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56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CB9C3-760B-411B-91A2-B4F0AEC3563C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200CB-7E82-4F55-9321-71477DC56C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806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277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3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9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19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61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94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3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3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3831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7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98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DBE4D-3915-4D34-B181-3D444D071C49}" type="datetimeFigureOut">
              <a:rPr lang="de-DE" smtClean="0"/>
              <a:t>19.09.2018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0946-5C81-48C0-A44B-3C39190405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46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/>
          <p:cNvGrpSpPr/>
          <p:nvPr/>
        </p:nvGrpSpPr>
        <p:grpSpPr>
          <a:xfrm>
            <a:off x="9927112" y="3543045"/>
            <a:ext cx="1982955" cy="2672546"/>
            <a:chOff x="5186685" y="2906310"/>
            <a:chExt cx="2583514" cy="2120049"/>
          </a:xfrm>
        </p:grpSpPr>
        <p:sp>
          <p:nvSpPr>
            <p:cNvPr id="22" name="Flussdiagramm: Dokument 21"/>
            <p:cNvSpPr/>
            <p:nvPr/>
          </p:nvSpPr>
          <p:spPr>
            <a:xfrm>
              <a:off x="5186685" y="2906310"/>
              <a:ext cx="2583514" cy="2070783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dirty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Bob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entered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into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field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smtClean="0">
                  <a:solidFill>
                    <a:schemeClr val="tx1"/>
                  </a:solidFill>
                </a:rPr>
                <a:t>„</a:t>
              </a:r>
              <a:r>
                <a:rPr lang="de-DE" b="1" dirty="0" smtClean="0">
                  <a:solidFill>
                    <a:schemeClr val="tx1"/>
                  </a:solidFill>
                </a:rPr>
                <a:t>Name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  <a:endParaRPr lang="de-DE" dirty="0">
                <a:solidFill>
                  <a:schemeClr val="tx1"/>
                </a:solidFill>
              </a:endParaRP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Value </a:t>
              </a:r>
              <a:r>
                <a:rPr lang="de-DE" b="1" dirty="0" smtClean="0">
                  <a:solidFill>
                    <a:schemeClr val="tx1"/>
                  </a:solidFill>
                </a:rPr>
                <a:t>30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into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field</a:t>
              </a:r>
              <a:r>
                <a:rPr lang="de-DE" dirty="0" smtClean="0">
                  <a:solidFill>
                    <a:schemeClr val="tx1"/>
                  </a:solidFill>
                </a:rPr>
                <a:t> „</a:t>
              </a:r>
              <a:r>
                <a:rPr lang="de-DE" b="1" dirty="0" smtClean="0">
                  <a:solidFill>
                    <a:schemeClr val="tx1"/>
                  </a:solidFill>
                </a:rPr>
                <a:t>Age</a:t>
              </a:r>
              <a:r>
                <a:rPr lang="de-DE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smtClean="0">
                  <a:solidFill>
                    <a:schemeClr val="tx1"/>
                  </a:solidFill>
                </a:rPr>
                <a:t>Button </a:t>
              </a:r>
              <a:r>
                <a:rPr lang="de-DE" b="1" dirty="0" smtClean="0">
                  <a:solidFill>
                    <a:schemeClr val="tx1"/>
                  </a:solidFill>
                </a:rPr>
                <a:t>OK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has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been</a:t>
              </a:r>
              <a:r>
                <a:rPr lang="de-DE" dirty="0" smtClean="0">
                  <a:solidFill>
                    <a:schemeClr val="tx1"/>
                  </a:solidFill>
                </a:rPr>
                <a:t> </a:t>
              </a:r>
              <a:r>
                <a:rPr lang="de-DE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dirty="0" smtClean="0">
                  <a:solidFill>
                    <a:schemeClr val="tx1"/>
                  </a:solidFill>
                </a:rPr>
                <a:t>.</a:t>
              </a:r>
            </a:p>
            <a:p>
              <a:endParaRPr lang="de-DE" dirty="0" smtClean="0">
                <a:solidFill>
                  <a:schemeClr val="tx1"/>
                </a:solidFill>
              </a:endParaRPr>
            </a:p>
            <a:p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6409065" y="4657027"/>
              <a:ext cx="1047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Test.html</a:t>
              </a:r>
              <a:endParaRPr lang="de-DE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1073987" y="3669173"/>
            <a:ext cx="1521825" cy="2484322"/>
            <a:chOff x="5193436" y="2947530"/>
            <a:chExt cx="1777600" cy="2484322"/>
          </a:xfrm>
        </p:grpSpPr>
        <p:sp>
          <p:nvSpPr>
            <p:cNvPr id="6" name="Flussdiagramm: Dokument 5"/>
            <p:cNvSpPr/>
            <p:nvPr/>
          </p:nvSpPr>
          <p:spPr>
            <a:xfrm>
              <a:off x="5193436" y="2947530"/>
              <a:ext cx="1708746" cy="2349662"/>
            </a:xfrm>
            <a:prstGeom prst="flowChartDocumen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Set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Bob“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field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Name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Enter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30“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Age</a:t>
              </a:r>
              <a:r>
                <a:rPr lang="de-DE" sz="1600" dirty="0" smtClean="0">
                  <a:solidFill>
                    <a:schemeClr val="tx1"/>
                  </a:solidFill>
                </a:rPr>
                <a:t>“.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Click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 „</a:t>
              </a:r>
              <a:r>
                <a:rPr lang="de-DE" sz="1600" b="1" dirty="0" smtClean="0">
                  <a:solidFill>
                    <a:schemeClr val="tx1"/>
                  </a:solidFill>
                </a:rPr>
                <a:t>OK“</a:t>
              </a:r>
              <a:r>
                <a:rPr lang="de-DE" sz="1600" dirty="0" smtClean="0">
                  <a:solidFill>
                    <a:schemeClr val="tx1"/>
                  </a:solidFill>
                </a:rPr>
                <a:t> .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5817998" y="5062520"/>
              <a:ext cx="1153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Test.nlxx</a:t>
              </a:r>
              <a:endParaRPr lang="de-DE" dirty="0"/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7131762" y="782319"/>
            <a:ext cx="2515390" cy="3693110"/>
            <a:chOff x="5193436" y="1748901"/>
            <a:chExt cx="2405849" cy="3693110"/>
          </a:xfrm>
          <a:solidFill>
            <a:schemeClr val="bg1">
              <a:lumMod val="95000"/>
            </a:schemeClr>
          </a:solidFill>
        </p:grpSpPr>
        <p:sp>
          <p:nvSpPr>
            <p:cNvPr id="12" name="Textfeld 11"/>
            <p:cNvSpPr txBox="1"/>
            <p:nvPr/>
          </p:nvSpPr>
          <p:spPr>
            <a:xfrm>
              <a:off x="6517324" y="5054700"/>
              <a:ext cx="6993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/>
                <a:t>Test.java</a:t>
              </a:r>
              <a:endParaRPr lang="de-DE"/>
            </a:p>
          </p:txBody>
        </p:sp>
        <p:sp>
          <p:nvSpPr>
            <p:cNvPr id="13" name="Flussdiagramm: Dokument 12"/>
            <p:cNvSpPr/>
            <p:nvPr/>
          </p:nvSpPr>
          <p:spPr>
            <a:xfrm>
              <a:off x="5193436" y="1748901"/>
              <a:ext cx="2405849" cy="3693110"/>
            </a:xfrm>
            <a:prstGeom prst="flowChartDocumen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smtClean="0">
                  <a:solidFill>
                    <a:schemeClr val="tx1"/>
                  </a:solidFill>
                </a:rPr>
                <a:t>@Test</a:t>
              </a:r>
            </a:p>
            <a:p>
              <a:r>
                <a:rPr lang="de-DE" sz="16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600" dirty="0" smtClean="0">
                  <a:solidFill>
                    <a:schemeClr val="tx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execute</a:t>
              </a:r>
              <a:r>
                <a:rPr lang="de-DE" sz="16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600" dirty="0" smtClean="0">
                  <a:solidFill>
                    <a:schemeClr val="tx1"/>
                  </a:solidFill>
                </a:rPr>
                <a:t>(“Age“, 30);</a:t>
              </a:r>
            </a:p>
            <a:p>
              <a:endParaRPr lang="de-DE" sz="1600" dirty="0" smtClean="0">
                <a:solidFill>
                  <a:schemeClr val="tx1"/>
                </a:solidFill>
              </a:endParaRP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        </a:t>
              </a:r>
              <a:r>
                <a:rPr lang="de-DE" sz="16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600" dirty="0" smtClean="0">
                  <a:solidFill>
                    <a:schemeClr val="tx1"/>
                  </a:solidFill>
                </a:rPr>
                <a:t>(“OK“); </a:t>
              </a:r>
            </a:p>
            <a:p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de-DE" sz="1600" dirty="0" smtClean="0">
                  <a:solidFill>
                    <a:schemeClr val="tx1"/>
                  </a:solidFill>
                </a:rPr>
                <a:t>}</a:t>
              </a:r>
            </a:p>
          </p:txBody>
        </p:sp>
      </p:grpSp>
      <p:cxnSp>
        <p:nvCxnSpPr>
          <p:cNvPr id="16" name="Gerade Verbindung mit Pfeil 15"/>
          <p:cNvCxnSpPr>
            <a:stCxn id="13" idx="3"/>
            <a:endCxn id="22" idx="0"/>
          </p:cNvCxnSpPr>
          <p:nvPr/>
        </p:nvCxnSpPr>
        <p:spPr>
          <a:xfrm>
            <a:off x="9647152" y="2628874"/>
            <a:ext cx="1271438" cy="91417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299378" y="4533949"/>
            <a:ext cx="813030" cy="646331"/>
            <a:chOff x="160773" y="2892307"/>
            <a:chExt cx="1259302" cy="646331"/>
          </a:xfrm>
        </p:grpSpPr>
        <p:sp>
          <p:nvSpPr>
            <p:cNvPr id="28" name="Textfeld 27"/>
            <p:cNvSpPr txBox="1"/>
            <p:nvPr/>
          </p:nvSpPr>
          <p:spPr>
            <a:xfrm>
              <a:off x="326185" y="2892307"/>
              <a:ext cx="1093890" cy="6463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FC000"/>
                  </a:solidFill>
                </a:rPr>
                <a:t>Run</a:t>
              </a:r>
            </a:p>
            <a:p>
              <a:endParaRPr lang="de-DE" b="1" dirty="0"/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160773" y="3215473"/>
              <a:ext cx="1215850" cy="10049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Gerade Verbindung mit Pfeil 31"/>
          <p:cNvCxnSpPr>
            <a:stCxn id="6" idx="0"/>
            <a:endCxn id="10" idx="1"/>
          </p:cNvCxnSpPr>
          <p:nvPr/>
        </p:nvCxnSpPr>
        <p:spPr>
          <a:xfrm flipV="1">
            <a:off x="1805426" y="2627976"/>
            <a:ext cx="1142929" cy="1041197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2948355" y="781421"/>
            <a:ext cx="3864616" cy="3693110"/>
            <a:chOff x="4991571" y="1748901"/>
            <a:chExt cx="2740466" cy="3693110"/>
          </a:xfrm>
        </p:grpSpPr>
        <p:sp>
          <p:nvSpPr>
            <p:cNvPr id="10" name="Flussdiagramm: Dokument 9"/>
            <p:cNvSpPr/>
            <p:nvPr/>
          </p:nvSpPr>
          <p:spPr>
            <a:xfrm>
              <a:off x="4991571" y="1748901"/>
              <a:ext cx="2712216" cy="369311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200" b="1" dirty="0" smtClean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(“Enter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 smtClean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(“Set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field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>
                  <a:solidFill>
                    <a:schemeClr val="tx1"/>
                  </a:solidFill>
                </a:rPr>
                <a:t>.“)</a:t>
              </a: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enterText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fieldname</a:t>
              </a:r>
              <a:r>
                <a:rPr lang="de-DE" sz="1200" dirty="0" smtClean="0">
                  <a:solidFill>
                    <a:schemeClr val="tx1"/>
                  </a:solidFill>
                </a:rPr>
                <a:t>, 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… //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java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code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goes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(„Value&lt;b</a:t>
              </a:r>
              <a:r>
                <a:rPr lang="de-DE" sz="1200" dirty="0">
                  <a:solidFill>
                    <a:schemeClr val="tx1"/>
                  </a:solidFill>
                </a:rPr>
                <a:t>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value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                                       </a:t>
              </a:r>
              <a:r>
                <a:rPr lang="de-DE" sz="1200" dirty="0" smtClean="0">
                  <a:solidFill>
                    <a:schemeClr val="tx1"/>
                  </a:solidFill>
                </a:rPr>
                <a:t>„&lt;/b&gt;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entered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into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field</a:t>
              </a:r>
              <a:r>
                <a:rPr lang="de-DE" sz="1200" dirty="0" smtClean="0">
                  <a:solidFill>
                    <a:schemeClr val="tx1"/>
                  </a:solidFill>
                </a:rPr>
                <a:t> “ “);}</a:t>
              </a:r>
            </a:p>
            <a:p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b="1" dirty="0">
                  <a:solidFill>
                    <a:schemeClr val="tx1"/>
                  </a:solidFill>
                </a:rPr>
                <a:t>@ </a:t>
              </a:r>
              <a:r>
                <a:rPr lang="de-DE" sz="1200" b="1" dirty="0" err="1">
                  <a:solidFill>
                    <a:schemeClr val="tx1"/>
                  </a:solidFill>
                </a:rPr>
                <a:t>LanguageTemplate</a:t>
              </a:r>
              <a:r>
                <a:rPr lang="de-DE" sz="1200" dirty="0" smtClean="0">
                  <a:solidFill>
                    <a:schemeClr val="tx1"/>
                  </a:solidFill>
                </a:rPr>
                <a:t>(“Click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b="1" dirty="0">
                  <a:solidFill>
                    <a:schemeClr val="tx1"/>
                  </a:solidFill>
                </a:rPr>
                <a:t>^^</a:t>
              </a:r>
              <a:r>
                <a:rPr lang="de-DE" sz="1200" dirty="0" smtClean="0">
                  <a:solidFill>
                    <a:schemeClr val="tx1"/>
                  </a:solidFill>
                </a:rPr>
                <a:t>.“)</a:t>
              </a:r>
              <a:endParaRPr lang="de-DE" sz="1200" dirty="0">
                <a:solidFill>
                  <a:schemeClr val="tx1"/>
                </a:solidFill>
              </a:endParaRPr>
            </a:p>
            <a:p>
              <a:r>
                <a:rPr lang="de-DE" sz="1200" dirty="0" err="1" smtClean="0">
                  <a:solidFill>
                    <a:schemeClr val="tx1"/>
                  </a:solidFill>
                </a:rPr>
                <a:t>public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void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clickButton</a:t>
              </a:r>
              <a:r>
                <a:rPr lang="de-DE" sz="1200" dirty="0" smtClean="0">
                  <a:solidFill>
                    <a:schemeClr val="tx1"/>
                  </a:solidFill>
                </a:rPr>
                <a:t>(String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r>
                <a:rPr lang="de-DE" sz="1200" dirty="0" smtClean="0">
                  <a:solidFill>
                    <a:schemeClr val="tx1"/>
                  </a:solidFill>
                </a:rPr>
                <a:t>) 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     </a:t>
              </a:r>
              <a:r>
                <a:rPr lang="de-DE" sz="1200" dirty="0">
                  <a:solidFill>
                    <a:schemeClr val="tx1"/>
                  </a:solidFill>
                </a:rPr>
                <a:t>… // </a:t>
              </a:r>
              <a:r>
                <a:rPr lang="de-DE" sz="1200" dirty="0" err="1">
                  <a:solidFill>
                    <a:schemeClr val="tx1"/>
                  </a:solidFill>
                </a:rPr>
                <a:t>java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code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goes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here</a:t>
              </a:r>
              <a:r>
                <a:rPr lang="de-DE" sz="12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addReportMessage</a:t>
              </a:r>
              <a:r>
                <a:rPr lang="de-DE" sz="1200" dirty="0" smtClean="0">
                  <a:solidFill>
                    <a:schemeClr val="tx1"/>
                  </a:solidFill>
                </a:rPr>
                <a:t>(„Button &lt;b&gt;“ +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buttonName</a:t>
              </a:r>
              <a:endParaRPr lang="de-DE" sz="1200" dirty="0" smtClean="0">
                <a:solidFill>
                  <a:schemeClr val="tx1"/>
                </a:solidFill>
              </a:endParaRPr>
            </a:p>
            <a:p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smtClean="0">
                  <a:solidFill>
                    <a:schemeClr val="tx1"/>
                  </a:solidFill>
                </a:rPr>
                <a:t>                                       „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has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been</a:t>
              </a:r>
              <a:r>
                <a:rPr lang="de-DE" sz="1200" dirty="0" smtClean="0">
                  <a:solidFill>
                    <a:schemeClr val="tx1"/>
                  </a:solidFill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</a:rPr>
                <a:t>clicked</a:t>
              </a:r>
              <a:r>
                <a:rPr lang="de-DE" sz="1200" dirty="0" smtClean="0">
                  <a:solidFill>
                    <a:schemeClr val="tx1"/>
                  </a:solidFill>
                </a:rPr>
                <a:t>.“);</a:t>
              </a:r>
            </a:p>
            <a:p>
              <a:r>
                <a:rPr lang="de-DE" sz="1200" dirty="0" smtClean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5386624" y="5058177"/>
              <a:ext cx="2345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 smtClean="0"/>
                <a:t>LanguageTemplateContainer.java</a:t>
              </a:r>
              <a:endParaRPr lang="de-DE" i="1" dirty="0"/>
            </a:p>
          </p:txBody>
        </p:sp>
      </p:grpSp>
      <p:cxnSp>
        <p:nvCxnSpPr>
          <p:cNvPr id="27" name="Gerade Verbindung mit Pfeil 26"/>
          <p:cNvCxnSpPr>
            <a:stCxn id="10" idx="3"/>
            <a:endCxn id="13" idx="1"/>
          </p:cNvCxnSpPr>
          <p:nvPr/>
        </p:nvCxnSpPr>
        <p:spPr>
          <a:xfrm>
            <a:off x="6773133" y="2627976"/>
            <a:ext cx="358629" cy="89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6" idx="3"/>
            <a:endCxn id="22" idx="1"/>
          </p:cNvCxnSpPr>
          <p:nvPr/>
        </p:nvCxnSpPr>
        <p:spPr>
          <a:xfrm>
            <a:off x="2536865" y="4844004"/>
            <a:ext cx="7390247" cy="426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489991" y="4812652"/>
            <a:ext cx="3913229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C000"/>
                </a:solidFill>
              </a:rPr>
              <a:t>Feels</a:t>
            </a:r>
            <a:r>
              <a:rPr lang="de-DE" dirty="0" smtClean="0">
                <a:solidFill>
                  <a:srgbClr val="FFC000"/>
                </a:solidFill>
              </a:rPr>
              <a:t> like </a:t>
            </a:r>
            <a:r>
              <a:rPr lang="de-DE" dirty="0" err="1" smtClean="0">
                <a:solidFill>
                  <a:srgbClr val="FFC000"/>
                </a:solidFill>
              </a:rPr>
              <a:t>executing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natural</a:t>
            </a:r>
            <a:r>
              <a:rPr lang="de-DE" dirty="0" smtClean="0">
                <a:solidFill>
                  <a:srgbClr val="FFC000"/>
                </a:solidFill>
              </a:rPr>
              <a:t> </a:t>
            </a:r>
            <a:r>
              <a:rPr lang="de-DE" dirty="0" err="1" smtClean="0">
                <a:solidFill>
                  <a:srgbClr val="FFC000"/>
                </a:solidFill>
              </a:rPr>
              <a:t>language</a:t>
            </a:r>
            <a:r>
              <a:rPr lang="de-DE" dirty="0" smtClean="0">
                <a:solidFill>
                  <a:srgbClr val="FFC000"/>
                </a:solidFill>
              </a:rPr>
              <a:t>!</a:t>
            </a:r>
          </a:p>
          <a:p>
            <a:endParaRPr lang="de-DE" dirty="0"/>
          </a:p>
        </p:txBody>
      </p:sp>
      <p:sp>
        <p:nvSpPr>
          <p:cNvPr id="33" name="Ovale Legende 32"/>
          <p:cNvSpPr/>
          <p:nvPr/>
        </p:nvSpPr>
        <p:spPr>
          <a:xfrm>
            <a:off x="3216878" y="5750009"/>
            <a:ext cx="1805651" cy="674510"/>
          </a:xfrm>
          <a:prstGeom prst="wedgeEllipseCallout">
            <a:avLst>
              <a:gd name="adj1" fmla="val -94551"/>
              <a:gd name="adj2" fmla="val -110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/>
          </a:p>
        </p:txBody>
      </p:sp>
      <p:sp>
        <p:nvSpPr>
          <p:cNvPr id="42" name="Ovale Legende 41"/>
          <p:cNvSpPr/>
          <p:nvPr/>
        </p:nvSpPr>
        <p:spPr>
          <a:xfrm>
            <a:off x="485237" y="601204"/>
            <a:ext cx="1805651" cy="674510"/>
          </a:xfrm>
          <a:prstGeom prst="wedgeEllipseCallout">
            <a:avLst>
              <a:gd name="adj1" fmla="val 94584"/>
              <a:gd name="adj2" fmla="val 166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Written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Developer</a:t>
            </a:r>
            <a:endParaRPr lang="de-DE" dirty="0"/>
          </a:p>
        </p:txBody>
      </p:sp>
      <p:sp>
        <p:nvSpPr>
          <p:cNvPr id="43" name="Ovale Legende 42"/>
          <p:cNvSpPr/>
          <p:nvPr/>
        </p:nvSpPr>
        <p:spPr>
          <a:xfrm>
            <a:off x="9868489" y="1889896"/>
            <a:ext cx="2100202" cy="1002669"/>
          </a:xfrm>
          <a:prstGeom prst="wedgeEllipseCallout">
            <a:avLst>
              <a:gd name="adj1" fmla="val -71528"/>
              <a:gd name="adj2" fmla="val -553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Generazted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  <p:sp>
        <p:nvSpPr>
          <p:cNvPr id="44" name="Ovale Legende 43"/>
          <p:cNvSpPr/>
          <p:nvPr/>
        </p:nvSpPr>
        <p:spPr>
          <a:xfrm>
            <a:off x="9870418" y="1891825"/>
            <a:ext cx="2100202" cy="1002669"/>
          </a:xfrm>
          <a:prstGeom prst="wedgeEllipseCallout">
            <a:avLst>
              <a:gd name="adj1" fmla="val 7866"/>
              <a:gd name="adj2" fmla="val 1208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</a:t>
            </a:r>
          </a:p>
          <a:p>
            <a:pPr algn="ctr"/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SysNat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30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63122" y="2760953"/>
            <a:ext cx="2645546" cy="20596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smtClean="0"/>
              <a:t>&lt;&lt;</a:t>
            </a:r>
            <a:r>
              <a:rPr lang="de-DE" sz="2800" b="1" dirty="0" err="1" smtClean="0"/>
              <a:t>SysNat</a:t>
            </a:r>
            <a:r>
              <a:rPr lang="de-DE" sz="2800" b="1" dirty="0" smtClean="0"/>
              <a:t>&gt;&gt;</a:t>
            </a:r>
            <a:endParaRPr lang="de-DE" sz="2800" b="1" dirty="0"/>
          </a:p>
        </p:txBody>
      </p:sp>
      <p:cxnSp>
        <p:nvCxnSpPr>
          <p:cNvPr id="6" name="Gerade Verbindung mit Pfeil 5"/>
          <p:cNvCxnSpPr>
            <a:stCxn id="4" idx="2"/>
            <a:endCxn id="7" idx="0"/>
          </p:cNvCxnSpPr>
          <p:nvPr/>
        </p:nvCxnSpPr>
        <p:spPr>
          <a:xfrm flipH="1">
            <a:off x="4724740" y="4820573"/>
            <a:ext cx="1161155" cy="4447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ussdiagramm: Mehrere Dokumente 6"/>
          <p:cNvSpPr/>
          <p:nvPr/>
        </p:nvSpPr>
        <p:spPr>
          <a:xfrm>
            <a:off x="3467724" y="52653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Natürlich-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sprachlicher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Report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9" name="Flussdiagramm: Mehrere Dokumente 8"/>
          <p:cNvSpPr/>
          <p:nvPr/>
        </p:nvSpPr>
        <p:spPr>
          <a:xfrm>
            <a:off x="4996656" y="143468"/>
            <a:ext cx="2052213" cy="1513642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Natürlich-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sprachliche</a:t>
            </a:r>
          </a:p>
          <a:p>
            <a:pPr algn="ctr"/>
            <a:r>
              <a:rPr lang="de-DE" smtClean="0">
                <a:solidFill>
                  <a:schemeClr val="tx1"/>
                </a:solidFill>
              </a:rPr>
              <a:t>Anweisungen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" name="Gerade Verbindung mit Pfeil 9"/>
          <p:cNvCxnSpPr>
            <a:stCxn id="9" idx="2"/>
            <a:endCxn id="4" idx="0"/>
          </p:cNvCxnSpPr>
          <p:nvPr/>
        </p:nvCxnSpPr>
        <p:spPr>
          <a:xfrm>
            <a:off x="5880058" y="1599788"/>
            <a:ext cx="5837" cy="11611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17" idx="3"/>
          </p:cNvCxnSpPr>
          <p:nvPr/>
        </p:nvCxnSpPr>
        <p:spPr>
          <a:xfrm>
            <a:off x="3736027" y="1022357"/>
            <a:ext cx="1603724" cy="17385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ehrere Dokumente 16"/>
          <p:cNvSpPr/>
          <p:nvPr/>
        </p:nvSpPr>
        <p:spPr>
          <a:xfrm>
            <a:off x="2367382" y="294388"/>
            <a:ext cx="1368645" cy="145593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Properties</a:t>
            </a:r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Flussdiagramm: Mehrere Dokumente 19"/>
          <p:cNvSpPr/>
          <p:nvPr/>
        </p:nvSpPr>
        <p:spPr>
          <a:xfrm>
            <a:off x="8177815" y="294388"/>
            <a:ext cx="1368645" cy="1571348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>
                <a:solidFill>
                  <a:schemeClr val="tx1"/>
                </a:solidFill>
              </a:rPr>
              <a:t>Testdaten</a:t>
            </a:r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20" idx="1"/>
          </p:cNvCxnSpPr>
          <p:nvPr/>
        </p:nvCxnSpPr>
        <p:spPr>
          <a:xfrm flipH="1">
            <a:off x="6461185" y="1080062"/>
            <a:ext cx="1716630" cy="16808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1851343" y="1750326"/>
            <a:ext cx="2877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settings.config</a:t>
            </a:r>
            <a:endParaRPr lang="de-DE" dirty="0" smtClean="0"/>
          </a:p>
          <a:p>
            <a:r>
              <a:rPr lang="de-DE" dirty="0" err="1" smtClean="0"/>
              <a:t>execution.properties</a:t>
            </a:r>
            <a:endParaRPr lang="de-DE" dirty="0" smtClean="0"/>
          </a:p>
          <a:p>
            <a:r>
              <a:rPr lang="de-DE" dirty="0" smtClean="0"/>
              <a:t>&lt;</a:t>
            </a:r>
            <a:r>
              <a:rPr lang="de-DE" dirty="0" err="1" smtClean="0"/>
              <a:t>TestApplication</a:t>
            </a:r>
            <a:r>
              <a:rPr lang="de-DE" dirty="0" smtClean="0"/>
              <a:t>&gt;.</a:t>
            </a:r>
            <a:r>
              <a:rPr lang="de-DE" dirty="0" err="1"/>
              <a:t>properties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969108" y="1414546"/>
            <a:ext cx="731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nlxx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nls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4801494" y="6446905"/>
            <a:ext cx="79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html</a:t>
            </a:r>
            <a:endParaRPr lang="de-DE" dirty="0"/>
          </a:p>
        </p:txBody>
      </p:sp>
      <p:sp>
        <p:nvSpPr>
          <p:cNvPr id="15" name="Textfeld 14"/>
          <p:cNvSpPr txBox="1"/>
          <p:nvPr/>
        </p:nvSpPr>
        <p:spPr>
          <a:xfrm>
            <a:off x="8828132" y="1603522"/>
            <a:ext cx="696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dat</a:t>
            </a:r>
            <a:endParaRPr lang="de-DE" dirty="0" smtClean="0"/>
          </a:p>
          <a:p>
            <a:r>
              <a:rPr lang="de-DE" dirty="0" smtClean="0"/>
              <a:t>*.</a:t>
            </a:r>
            <a:r>
              <a:rPr lang="de-DE" dirty="0" err="1" smtClean="0"/>
              <a:t>xlsx</a:t>
            </a:r>
            <a:endParaRPr lang="de-DE" dirty="0"/>
          </a:p>
        </p:txBody>
      </p:sp>
      <p:sp>
        <p:nvSpPr>
          <p:cNvPr id="16" name="Flussdiagramm: Mehrere Dokumente 15"/>
          <p:cNvSpPr/>
          <p:nvPr/>
        </p:nvSpPr>
        <p:spPr>
          <a:xfrm>
            <a:off x="6087274" y="5253832"/>
            <a:ext cx="2209958" cy="1452516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Screenshots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7360664" y="64612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*.</a:t>
            </a:r>
            <a:r>
              <a:rPr lang="de-DE" dirty="0" err="1" smtClean="0"/>
              <a:t>png</a:t>
            </a:r>
            <a:endParaRPr lang="de-DE" dirty="0"/>
          </a:p>
        </p:txBody>
      </p:sp>
      <p:cxnSp>
        <p:nvCxnSpPr>
          <p:cNvPr id="19" name="Gerade Verbindung mit Pfeil 18"/>
          <p:cNvCxnSpPr>
            <a:stCxn id="4" idx="2"/>
            <a:endCxn id="16" idx="0"/>
          </p:cNvCxnSpPr>
          <p:nvPr/>
        </p:nvCxnSpPr>
        <p:spPr>
          <a:xfrm>
            <a:off x="5885895" y="4820573"/>
            <a:ext cx="1458395" cy="43325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9483846" y="448574"/>
            <a:ext cx="1667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/>
              <a:t>&lt;&lt;</a:t>
            </a:r>
            <a:r>
              <a:rPr lang="de-DE" sz="2400" b="1" dirty="0" err="1" smtClean="0"/>
              <a:t>SysNat</a:t>
            </a:r>
            <a:r>
              <a:rPr lang="de-DE" sz="2400" b="1" dirty="0" smtClean="0"/>
              <a:t>&gt;&gt;</a:t>
            </a:r>
            <a:endParaRPr lang="de-DE" sz="2400" b="1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994789" y="2228148"/>
            <a:ext cx="2255605" cy="1006257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9432332" y="507355"/>
              <a:ext cx="19804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testcase.generation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521002" y="2228148"/>
            <a:ext cx="2617846" cy="1006257"/>
            <a:chOff x="8695426" y="448574"/>
            <a:chExt cx="2731698" cy="1621766"/>
          </a:xfrm>
        </p:grpSpPr>
        <p:sp>
          <p:nvSpPr>
            <p:cNvPr id="29" name="Rechteck 28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976117" y="507355"/>
              <a:ext cx="2436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test.runtime.environment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521002" y="3749957"/>
            <a:ext cx="2617846" cy="1006257"/>
            <a:chOff x="8695426" y="448574"/>
            <a:chExt cx="2731698" cy="1621766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467277" y="507355"/>
              <a:ext cx="19454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testresult.archiving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672145" y="5289628"/>
            <a:ext cx="2617846" cy="1006257"/>
            <a:chOff x="8695426" y="448574"/>
            <a:chExt cx="2731698" cy="1621766"/>
          </a:xfrm>
        </p:grpSpPr>
        <p:sp>
          <p:nvSpPr>
            <p:cNvPr id="35" name="Rechteck 3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26074" y="507355"/>
              <a:ext cx="1186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common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994789" y="3817195"/>
            <a:ext cx="2255605" cy="1006257"/>
            <a:chOff x="8695426" y="448574"/>
            <a:chExt cx="2731698" cy="1621766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726194" y="507355"/>
              <a:ext cx="16865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testdata.import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986225" y="584104"/>
            <a:ext cx="2255605" cy="1006257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9606931" y="507355"/>
              <a:ext cx="1805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quality.assurance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4361068" y="558102"/>
            <a:ext cx="3240000" cy="1020773"/>
            <a:chOff x="8695424" y="425204"/>
            <a:chExt cx="3239999" cy="1643370"/>
          </a:xfrm>
        </p:grpSpPr>
        <p:sp>
          <p:nvSpPr>
            <p:cNvPr id="45" name="Rechteck 44"/>
            <p:cNvSpPr/>
            <p:nvPr/>
          </p:nvSpPr>
          <p:spPr>
            <a:xfrm>
              <a:off x="8695424" y="448574"/>
              <a:ext cx="3239999" cy="16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8755422" y="425204"/>
              <a:ext cx="3100144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natural.language.executable.example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47" name="Gerade Verbindung mit Pfeil 46"/>
          <p:cNvCxnSpPr>
            <a:endCxn id="22" idx="0"/>
          </p:cNvCxnSpPr>
          <p:nvPr/>
        </p:nvCxnSpPr>
        <p:spPr>
          <a:xfrm flipH="1">
            <a:off x="2122592" y="1578875"/>
            <a:ext cx="3858477" cy="649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endCxn id="25" idx="0"/>
          </p:cNvCxnSpPr>
          <p:nvPr/>
        </p:nvCxnSpPr>
        <p:spPr>
          <a:xfrm>
            <a:off x="5981068" y="1578875"/>
            <a:ext cx="0" cy="64843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25" idx="3"/>
            <a:endCxn id="29" idx="1"/>
          </p:cNvCxnSpPr>
          <p:nvPr/>
        </p:nvCxnSpPr>
        <p:spPr>
          <a:xfrm>
            <a:off x="7601068" y="2730435"/>
            <a:ext cx="919934" cy="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2122592" y="3233563"/>
            <a:ext cx="0" cy="620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29" idx="2"/>
            <a:endCxn id="38" idx="3"/>
          </p:cNvCxnSpPr>
          <p:nvPr/>
        </p:nvCxnSpPr>
        <p:spPr>
          <a:xfrm flipH="1">
            <a:off x="3250394" y="3234405"/>
            <a:ext cx="6579531" cy="1085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29" idx="2"/>
          </p:cNvCxnSpPr>
          <p:nvPr/>
        </p:nvCxnSpPr>
        <p:spPr>
          <a:xfrm flipH="1">
            <a:off x="9825487" y="3234405"/>
            <a:ext cx="4438" cy="515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32" idx="2"/>
          </p:cNvCxnSpPr>
          <p:nvPr/>
        </p:nvCxnSpPr>
        <p:spPr>
          <a:xfrm flipH="1">
            <a:off x="7289991" y="4756214"/>
            <a:ext cx="2539934" cy="1122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endCxn id="35" idx="0"/>
          </p:cNvCxnSpPr>
          <p:nvPr/>
        </p:nvCxnSpPr>
        <p:spPr>
          <a:xfrm flipH="1">
            <a:off x="5981068" y="2730434"/>
            <a:ext cx="2539935" cy="2559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endCxn id="35" idx="0"/>
          </p:cNvCxnSpPr>
          <p:nvPr/>
        </p:nvCxnSpPr>
        <p:spPr>
          <a:xfrm>
            <a:off x="3250393" y="2767749"/>
            <a:ext cx="2730675" cy="2521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endCxn id="35" idx="1"/>
          </p:cNvCxnSpPr>
          <p:nvPr/>
        </p:nvCxnSpPr>
        <p:spPr>
          <a:xfrm>
            <a:off x="3270752" y="4320323"/>
            <a:ext cx="1401393" cy="147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361068" y="2227306"/>
            <a:ext cx="3240000" cy="1006257"/>
            <a:chOff x="8695426" y="448574"/>
            <a:chExt cx="2731698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9833595" y="507355"/>
              <a:ext cx="1579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dirty="0" smtClean="0"/>
                <a:t>&lt;&lt;</a:t>
              </a:r>
              <a:r>
                <a:rPr lang="de-DE" sz="1400" dirty="0" err="1" smtClean="0"/>
                <a:t>test.execution</a:t>
              </a:r>
              <a:r>
                <a:rPr lang="de-DE" sz="1400" dirty="0" smtClean="0"/>
                <a:t>&gt;&gt;</a:t>
              </a:r>
              <a:endParaRPr lang="de-DE" sz="1400" dirty="0"/>
            </a:p>
          </p:txBody>
        </p:sp>
      </p:grpSp>
      <p:cxnSp>
        <p:nvCxnSpPr>
          <p:cNvPr id="93" name="Gerade Verbindung mit Pfeil 92"/>
          <p:cNvCxnSpPr>
            <a:endCxn id="36" idx="3"/>
          </p:cNvCxnSpPr>
          <p:nvPr/>
        </p:nvCxnSpPr>
        <p:spPr>
          <a:xfrm flipH="1">
            <a:off x="7276212" y="5406242"/>
            <a:ext cx="461019" cy="15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7737231" y="1075746"/>
            <a:ext cx="90435" cy="4345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 flipH="1">
            <a:off x="7603075" y="1075746"/>
            <a:ext cx="2245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/>
          <p:cNvCxnSpPr>
            <a:stCxn id="41" idx="3"/>
            <a:endCxn id="45" idx="1"/>
          </p:cNvCxnSpPr>
          <p:nvPr/>
        </p:nvCxnSpPr>
        <p:spPr>
          <a:xfrm flipV="1">
            <a:off x="3241830" y="1075747"/>
            <a:ext cx="1119238" cy="11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>
            <a:endCxn id="22" idx="0"/>
          </p:cNvCxnSpPr>
          <p:nvPr/>
        </p:nvCxnSpPr>
        <p:spPr>
          <a:xfrm flipH="1">
            <a:off x="2122592" y="1590361"/>
            <a:ext cx="1405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41" idx="2"/>
            <a:endCxn id="25" idx="1"/>
          </p:cNvCxnSpPr>
          <p:nvPr/>
        </p:nvCxnSpPr>
        <p:spPr>
          <a:xfrm>
            <a:off x="2114028" y="1590361"/>
            <a:ext cx="2247040" cy="1140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stCxn id="41" idx="2"/>
            <a:endCxn id="29" idx="0"/>
          </p:cNvCxnSpPr>
          <p:nvPr/>
        </p:nvCxnSpPr>
        <p:spPr>
          <a:xfrm>
            <a:off x="2114028" y="1590361"/>
            <a:ext cx="7715897" cy="637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/>
          <p:cNvSpPr/>
          <p:nvPr/>
        </p:nvSpPr>
        <p:spPr>
          <a:xfrm>
            <a:off x="8521002" y="5970516"/>
            <a:ext cx="2772348" cy="5703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mit Pfeil 120"/>
          <p:cNvCxnSpPr/>
          <p:nvPr/>
        </p:nvCxnSpPr>
        <p:spPr>
          <a:xfrm flipV="1">
            <a:off x="8812401" y="6353706"/>
            <a:ext cx="606875" cy="6897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8814078" y="6154413"/>
            <a:ext cx="606875" cy="6897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9745486" y="6069791"/>
            <a:ext cx="1427763" cy="4151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</a:t>
            </a:r>
            <a:r>
              <a:rPr lang="de-DE" sz="1200" dirty="0" err="1" smtClean="0"/>
              <a:t>Dependency</a:t>
            </a:r>
            <a:endParaRPr lang="de-DE" sz="1200" dirty="0" smtClean="0"/>
          </a:p>
          <a:p>
            <a:pPr>
              <a:lnSpc>
                <a:spcPts val="800"/>
              </a:lnSpc>
            </a:pPr>
            <a:endParaRPr lang="de-DE" sz="1200" dirty="0" smtClean="0"/>
          </a:p>
          <a:p>
            <a:pPr>
              <a:lnSpc>
                <a:spcPts val="800"/>
              </a:lnSpc>
            </a:pPr>
            <a:r>
              <a:rPr lang="de-DE" sz="1200" dirty="0" err="1" smtClean="0"/>
              <a:t>Maven</a:t>
            </a:r>
            <a:r>
              <a:rPr lang="de-DE" sz="1200" dirty="0" smtClean="0"/>
              <a:t> Call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50551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64234" y="31917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761254" y="448574"/>
            <a:ext cx="24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testcase.generation</a:t>
            </a:r>
            <a:r>
              <a:rPr lang="de-DE" dirty="0"/>
              <a:t>&gt;&gt;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7490925" y="5523250"/>
            <a:ext cx="2731698" cy="875628"/>
            <a:chOff x="8695426" y="448574"/>
            <a:chExt cx="2731698" cy="1621766"/>
          </a:xfrm>
        </p:grpSpPr>
        <p:sp>
          <p:nvSpPr>
            <p:cNvPr id="22" name="Rechteck 2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8695426" y="455508"/>
              <a:ext cx="273169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JavaFileBuilder</a:t>
              </a:r>
              <a:endParaRPr lang="de-DE" sz="1400" dirty="0"/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8359410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LanguageTemplateCollector</a:t>
              </a:r>
              <a:endParaRPr lang="de-DE" sz="1400" dirty="0"/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4545351" y="4382029"/>
            <a:ext cx="2731698" cy="875628"/>
            <a:chOff x="8695426" y="448575"/>
            <a:chExt cx="2731698" cy="1621765"/>
          </a:xfrm>
        </p:grpSpPr>
        <p:sp>
          <p:nvSpPr>
            <p:cNvPr id="38" name="Rechteck 37"/>
            <p:cNvSpPr/>
            <p:nvPr/>
          </p:nvSpPr>
          <p:spPr>
            <a:xfrm>
              <a:off x="8695426" y="448575"/>
              <a:ext cx="2731698" cy="16217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8695427" y="455509"/>
              <a:ext cx="2719890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TestSeriesBuilder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SysNatTestCaseGenerator</a:t>
              </a:r>
              <a:r>
                <a:rPr lang="de-DE" sz="1400" dirty="0" smtClean="0"/>
                <a:t> 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5" idx="1"/>
          </p:cNvCxnSpPr>
          <p:nvPr/>
        </p:nvCxnSpPr>
        <p:spPr>
          <a:xfrm>
            <a:off x="5899393" y="1481491"/>
            <a:ext cx="2460017" cy="214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460017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1" idx="2"/>
            <a:endCxn id="29" idx="3"/>
          </p:cNvCxnSpPr>
          <p:nvPr/>
        </p:nvCxnSpPr>
        <p:spPr>
          <a:xfrm flipH="1">
            <a:off x="4330840" y="1481491"/>
            <a:ext cx="1568553" cy="2151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41" idx="2"/>
            <a:endCxn id="38" idx="0"/>
          </p:cNvCxnSpPr>
          <p:nvPr/>
        </p:nvCxnSpPr>
        <p:spPr>
          <a:xfrm>
            <a:off x="5899393" y="1481491"/>
            <a:ext cx="11807" cy="2900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41" idx="2"/>
            <a:endCxn id="22" idx="0"/>
          </p:cNvCxnSpPr>
          <p:nvPr/>
        </p:nvCxnSpPr>
        <p:spPr>
          <a:xfrm>
            <a:off x="5899393" y="1481491"/>
            <a:ext cx="2957381" cy="4041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8359410" y="3187115"/>
            <a:ext cx="2734689" cy="875628"/>
            <a:chOff x="8695426" y="448574"/>
            <a:chExt cx="2734689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7" y="455508"/>
              <a:ext cx="2734688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LanguageInstructionCollector</a:t>
              </a:r>
              <a:endParaRPr lang="de-DE" sz="1400" dirty="0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902595" y="3189257"/>
            <a:ext cx="3436139" cy="881215"/>
            <a:chOff x="8047016" y="438226"/>
            <a:chExt cx="3387891" cy="1632114"/>
          </a:xfrm>
        </p:grpSpPr>
        <p:sp>
          <p:nvSpPr>
            <p:cNvPr id="29" name="Rechteck 28"/>
            <p:cNvSpPr/>
            <p:nvPr/>
          </p:nvSpPr>
          <p:spPr>
            <a:xfrm>
              <a:off x="8047016" y="448574"/>
              <a:ext cx="338010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8047016" y="438226"/>
              <a:ext cx="3387891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PatternMergeJavaCommandGenerator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5700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LanguageTemplateContainerFinder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4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178907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173721" y="253243"/>
            <a:ext cx="30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test.runtime.environment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144805" y="1967510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/>
                <a:t>Interface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GuiControl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605863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ExecutableExample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26" idx="0"/>
          </p:cNvCxnSpPr>
          <p:nvPr/>
        </p:nvCxnSpPr>
        <p:spPr>
          <a:xfrm>
            <a:off x="5899393" y="1481491"/>
            <a:ext cx="20472" cy="1657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41" idx="2"/>
            <a:endCxn id="32" idx="1"/>
          </p:cNvCxnSpPr>
          <p:nvPr/>
        </p:nvCxnSpPr>
        <p:spPr>
          <a:xfrm>
            <a:off x="5899393" y="1481491"/>
            <a:ext cx="2245412" cy="929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4552519" y="3135411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interface</a:t>
              </a:r>
              <a:endParaRPr lang="de-DE" sz="1400" dirty="0" smtClean="0"/>
            </a:p>
            <a:p>
              <a:pPr algn="ctr"/>
              <a:r>
                <a:rPr lang="de-DE" sz="1400" dirty="0" err="1" smtClean="0"/>
                <a:t>LanguageTemplates</a:t>
              </a:r>
              <a:endParaRPr lang="de-DE" sz="1400" dirty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80237" y="1975330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ExecutionRuntimeInfo</a:t>
              </a:r>
              <a:endParaRPr lang="de-DE" sz="1400" dirty="0"/>
            </a:p>
          </p:txBody>
        </p:sp>
      </p:grpSp>
      <p:cxnSp>
        <p:nvCxnSpPr>
          <p:cNvPr id="6" name="Gerade Verbindung mit Pfeil 5"/>
          <p:cNvCxnSpPr>
            <a:stCxn id="41" idx="2"/>
            <a:endCxn id="35" idx="3"/>
          </p:cNvCxnSpPr>
          <p:nvPr/>
        </p:nvCxnSpPr>
        <p:spPr>
          <a:xfrm flipH="1">
            <a:off x="3991104" y="1481491"/>
            <a:ext cx="1908289" cy="931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/>
          <p:cNvGrpSpPr/>
          <p:nvPr/>
        </p:nvGrpSpPr>
        <p:grpSpPr>
          <a:xfrm>
            <a:off x="8154466" y="3684041"/>
            <a:ext cx="2731698" cy="881215"/>
            <a:chOff x="8732750" y="438226"/>
            <a:chExt cx="2731698" cy="1632114"/>
          </a:xfrm>
        </p:grpSpPr>
        <p:sp>
          <p:nvSpPr>
            <p:cNvPr id="48" name="Rechteck 47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8732750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SeleniumGuiControl</a:t>
              </a:r>
              <a:endParaRPr lang="de-DE" sz="1400" dirty="0"/>
            </a:p>
          </p:txBody>
        </p:sp>
      </p:grpSp>
      <p:cxnSp>
        <p:nvCxnSpPr>
          <p:cNvPr id="50" name="Gerade Verbindung mit Pfeil 49"/>
          <p:cNvCxnSpPr>
            <a:stCxn id="49" idx="0"/>
            <a:endCxn id="32" idx="2"/>
          </p:cNvCxnSpPr>
          <p:nvPr/>
        </p:nvCxnSpPr>
        <p:spPr>
          <a:xfrm flipH="1" flipV="1">
            <a:off x="9510654" y="2848725"/>
            <a:ext cx="9661" cy="83531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552206" y="5176347"/>
            <a:ext cx="2731698" cy="875628"/>
            <a:chOff x="8732750" y="448574"/>
            <a:chExt cx="2731698" cy="1621766"/>
          </a:xfrm>
        </p:grpSpPr>
        <p:sp>
          <p:nvSpPr>
            <p:cNvPr id="52" name="Rechteck 51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CommonLanguageTemplates</a:t>
              </a:r>
              <a:endParaRPr lang="de-DE" sz="1400" dirty="0"/>
            </a:p>
          </p:txBody>
        </p:sp>
      </p:grpSp>
      <p:grpSp>
        <p:nvGrpSpPr>
          <p:cNvPr id="55" name="Gruppieren 54"/>
          <p:cNvGrpSpPr/>
          <p:nvPr/>
        </p:nvGrpSpPr>
        <p:grpSpPr>
          <a:xfrm>
            <a:off x="1429561" y="5175929"/>
            <a:ext cx="2731698" cy="875628"/>
            <a:chOff x="8732750" y="448574"/>
            <a:chExt cx="2731698" cy="1621766"/>
          </a:xfrm>
        </p:grpSpPr>
        <p:sp>
          <p:nvSpPr>
            <p:cNvPr id="56" name="Rechteck 55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IksHomepageLanguageTemplates</a:t>
              </a:r>
              <a:endParaRPr lang="de-DE" sz="1400" dirty="0"/>
            </a:p>
          </p:txBody>
        </p:sp>
      </p:grpSp>
      <p:grpSp>
        <p:nvGrpSpPr>
          <p:cNvPr id="58" name="Gruppieren 57"/>
          <p:cNvGrpSpPr/>
          <p:nvPr/>
        </p:nvGrpSpPr>
        <p:grpSpPr>
          <a:xfrm>
            <a:off x="8173721" y="5175929"/>
            <a:ext cx="2731698" cy="875628"/>
            <a:chOff x="8732750" y="448574"/>
            <a:chExt cx="2731698" cy="1621766"/>
          </a:xfrm>
        </p:grpSpPr>
        <p:sp>
          <p:nvSpPr>
            <p:cNvPr id="59" name="Rechteck 58"/>
            <p:cNvSpPr/>
            <p:nvPr/>
          </p:nvSpPr>
          <p:spPr>
            <a:xfrm>
              <a:off x="8732750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8732750" y="455508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HelloWorldLanguageTemplates</a:t>
              </a:r>
              <a:endParaRPr lang="de-DE" sz="1400" dirty="0"/>
            </a:p>
          </p:txBody>
        </p:sp>
      </p:grpSp>
      <p:cxnSp>
        <p:nvCxnSpPr>
          <p:cNvPr id="61" name="Gerade Verbindung mit Pfeil 60"/>
          <p:cNvCxnSpPr>
            <a:stCxn id="57" idx="0"/>
            <a:endCxn id="25" idx="2"/>
          </p:cNvCxnSpPr>
          <p:nvPr/>
        </p:nvCxnSpPr>
        <p:spPr>
          <a:xfrm flipV="1">
            <a:off x="2795410" y="4011039"/>
            <a:ext cx="3122958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>
            <a:stCxn id="53" idx="0"/>
            <a:endCxn id="25" idx="2"/>
          </p:cNvCxnSpPr>
          <p:nvPr/>
        </p:nvCxnSpPr>
        <p:spPr>
          <a:xfrm flipV="1">
            <a:off x="5918055" y="4011039"/>
            <a:ext cx="313" cy="116905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60" idx="0"/>
            <a:endCxn id="25" idx="2"/>
          </p:cNvCxnSpPr>
          <p:nvPr/>
        </p:nvCxnSpPr>
        <p:spPr>
          <a:xfrm flipH="1" flipV="1">
            <a:off x="5918368" y="4011039"/>
            <a:ext cx="3621202" cy="11686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98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2773" y="225559"/>
            <a:ext cx="10644996" cy="6228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013853" y="253243"/>
            <a:ext cx="42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&lt;&lt;</a:t>
            </a:r>
            <a:r>
              <a:rPr lang="de-DE" dirty="0" err="1"/>
              <a:t>natural.language.executable.examples</a:t>
            </a:r>
            <a:r>
              <a:rPr lang="de-DE" dirty="0"/>
              <a:t>&gt;&gt;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8019759" y="4311727"/>
            <a:ext cx="2731698" cy="881215"/>
            <a:chOff x="8695426" y="438226"/>
            <a:chExt cx="2731698" cy="1632114"/>
          </a:xfrm>
        </p:grpSpPr>
        <p:sp>
          <p:nvSpPr>
            <p:cNvPr id="32" name="Rechteck 31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695426" y="438226"/>
              <a:ext cx="273169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/>
            </a:p>
            <a:p>
              <a:pPr algn="ctr"/>
              <a:r>
                <a:rPr lang="de-DE" sz="1400" dirty="0" err="1" smtClean="0"/>
                <a:t>TestApplicationExImportDialog</a:t>
              </a:r>
              <a:endParaRPr lang="de-DE" sz="1400" dirty="0"/>
            </a:p>
          </p:txBody>
        </p:sp>
      </p:grpSp>
      <p:grpSp>
        <p:nvGrpSpPr>
          <p:cNvPr id="40" name="Gruppieren 39"/>
          <p:cNvGrpSpPr/>
          <p:nvPr/>
        </p:nvGrpSpPr>
        <p:grpSpPr>
          <a:xfrm>
            <a:off x="4533544" y="1790852"/>
            <a:ext cx="2731698" cy="875628"/>
            <a:chOff x="8695426" y="448574"/>
            <a:chExt cx="2731698" cy="1621766"/>
          </a:xfrm>
        </p:grpSpPr>
        <p:sp>
          <p:nvSpPr>
            <p:cNvPr id="41" name="Rechteck 40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8697901" y="455508"/>
              <a:ext cx="2729223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 smtClean="0"/>
                <a:t>SysNatTestingExecutor</a:t>
              </a:r>
              <a:endParaRPr lang="de-DE" sz="1400" dirty="0"/>
            </a:p>
          </p:txBody>
        </p:sp>
      </p:grpSp>
      <p:cxnSp>
        <p:nvCxnSpPr>
          <p:cNvPr id="27" name="Gerade Verbindung mit Pfeil 26"/>
          <p:cNvCxnSpPr>
            <a:stCxn id="41" idx="2"/>
            <a:endCxn id="36" idx="0"/>
          </p:cNvCxnSpPr>
          <p:nvPr/>
        </p:nvCxnSpPr>
        <p:spPr>
          <a:xfrm flipH="1">
            <a:off x="4490718" y="2666480"/>
            <a:ext cx="1408675" cy="1652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/>
          <p:cNvGrpSpPr/>
          <p:nvPr/>
        </p:nvGrpSpPr>
        <p:grpSpPr>
          <a:xfrm>
            <a:off x="1115930" y="1792363"/>
            <a:ext cx="2734690" cy="875628"/>
            <a:chOff x="8695426" y="448574"/>
            <a:chExt cx="2734690" cy="1621766"/>
          </a:xfrm>
        </p:grpSpPr>
        <p:sp>
          <p:nvSpPr>
            <p:cNvPr id="25" name="Rechteck 24"/>
            <p:cNvSpPr/>
            <p:nvPr/>
          </p:nvSpPr>
          <p:spPr>
            <a:xfrm>
              <a:off x="8695426" y="448574"/>
              <a:ext cx="2731698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8695428" y="455508"/>
              <a:ext cx="2734688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endParaRPr lang="de-DE" sz="1400" dirty="0" smtClean="0"/>
            </a:p>
            <a:p>
              <a:pPr algn="ctr"/>
              <a:r>
                <a:rPr lang="de-DE" sz="1400" dirty="0" err="1"/>
                <a:t>SysNatJUnitTestCaseBuilder</a:t>
              </a:r>
              <a:r>
                <a:rPr lang="de-DE" sz="1400" dirty="0"/>
                <a:t> 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932974" y="4317314"/>
            <a:ext cx="3115487" cy="875628"/>
            <a:chOff x="8316257" y="448574"/>
            <a:chExt cx="3115487" cy="1621766"/>
          </a:xfrm>
        </p:grpSpPr>
        <p:sp>
          <p:nvSpPr>
            <p:cNvPr id="35" name="Rechteck 34"/>
            <p:cNvSpPr/>
            <p:nvPr/>
          </p:nvSpPr>
          <p:spPr>
            <a:xfrm>
              <a:off x="8316257" y="448574"/>
              <a:ext cx="3110867" cy="16217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8316257" y="451373"/>
              <a:ext cx="3115487" cy="9690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/>
                <a:t>class</a:t>
              </a:r>
              <a:r>
                <a:rPr lang="de-DE" sz="1400" dirty="0" smtClean="0"/>
                <a:t> </a:t>
              </a:r>
            </a:p>
            <a:p>
              <a:pPr algn="ctr"/>
              <a:r>
                <a:rPr lang="de-DE" sz="1400" dirty="0" err="1"/>
                <a:t>SettingsConfigDialog</a:t>
              </a:r>
              <a:r>
                <a:rPr lang="de-DE" sz="1400" dirty="0"/>
                <a:t> </a:t>
              </a:r>
            </a:p>
          </p:txBody>
        </p:sp>
      </p:grpSp>
      <p:cxnSp>
        <p:nvCxnSpPr>
          <p:cNvPr id="38" name="Gerade Verbindung mit Pfeil 37"/>
          <p:cNvCxnSpPr>
            <a:endCxn id="36" idx="0"/>
          </p:cNvCxnSpPr>
          <p:nvPr/>
        </p:nvCxnSpPr>
        <p:spPr>
          <a:xfrm>
            <a:off x="2513859" y="2679046"/>
            <a:ext cx="1976859" cy="1639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9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109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PRODUBAN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OBERRATH REIK</dc:creator>
  <cp:lastModifiedBy>Oberrath, Reik</cp:lastModifiedBy>
  <cp:revision>41</cp:revision>
  <dcterms:created xsi:type="dcterms:W3CDTF">2018-07-16T07:50:34Z</dcterms:created>
  <dcterms:modified xsi:type="dcterms:W3CDTF">2018-09-19T05:04:47Z</dcterms:modified>
</cp:coreProperties>
</file>