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76" r:id="rId3"/>
    <p:sldId id="277" r:id="rId4"/>
    <p:sldId id="272" r:id="rId5"/>
    <p:sldId id="273" r:id="rId6"/>
    <p:sldId id="274" r:id="rId7"/>
    <p:sldId id="275" r:id="rId8"/>
    <p:sldId id="256" r:id="rId9"/>
    <p:sldId id="268" r:id="rId10"/>
    <p:sldId id="269" r:id="rId11"/>
    <p:sldId id="270" r:id="rId12"/>
    <p:sldId id="271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761254" y="448574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490925" y="5523250"/>
            <a:ext cx="2731698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45351" y="4382029"/>
            <a:ext cx="2731698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30840" y="1481491"/>
            <a:ext cx="1568553" cy="215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>
            <a:off x="5899393" y="1481491"/>
            <a:ext cx="11807" cy="290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2957381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902595" y="3189257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7890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73721" y="253243"/>
            <a:ext cx="30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20472" cy="165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552519" y="3135411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interface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881215"/>
            <a:chOff x="8732750" y="438226"/>
            <a:chExt cx="2731698" cy="1632114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848725"/>
            <a:ext cx="9661" cy="8353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552206" y="5176347"/>
            <a:ext cx="2731698" cy="875628"/>
            <a:chOff x="8732750" y="448574"/>
            <a:chExt cx="2731698" cy="162176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CommonLanguageTemplates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29561" y="5175929"/>
            <a:ext cx="2731698" cy="875628"/>
            <a:chOff x="8732750" y="448574"/>
            <a:chExt cx="2731698" cy="1621766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IksHomepageLanguageTemplates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173721" y="5175929"/>
            <a:ext cx="2731698" cy="875628"/>
            <a:chOff x="8732750" y="448574"/>
            <a:chExt cx="2731698" cy="1621766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HelloWorldLanguageTemplates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2795410" y="4011039"/>
            <a:ext cx="3122958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25" idx="2"/>
          </p:cNvCxnSpPr>
          <p:nvPr/>
        </p:nvCxnSpPr>
        <p:spPr>
          <a:xfrm flipV="1">
            <a:off x="5918055" y="4011039"/>
            <a:ext cx="313" cy="1169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5918368" y="4011039"/>
            <a:ext cx="3621202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13853" y="253243"/>
            <a:ext cx="42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</a:t>
            </a: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overview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174827" y="3580598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b="1" i="1" kern="0" dirty="0" smtClean="0"/>
              <a:t>Create </a:t>
            </a:r>
            <a:r>
              <a:rPr lang="de-DE" altLang="de-DE" sz="1400" b="1" i="1" kern="0" dirty="0" err="1" smtClean="0"/>
              <a:t>new</a:t>
            </a:r>
            <a:r>
              <a:rPr lang="de-DE" altLang="de-DE" sz="1400" b="1" i="1" kern="0" dirty="0" smtClean="0"/>
              <a:t> </a:t>
            </a:r>
            <a:r>
              <a:rPr lang="de-DE" altLang="de-DE" sz="1400" b="1" i="1" kern="0" dirty="0" err="1" smtClean="0"/>
              <a:t>order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</a:t>
            </a:r>
            <a:r>
              <a:rPr lang="de-DE" altLang="de-DE" sz="1400" kern="0" dirty="0" smtClean="0"/>
              <a:t>C</a:t>
            </a:r>
            <a:r>
              <a:rPr lang="de-DE" altLang="de-DE" sz="1400" kern="0" dirty="0" smtClean="0"/>
              <a:t>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776911" y="3190753"/>
            <a:ext cx="382742" cy="4338772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Geschweifte Klammer links 6"/>
          <p:cNvSpPr/>
          <p:nvPr/>
        </p:nvSpPr>
        <p:spPr bwMode="auto">
          <a:xfrm rot="16200000">
            <a:off x="6833666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612005" y="4109987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424538" y="5555776"/>
            <a:ext cx="28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Declarative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648780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Imperative Low-Level 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174827" y="2676524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kern="0" dirty="0"/>
              <a:t>Go </a:t>
            </a:r>
            <a:r>
              <a:rPr lang="de-DE" altLang="de-DE" sz="1400" kern="0" dirty="0" err="1"/>
              <a:t>to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order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management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746182" y="3267805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 bwMode="auto">
          <a:xfrm flipH="1">
            <a:off x="6050440" y="2715768"/>
            <a:ext cx="1484216" cy="96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</a:t>
            </a: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</a:t>
            </a: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</a:t>
            </a:r>
            <a:r>
              <a:rPr lang="de-DE" altLang="de-DE" b="0" kern="0" dirty="0" smtClean="0"/>
              <a:t>„</a:t>
            </a:r>
            <a:r>
              <a:rPr lang="de-DE" altLang="de-DE" b="0" kern="0" dirty="0" smtClean="0"/>
              <a:t>Miller</a:t>
            </a:r>
            <a:r>
              <a:rPr lang="de-DE" altLang="de-DE" b="0" kern="0" dirty="0" smtClean="0"/>
              <a:t>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</a:t>
            </a:r>
            <a:r>
              <a:rPr lang="de-DE" altLang="de-DE" b="0" kern="0" dirty="0" smtClean="0"/>
              <a:t>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overview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>
            <a:off x="7498080" y="2715768"/>
            <a:ext cx="16362" cy="937021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3724978" y="3652789"/>
            <a:ext cx="4173512" cy="11935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kern="0" dirty="0"/>
              <a:t>a </a:t>
            </a:r>
            <a:r>
              <a:rPr lang="de-DE" altLang="de-DE" sz="1200" kern="0" dirty="0" err="1"/>
              <a:t>new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order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has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been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created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for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the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selected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customer</a:t>
            </a:r>
            <a:endParaRPr lang="de-DE" altLang="de-DE" sz="1200" b="1" i="1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/>
              <a:t>C</a:t>
            </a:r>
            <a:r>
              <a:rPr lang="de-DE" altLang="de-DE" sz="1200" kern="0" dirty="0" smtClean="0"/>
              <a:t>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</a:t>
            </a:r>
            <a:r>
              <a:rPr lang="de-DE" altLang="de-DE" sz="1200" kern="0" dirty="0" smtClean="0"/>
              <a:t>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88253" y="3066916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System </a:t>
            </a:r>
          </a:p>
          <a:p>
            <a:pPr algn="ctr"/>
            <a:r>
              <a:rPr lang="de-DE" sz="2000" b="1" dirty="0" smtClean="0"/>
              <a:t>Description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06273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mtClean="0"/>
              <a:t>System Docs, Tests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Domain </a:t>
            </a:r>
            <a:r>
              <a:rPr lang="de-DE" dirty="0" err="1" smtClean="0"/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Docs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aseline="0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3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4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94789" y="2228148"/>
            <a:ext cx="2255605" cy="1006257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432332" y="507355"/>
              <a:ext cx="1980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521002" y="2228148"/>
            <a:ext cx="2617846" cy="1006257"/>
            <a:chOff x="8695426" y="448574"/>
            <a:chExt cx="2731698" cy="1621766"/>
          </a:xfrm>
        </p:grpSpPr>
        <p:sp>
          <p:nvSpPr>
            <p:cNvPr id="29" name="Rechteck 2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976117" y="507355"/>
              <a:ext cx="2436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521002" y="3749957"/>
            <a:ext cx="2617846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467277" y="507355"/>
              <a:ext cx="194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26074" y="507355"/>
              <a:ext cx="118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94789" y="3817195"/>
            <a:ext cx="2255605" cy="1006257"/>
            <a:chOff x="8695426" y="448574"/>
            <a:chExt cx="2731698" cy="1621766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26194" y="507355"/>
              <a:ext cx="16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86225" y="584104"/>
            <a:ext cx="2255605" cy="1006257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606931" y="507355"/>
              <a:ext cx="1805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4361068" y="558102"/>
            <a:ext cx="3240000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122592" y="1578875"/>
            <a:ext cx="3858477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919934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579531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</p:cNvCxnSpPr>
          <p:nvPr/>
        </p:nvCxnSpPr>
        <p:spPr>
          <a:xfrm flipH="1">
            <a:off x="9825487" y="3234405"/>
            <a:ext cx="4438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539934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33595" y="507355"/>
              <a:ext cx="1579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19" cy="1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1119238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 flipH="1">
            <a:off x="2122592" y="1590361"/>
            <a:ext cx="1405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114028" y="1590361"/>
            <a:ext cx="2247040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114028" y="1590361"/>
            <a:ext cx="771589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Microsoft Office PowerPoint</Application>
  <PresentationFormat>Breitbild</PresentationFormat>
  <Paragraphs>550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55</cp:revision>
  <dcterms:created xsi:type="dcterms:W3CDTF">2018-07-16T07:50:34Z</dcterms:created>
  <dcterms:modified xsi:type="dcterms:W3CDTF">2019-02-05T08:30:18Z</dcterms:modified>
</cp:coreProperties>
</file>