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82" r:id="rId3"/>
    <p:sldId id="267" r:id="rId4"/>
    <p:sldId id="276" r:id="rId5"/>
    <p:sldId id="277" r:id="rId6"/>
    <p:sldId id="272" r:id="rId7"/>
    <p:sldId id="273" r:id="rId8"/>
    <p:sldId id="274" r:id="rId9"/>
    <p:sldId id="275" r:id="rId10"/>
    <p:sldId id="256" r:id="rId11"/>
    <p:sldId id="268" r:id="rId12"/>
    <p:sldId id="269" r:id="rId13"/>
    <p:sldId id="270" r:id="rId14"/>
    <p:sldId id="271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66928" y="1112520"/>
            <a:ext cx="970178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Behaviour</a:t>
            </a:r>
            <a:r>
              <a:rPr lang="en-US" dirty="0" smtClean="0"/>
              <a:t>: </a:t>
            </a:r>
            <a:r>
              <a:rPr lang="en-US" dirty="0"/>
              <a:t>Order </a:t>
            </a:r>
            <a:r>
              <a:rPr lang="en-US" dirty="0" smtClean="0"/>
              <a:t>Management</a:t>
            </a:r>
          </a:p>
          <a:p>
            <a:r>
              <a:rPr lang="en-US" dirty="0"/>
              <a:t>The order management view allows to create new orders and to modify or cancel them.</a:t>
            </a:r>
          </a:p>
          <a:p>
            <a:r>
              <a:rPr lang="en-US" dirty="0"/>
              <a:t>User story: As a customer, I wish to </a:t>
            </a:r>
            <a:r>
              <a:rPr lang="en-US" dirty="0" smtClean="0"/>
              <a:t>modify an existing order </a:t>
            </a:r>
            <a:r>
              <a:rPr lang="en-US" dirty="0"/>
              <a:t>in order to </a:t>
            </a:r>
            <a:r>
              <a:rPr lang="en-US" dirty="0" smtClean="0"/>
              <a:t>adapt to changing conditions.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XXID</a:t>
            </a:r>
            <a:r>
              <a:rPr lang="en-US" dirty="0" smtClean="0"/>
              <a:t>: </a:t>
            </a:r>
            <a:r>
              <a:rPr lang="en-US" dirty="0"/>
              <a:t>Modify existing order</a:t>
            </a:r>
          </a:p>
          <a:p>
            <a:r>
              <a:rPr lang="en-US" dirty="0"/>
              <a:t>    </a:t>
            </a:r>
          </a:p>
          <a:p>
            <a:r>
              <a:rPr lang="en-US" b="1" dirty="0" smtClean="0"/>
              <a:t>Test-Phase:</a:t>
            </a:r>
            <a:r>
              <a:rPr lang="en-US" dirty="0" smtClean="0"/>
              <a:t> Arrange</a:t>
            </a:r>
            <a:endParaRPr lang="en-US" dirty="0"/>
          </a:p>
          <a:p>
            <a:r>
              <a:rPr lang="en-US" dirty="0"/>
              <a:t>Click main menu "</a:t>
            </a:r>
            <a:r>
              <a:rPr lang="en-US" b="1" dirty="0"/>
              <a:t>Order Management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OldDueDate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/>
              <a:t>"New"</a:t>
            </a:r>
            <a:r>
              <a:rPr lang="en-US" dirty="0"/>
              <a:t>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</a:t>
            </a:r>
            <a:r>
              <a:rPr lang="en-US" dirty="0"/>
              <a:t>Act</a:t>
            </a:r>
          </a:p>
          <a:p>
            <a:r>
              <a:rPr lang="en-US" dirty="0" smtClean="0"/>
              <a:t>Increase the value in field "</a:t>
            </a:r>
            <a:r>
              <a:rPr lang="en-US" b="1" dirty="0" smtClean="0"/>
              <a:t>Due </a:t>
            </a:r>
            <a:r>
              <a:rPr lang="en-US" b="1" dirty="0"/>
              <a:t>Date</a:t>
            </a:r>
            <a:r>
              <a:rPr lang="en-US" dirty="0"/>
              <a:t>" </a:t>
            </a:r>
            <a:r>
              <a:rPr lang="en-US" dirty="0" smtClean="0"/>
              <a:t>by "</a:t>
            </a:r>
            <a:r>
              <a:rPr lang="en-US" b="1" dirty="0" smtClean="0"/>
              <a:t>7</a:t>
            </a:r>
            <a:r>
              <a:rPr lang="en-US" dirty="0"/>
              <a:t>" </a:t>
            </a:r>
            <a:r>
              <a:rPr lang="en-US" dirty="0" smtClean="0"/>
              <a:t>days.</a:t>
            </a:r>
            <a:endParaRPr lang="en-US" dirty="0"/>
          </a:p>
          <a:p>
            <a:r>
              <a:rPr lang="en-US" dirty="0" smtClean="0"/>
              <a:t>Press </a:t>
            </a:r>
            <a:r>
              <a:rPr lang="en-US" dirty="0"/>
              <a:t>"Save"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Assert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Do the date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differ by "</a:t>
            </a:r>
            <a:r>
              <a:rPr lang="en-US" b="1" dirty="0"/>
              <a:t>7</a:t>
            </a:r>
            <a:r>
              <a:rPr lang="en-US" dirty="0"/>
              <a:t>" days?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94789" y="2228148"/>
            <a:ext cx="2255605" cy="1006257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432332" y="507355"/>
              <a:ext cx="1980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521002" y="2228148"/>
            <a:ext cx="2617846" cy="1006257"/>
            <a:chOff x="8695426" y="448574"/>
            <a:chExt cx="2731698" cy="1621766"/>
          </a:xfrm>
        </p:grpSpPr>
        <p:sp>
          <p:nvSpPr>
            <p:cNvPr id="29" name="Rechteck 2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976117" y="507355"/>
              <a:ext cx="2436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521002" y="3749957"/>
            <a:ext cx="2617846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467277" y="507355"/>
              <a:ext cx="194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26074" y="507355"/>
              <a:ext cx="118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94789" y="3817195"/>
            <a:ext cx="2255605" cy="1006257"/>
            <a:chOff x="8695426" y="448574"/>
            <a:chExt cx="2731698" cy="1621766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26194" y="507355"/>
              <a:ext cx="16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86225" y="584104"/>
            <a:ext cx="2255605" cy="1006257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606931" y="507355"/>
              <a:ext cx="1805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4361068" y="558102"/>
            <a:ext cx="3240000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122592" y="1578875"/>
            <a:ext cx="3858477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919934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579531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</p:cNvCxnSpPr>
          <p:nvPr/>
        </p:nvCxnSpPr>
        <p:spPr>
          <a:xfrm flipH="1">
            <a:off x="9825487" y="3234405"/>
            <a:ext cx="4438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539934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33595" y="507355"/>
              <a:ext cx="1579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19" cy="1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1119238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 flipH="1">
            <a:off x="2122592" y="1590361"/>
            <a:ext cx="1405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114028" y="1590361"/>
            <a:ext cx="2247040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114028" y="1590361"/>
            <a:ext cx="771589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761254" y="448574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490925" y="5523250"/>
            <a:ext cx="2731698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45351" y="4382029"/>
            <a:ext cx="2731698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30840" y="1481491"/>
            <a:ext cx="1568553" cy="215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>
            <a:off x="5899393" y="1481491"/>
            <a:ext cx="11807" cy="290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2957381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902595" y="3189257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7890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73721" y="253243"/>
            <a:ext cx="30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20472" cy="165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552519" y="3135411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interface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881215"/>
            <a:chOff x="8732750" y="438226"/>
            <a:chExt cx="2731698" cy="1632114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848725"/>
            <a:ext cx="9661" cy="8353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552206" y="5176347"/>
            <a:ext cx="2731698" cy="875628"/>
            <a:chOff x="8732750" y="448574"/>
            <a:chExt cx="2731698" cy="162176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CommonLanguageTemplates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29561" y="5175929"/>
            <a:ext cx="2731698" cy="875628"/>
            <a:chOff x="8732750" y="448574"/>
            <a:chExt cx="2731698" cy="1621766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IksHomepageLanguageTemplates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173721" y="5175929"/>
            <a:ext cx="2731698" cy="875628"/>
            <a:chOff x="8732750" y="448574"/>
            <a:chExt cx="2731698" cy="1621766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HelloWorldLanguageTemplates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2795410" y="4011039"/>
            <a:ext cx="3122958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25" idx="2"/>
          </p:cNvCxnSpPr>
          <p:nvPr/>
        </p:nvCxnSpPr>
        <p:spPr>
          <a:xfrm flipV="1">
            <a:off x="5918055" y="4011039"/>
            <a:ext cx="313" cy="1169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5918368" y="4011039"/>
            <a:ext cx="3621202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13853" y="253243"/>
            <a:ext cx="42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88253" y="3066916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System </a:t>
            </a:r>
          </a:p>
          <a:p>
            <a:pPr algn="ctr"/>
            <a:r>
              <a:rPr lang="de-DE" sz="2000" b="1" dirty="0" smtClean="0"/>
              <a:t>Description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06273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mtClean="0"/>
              <a:t>System Docs, Tests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Domain </a:t>
            </a:r>
            <a:r>
              <a:rPr lang="de-DE" dirty="0" err="1" smtClean="0"/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Docs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aseline="0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328" y="274320"/>
            <a:ext cx="869594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Managing orders</a:t>
            </a:r>
          </a:p>
          <a:p>
            <a:r>
              <a:rPr lang="en-US" dirty="0"/>
              <a:t>The order management view allows to create new orders and to modify or cancel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Create new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b="1" dirty="0"/>
              <a:t>Given</a:t>
            </a:r>
            <a:r>
              <a:rPr lang="en-US" dirty="0"/>
              <a:t> the </a:t>
            </a:r>
            <a:r>
              <a:rPr lang="en-US" dirty="0" smtClean="0"/>
              <a:t>page </a:t>
            </a:r>
            <a:r>
              <a:rPr lang="en-US" i="1" dirty="0" smtClean="0"/>
              <a:t>Order Management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visible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a new order is created</a:t>
            </a:r>
          </a:p>
          <a:p>
            <a:endParaRPr lang="en-US" b="1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the overview table contains </a:t>
            </a:r>
            <a:r>
              <a:rPr lang="en-US" dirty="0" smtClean="0"/>
              <a:t>a new entry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the creation date of the new order is today.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Microsoft Office PowerPoint</Application>
  <PresentationFormat>Breitbild</PresentationFormat>
  <Paragraphs>573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64</cp:revision>
  <dcterms:created xsi:type="dcterms:W3CDTF">2018-07-16T07:50:34Z</dcterms:created>
  <dcterms:modified xsi:type="dcterms:W3CDTF">2019-02-07T06:59:31Z</dcterms:modified>
</cp:coreProperties>
</file>