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89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85" r:id="rId24"/>
    <p:sldId id="28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42294" y="253243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sysnat.quality.assurance</a:t>
            </a:r>
            <a:r>
              <a:rPr lang="de-DE" dirty="0" smtClean="0"/>
              <a:t>&gt;&gt;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500992" y="3106635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ModuleLevelTestExecutor</a:t>
              </a:r>
              <a:endParaRPr lang="de-DE" sz="14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500992" y="1560567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ClassLevelTestExecutor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500993" y="4688250"/>
            <a:ext cx="2731698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SystemLevelTestExecutor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932095" y="3106635"/>
            <a:ext cx="3013620" cy="875628"/>
            <a:chOff x="8695426" y="448574"/>
            <a:chExt cx="2734690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101748" y="3279095"/>
            <a:ext cx="3013620" cy="875628"/>
            <a:chOff x="8695426" y="448574"/>
            <a:chExt cx="2734690" cy="1621766"/>
          </a:xfrm>
        </p:grpSpPr>
        <p:sp>
          <p:nvSpPr>
            <p:cNvPr id="39" name="Rechteck 3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302909" y="3456347"/>
            <a:ext cx="3013620" cy="875628"/>
            <a:chOff x="8695426" y="448574"/>
            <a:chExt cx="2734690" cy="1621766"/>
          </a:xfrm>
        </p:grpSpPr>
        <p:sp>
          <p:nvSpPr>
            <p:cNvPr id="45" name="Rechteck 4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TestcaseGeneration_ModuleLevelTest</a:t>
              </a:r>
              <a:endParaRPr lang="de-DE" sz="14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928798" y="4688250"/>
            <a:ext cx="3013620" cy="875628"/>
            <a:chOff x="8695426" y="448574"/>
            <a:chExt cx="2734690" cy="1621766"/>
          </a:xfrm>
        </p:grpSpPr>
        <p:sp>
          <p:nvSpPr>
            <p:cNvPr id="48" name="Rechteck 4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098451" y="4860710"/>
            <a:ext cx="3013620" cy="875628"/>
            <a:chOff x="8695426" y="448574"/>
            <a:chExt cx="2734690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299612" y="5037962"/>
            <a:ext cx="3013620" cy="875628"/>
            <a:chOff x="8695426" y="448574"/>
            <a:chExt cx="2734690" cy="1621766"/>
          </a:xfrm>
        </p:grpSpPr>
        <p:sp>
          <p:nvSpPr>
            <p:cNvPr id="54" name="Rechteck 5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HelloWorldSpringBootSystemLevelTest</a:t>
              </a:r>
              <a:endParaRPr lang="de-DE" sz="1400" dirty="0"/>
            </a:p>
          </p:txBody>
        </p:sp>
      </p:grpSp>
      <p:cxnSp>
        <p:nvCxnSpPr>
          <p:cNvPr id="56" name="Gerade Verbindung mit Pfeil 55"/>
          <p:cNvCxnSpPr>
            <a:stCxn id="42" idx="3"/>
            <a:endCxn id="23" idx="1"/>
          </p:cNvCxnSpPr>
          <p:nvPr/>
        </p:nvCxnSpPr>
        <p:spPr>
          <a:xfrm>
            <a:off x="4232690" y="3371989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311015" y="3080042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4229393" y="4966822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307718" y="467487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229393" y="1852514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307718" y="1560567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963730" y="1542375"/>
            <a:ext cx="3013620" cy="875628"/>
            <a:chOff x="8695426" y="448574"/>
            <a:chExt cx="2734690" cy="1621766"/>
          </a:xfrm>
        </p:grpSpPr>
        <p:sp>
          <p:nvSpPr>
            <p:cNvPr id="64" name="Rechteck 6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133383" y="1714835"/>
            <a:ext cx="3013620" cy="875628"/>
            <a:chOff x="8695426" y="448574"/>
            <a:chExt cx="2734690" cy="1621766"/>
          </a:xfrm>
        </p:grpSpPr>
        <p:sp>
          <p:nvSpPr>
            <p:cNvPr id="67" name="Rechteck 66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6334544" y="1892087"/>
            <a:ext cx="3013620" cy="875628"/>
            <a:chOff x="8695426" y="448574"/>
            <a:chExt cx="2734690" cy="1621766"/>
          </a:xfrm>
        </p:grpSpPr>
        <p:sp>
          <p:nvSpPr>
            <p:cNvPr id="70" name="Rechteck 69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TestcaseGeneration_ModuleLevelTest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7" y="2541879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468395" y="248893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633979" y="4095615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1" y="5057703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416790" y="628904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16" y="239011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350586" y="1599773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1739701" y="1688417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16729" y="187375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218" y="2450316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310454" y="4464947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575958" y="4095615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062546" y="4485561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342400" y="1865531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01907" y="3011747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2872085" y="3318747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1" y="3103213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9" y="4824115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 flipV="1">
            <a:off x="6274179" y="3307175"/>
            <a:ext cx="1244678" cy="82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426096" y="3006494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706688" y="3634434"/>
            <a:ext cx="3584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619204" y="3849839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3"/>
            <a:endCxn id="43" idx="1"/>
          </p:cNvCxnSpPr>
          <p:nvPr/>
        </p:nvCxnSpPr>
        <p:spPr>
          <a:xfrm flipV="1">
            <a:off x="9766313" y="3368823"/>
            <a:ext cx="674895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8" y="3043675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556275" y="3379758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6" y="5131078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1766148" y="4464947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59797" y="4531041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5458" y="1544076"/>
            <a:ext cx="737239" cy="662582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3" idx="0"/>
            <a:endCxn id="6" idx="2"/>
          </p:cNvCxnSpPr>
          <p:nvPr/>
        </p:nvCxnSpPr>
        <p:spPr>
          <a:xfrm flipH="1" flipV="1">
            <a:off x="11254078" y="2206658"/>
            <a:ext cx="1" cy="83701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764956" y="1458094"/>
            <a:ext cx="22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geckodriver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6" idx="0"/>
            <a:endCxn id="22" idx="2"/>
          </p:cNvCxnSpPr>
          <p:nvPr/>
        </p:nvCxnSpPr>
        <p:spPr>
          <a:xfrm flipV="1">
            <a:off x="11254078" y="751312"/>
            <a:ext cx="2492" cy="7927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420704" y="223772"/>
            <a:ext cx="1671732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</a:p>
          <a:p>
            <a:pPr algn="ctr"/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Microsoft Office PowerPoint</Application>
  <PresentationFormat>Breitbild</PresentationFormat>
  <Paragraphs>661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96</cp:revision>
  <dcterms:created xsi:type="dcterms:W3CDTF">2018-07-16T07:50:34Z</dcterms:created>
  <dcterms:modified xsi:type="dcterms:W3CDTF">2019-07-12T07:49:25Z</dcterms:modified>
</cp:coreProperties>
</file>