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76" r:id="rId3"/>
    <p:sldId id="277" r:id="rId4"/>
    <p:sldId id="272" r:id="rId5"/>
    <p:sldId id="273" r:id="rId6"/>
    <p:sldId id="274" r:id="rId7"/>
    <p:sldId id="275" r:id="rId8"/>
    <p:sldId id="256" r:id="rId9"/>
    <p:sldId id="268" r:id="rId10"/>
    <p:sldId id="269" r:id="rId11"/>
    <p:sldId id="270" r:id="rId12"/>
    <p:sldId id="271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b="1" i="1" kern="0" dirty="0" smtClean="0"/>
              <a:t>Create </a:t>
            </a:r>
            <a:r>
              <a:rPr lang="de-DE" altLang="de-DE" sz="1400" b="1" i="1" kern="0" dirty="0" err="1" smtClean="0"/>
              <a:t>new</a:t>
            </a:r>
            <a:r>
              <a:rPr lang="de-DE" altLang="de-DE" sz="1400" b="1" i="1" kern="0" dirty="0" smtClean="0"/>
              <a:t> </a:t>
            </a:r>
            <a:r>
              <a:rPr lang="de-DE" altLang="de-DE" sz="1400" b="1" i="1" kern="0" dirty="0" err="1" smtClean="0"/>
              <a:t>order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  <a:endParaRPr lang="de-DE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kern="0" dirty="0"/>
              <a:t>Go </a:t>
            </a:r>
            <a:r>
              <a:rPr lang="de-DE" altLang="de-DE" sz="1400" kern="0" dirty="0" err="1"/>
              <a:t>to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order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management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kern="0" dirty="0"/>
              <a:t>a </a:t>
            </a:r>
            <a:r>
              <a:rPr lang="de-DE" altLang="de-DE" sz="1200" kern="0" dirty="0" err="1"/>
              <a:t>new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order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has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been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created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for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the</a:t>
            </a:r>
            <a:r>
              <a:rPr lang="de-DE" altLang="de-DE" sz="1200" kern="0" dirty="0"/>
              <a:t> </a:t>
            </a:r>
            <a:r>
              <a:rPr lang="de-DE" altLang="de-DE" sz="1200" kern="0" dirty="0" err="1"/>
              <a:t>selected</a:t>
            </a:r>
            <a:r>
              <a:rPr lang="de-DE" altLang="de-DE" sz="1200" kern="0" dirty="0"/>
              <a:t> </a:t>
            </a:r>
            <a:r>
              <a:rPr lang="de-DE" altLang="de-DE" sz="1200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88253" y="3066916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System </a:t>
            </a:r>
          </a:p>
          <a:p>
            <a:pPr algn="ctr"/>
            <a:r>
              <a:rPr lang="de-DE" sz="2000" b="1" dirty="0" smtClean="0"/>
              <a:t>Description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06273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mtClean="0"/>
              <a:t>System Docs, Tests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Domain </a:t>
            </a:r>
            <a:r>
              <a:rPr lang="de-DE" dirty="0" err="1" smtClean="0"/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Docs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aseline="0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3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4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Microsoft Office PowerPoint</Application>
  <PresentationFormat>Breitbild</PresentationFormat>
  <Paragraphs>543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57</cp:revision>
  <dcterms:created xsi:type="dcterms:W3CDTF">2018-07-16T07:50:34Z</dcterms:created>
  <dcterms:modified xsi:type="dcterms:W3CDTF">2019-02-06T06:31:15Z</dcterms:modified>
</cp:coreProperties>
</file>