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76" r:id="rId3"/>
    <p:sldId id="277" r:id="rId4"/>
    <p:sldId id="272" r:id="rId5"/>
    <p:sldId id="273" r:id="rId6"/>
    <p:sldId id="274" r:id="rId7"/>
    <p:sldId id="275" r:id="rId8"/>
    <p:sldId id="25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3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4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>
                  <a:solidFill>
                    <a:schemeClr val="tx1"/>
                  </a:solidFill>
                </a:rPr>
                <a:t>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Office PowerPoint</Application>
  <PresentationFormat>Breitbild</PresentationFormat>
  <Paragraphs>428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Wingdings</vt:lpstr>
      <vt:lpstr>Office Theme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48</cp:revision>
  <dcterms:created xsi:type="dcterms:W3CDTF">2018-07-16T07:50:34Z</dcterms:created>
  <dcterms:modified xsi:type="dcterms:W3CDTF">2019-01-21T07:24:42Z</dcterms:modified>
</cp:coreProperties>
</file>