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6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109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43</cp:revision>
  <dcterms:created xsi:type="dcterms:W3CDTF">2018-07-16T07:50:34Z</dcterms:created>
  <dcterms:modified xsi:type="dcterms:W3CDTF">2018-09-19T06:07:59Z</dcterms:modified>
</cp:coreProperties>
</file>