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  <p:sldId id="284" r:id="rId20"/>
    <p:sldId id="287" r:id="rId21"/>
    <p:sldId id="288" r:id="rId22"/>
    <p:sldId id="285" r:id="rId23"/>
    <p:sldId id="28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832785" y="3407432"/>
            <a:ext cx="3088257" cy="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28738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7832785" y="3407432"/>
            <a:ext cx="4292159" cy="1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19177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2" y="2472870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796190" y="179884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961774" y="4026606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76" y="4988694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744585" y="622003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11" y="170002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678381" y="1530764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2067496" y="1619408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044524" y="18047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013" y="2381307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638249" y="4395938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903753" y="4026606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390341" y="4416552"/>
            <a:ext cx="13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670195" y="1796522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2.2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529702" y="2942738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3199880" y="3249738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034204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46" y="4755106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>
            <a:off x="6601974" y="3246397"/>
            <a:ext cx="1472178" cy="666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866034" y="2937485"/>
            <a:ext cx="8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585905" y="3565425"/>
            <a:ext cx="745456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937474" y="3780830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2"/>
            <a:endCxn id="43" idx="0"/>
          </p:cNvCxnSpPr>
          <p:nvPr/>
        </p:nvCxnSpPr>
        <p:spPr>
          <a:xfrm>
            <a:off x="9331361" y="3565425"/>
            <a:ext cx="779614" cy="11476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04" y="4713090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814141" y="3786574"/>
            <a:ext cx="103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711" y="5062069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2093943" y="4395938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087592" y="446203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Microsoft Office PowerPoint</Application>
  <PresentationFormat>Breitbild</PresentationFormat>
  <Paragraphs>636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 REIK</cp:lastModifiedBy>
  <cp:revision>93</cp:revision>
  <dcterms:created xsi:type="dcterms:W3CDTF">2018-07-16T07:50:34Z</dcterms:created>
  <dcterms:modified xsi:type="dcterms:W3CDTF">2019-07-09T13:34:12Z</dcterms:modified>
</cp:coreProperties>
</file>