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2" r:id="rId2"/>
    <p:sldId id="283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07.02.2019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</a:t>
            </a:r>
            <a:r>
              <a:rPr lang="en-US" i="1" dirty="0" smtClean="0"/>
              <a:t>M</a:t>
            </a:r>
            <a:r>
              <a:rPr lang="en-US" i="1" dirty="0" smtClean="0"/>
              <a:t>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88253" y="3066916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System </a:t>
            </a:r>
          </a:p>
          <a:p>
            <a:pPr algn="ctr"/>
            <a:r>
              <a:rPr lang="de-DE" sz="2000" b="1" dirty="0" smtClean="0"/>
              <a:t>Description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06273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mtClean="0"/>
              <a:t>System Docs, Tests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Domain </a:t>
            </a:r>
            <a:r>
              <a:rPr lang="de-DE" dirty="0" err="1" smtClean="0"/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Docs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aseline="0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Microsoft Office PowerPoint</Application>
  <PresentationFormat>Breitbild</PresentationFormat>
  <Paragraphs>573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62</cp:revision>
  <dcterms:created xsi:type="dcterms:W3CDTF">2018-07-16T07:50:34Z</dcterms:created>
  <dcterms:modified xsi:type="dcterms:W3CDTF">2019-02-07T05:57:05Z</dcterms:modified>
</cp:coreProperties>
</file>