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BC2C5-4094-8C7F-1816-C9382CCE0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DEEFA-55F6-0A8A-95B7-4136BDF64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99380-C4DB-6299-B842-0828B064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B6B5C-FB2F-921A-9F64-FC95A616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FB399-2E6E-0B71-1FF0-606E8447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205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D3562-C63A-BEB7-9EFA-66230688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7B7EE-3117-A128-F7E3-A0DE8B2D2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65129-6B4D-4C3A-C219-A1BE3577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0668F-1BEC-9F6B-7E5B-6FC8F6D2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E3134-239D-FDCA-AC96-56C1E500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88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DAC76A-5A73-1F14-355A-BDB8533C3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1C2308-9298-B506-6602-722A3AC2E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A041C-4732-9AF0-4AA5-72C25157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7F60C-9777-B5F7-A96F-5B8D0431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DFA95-A374-D685-D961-3514495E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27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0A125-E1B6-D836-05C3-D3F29C8C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8451F-90AF-EC30-4F89-54BC293A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BE5F0-DCC3-2835-836E-D2AE14D0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D224E-1939-4738-2CDC-27800D59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36A3C-0973-28DD-5573-8185A408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63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275DE-418C-7BB5-8896-7ECAA6CE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156C9-ACA5-1676-517F-05F8509F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2185F-74D8-5FC2-BD7F-6FC2294A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9FFC0-2A12-0035-2522-8A429175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6F125-46F7-3CD7-CACD-94B0166E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0075-9BFB-590C-7973-B8B82224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EF7F2-EABB-F4F2-67AA-066522803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C4CEA9-4787-A1F6-D2D9-4541AA72C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53BC0-B998-B698-897F-BA0725A0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3EBDF-4D21-B9DC-6B0B-376A252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D9F4E-D43F-D67F-1885-5775AE4F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100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4FC1-8444-AE74-8861-0EEB87C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C535B-2218-C7D8-B152-027354B5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54E21-622D-3D48-FE8B-0D6E80EA5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653ACF-F9D3-CCAA-11A0-539AC4497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A50CE-222A-F63A-B591-0019C06E2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5D78AE-D9F6-A56C-9A3C-3DC532A8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A1A7B1-C6E0-34CC-F3FE-7D467ED8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FFC7F-52C8-494E-8767-6D0FFC4F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4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9B3E-9732-6463-45E1-9BECAF3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F949F3-9D47-E529-6065-AE305299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25F47-2F43-EBF8-997A-6041C748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136099-D82A-B233-E16B-BE978158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656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4022F5-2DCC-DD86-9719-228952B7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357556-26E5-D6F8-61D1-B4C932AC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6C044-2D36-5C94-0E94-1047197A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166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D5460-BFF0-7D64-06F4-808D3FEA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24D7C-632A-2082-1A64-148EBB33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948D5D-746D-6EE0-BA9C-B5F4FC0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E6B1E-B9E0-9D2E-E6E0-562E9DA4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C5F56-7A63-5696-D1F4-4FC0107B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6EB76-4BEF-D50B-ACF8-9A2861CC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42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1701-AB49-056B-B0D4-F83DD8FD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3267F0-573F-D36C-9B0E-C4972D6B0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6CB4F-48FD-3845-FA7A-59C806D0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0FA06-AF57-B6C5-B53A-00D764E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F877F-A6D2-DDDB-4E9B-47186D6F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5AD063-CFB4-6FBD-A4F8-646848C0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1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206267-C419-2BD3-6713-44DEAFC1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FB46-8EEC-9B76-AD6E-08129C2C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599C6-077E-D96F-39B6-02FE984AC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D5D9-C692-4943-AE0A-026B76EF5677}" type="datetimeFigureOut">
              <a:rPr kumimoji="1" lang="ko-KR" altLang="en-US" smtClean="0"/>
              <a:t>2024. 1. 15.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9B457-9C57-2376-EC56-148758067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813DC-D69F-E4A5-717B-ED06D9628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FCF2-1CEE-974C-9111-18296BED51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16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4503F-97F2-F377-1B99-28242915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97D6B-AA20-D8BD-39A5-235DB3881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988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익상 정</dc:creator>
  <cp:lastModifiedBy>익상 정</cp:lastModifiedBy>
  <cp:revision>1</cp:revision>
  <dcterms:created xsi:type="dcterms:W3CDTF">2024-01-15T12:58:47Z</dcterms:created>
  <dcterms:modified xsi:type="dcterms:W3CDTF">2024-01-15T12:59:22Z</dcterms:modified>
</cp:coreProperties>
</file>