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07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0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7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82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71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61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08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7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F6EB-E3D7-4E78-A183-97E5CDF0A747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4ABC-5921-4C9F-A7EE-9688168E3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7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Votre 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00" y="455352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otre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67" y="455352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otre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00" y="2323123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otre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67" y="2323123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tre QR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67" y="7732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otre QR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00" y="77328"/>
            <a:ext cx="2160000" cy="2160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87867" y="77328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47867" y="77328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6" y="446659"/>
            <a:ext cx="1438109" cy="14213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77328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PERFUME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1867996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0800" y="77328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90800" y="77328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75" y="446659"/>
            <a:ext cx="1421337" cy="142133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77328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COMPTINES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867" y="2323123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47867" y="2323123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2" y="2692454"/>
            <a:ext cx="1421337" cy="142133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2323123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NOËL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30800" y="2323123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290800" y="2323123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75" y="2692454"/>
            <a:ext cx="1421337" cy="142133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2323123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WESTWORLD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4113791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OST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7867" y="4553525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447867" y="4553525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2" y="4922856"/>
            <a:ext cx="1421337" cy="142133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4553525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INTERSTELLAR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6344193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OST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30800" y="4553525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290800" y="4553525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75" y="4922856"/>
            <a:ext cx="1421337" cy="1421337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4553525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INCEPTION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6344193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OST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2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Votre 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00" y="455352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otre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67" y="455352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otre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00" y="2323123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tre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67" y="2323123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otre QR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00" y="7732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otre QR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67" y="7732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9942" y="446659"/>
            <a:ext cx="1421337" cy="14213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87867" y="77328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47867" y="77328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77328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STOP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1867996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STOP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0800" y="77328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90800" y="77328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75" y="446659"/>
            <a:ext cx="1421337" cy="142133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77328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PIERRE ET LE LOUP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867" y="2323123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47867" y="2323123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2" y="2692454"/>
            <a:ext cx="1421337" cy="142133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2323123"/>
            <a:ext cx="2160000" cy="369331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MES P’TITES COMPTINES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30800" y="2323123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290800" y="2323123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75" y="2692454"/>
            <a:ext cx="1421337" cy="142133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2323123"/>
            <a:ext cx="2160000" cy="3693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>
              <a:defRPr b="1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dirty="0" smtClean="0"/>
              <a:t>365 HISTOIRES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4113791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POUR LE SOIR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7867" y="4553525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447867" y="4553525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2" y="4922856"/>
            <a:ext cx="1421337" cy="142133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4553525"/>
            <a:ext cx="2160000" cy="3693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>
              <a:defRPr b="1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dirty="0" smtClean="0"/>
              <a:t>CHANTE AVEC MOI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287867" y="6344193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POUR NOEL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30800" y="4553525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290800" y="4553525"/>
            <a:ext cx="2160000" cy="216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75" y="4922856"/>
            <a:ext cx="1421337" cy="1421337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4553525"/>
            <a:ext cx="2160000" cy="3693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>
              <a:defRPr b="1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dirty="0" smtClean="0"/>
              <a:t>FAIRE GRANDIR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DFCAC3F4-21BD-434D-8BDB-AD2B7780C9AC}"/>
              </a:ext>
            </a:extLst>
          </p:cNvPr>
          <p:cNvSpPr txBox="1"/>
          <p:nvPr/>
        </p:nvSpPr>
        <p:spPr>
          <a:xfrm>
            <a:off x="5130800" y="6344193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>
                <a:ln w="6350">
                  <a:noFill/>
                </a:ln>
                <a:effectLst>
                  <a:glow rad="25400">
                    <a:schemeClr val="accent1">
                      <a:alpha val="40000"/>
                    </a:schemeClr>
                  </a:glow>
                </a:effectLst>
                <a:latin typeface="Barlow ExtraBold" panose="000009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SON BEBE</a:t>
            </a:r>
            <a:endParaRPr lang="fr-FR" b="1" dirty="0">
              <a:ln w="6350">
                <a:noFill/>
              </a:ln>
              <a:effectLst>
                <a:glow rad="25400">
                  <a:schemeClr val="accent1">
                    <a:alpha val="40000"/>
                  </a:schemeClr>
                </a:glow>
              </a:effectLst>
              <a:latin typeface="Barlow ExtraBold" panose="000009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366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33</Words>
  <Application>Microsoft Office PowerPoint</Application>
  <PresentationFormat>Format A4 (210 x 297 mm)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Barlow ExtraBold</vt:lpstr>
      <vt:lpstr>Calibri</vt:lpstr>
      <vt:lpstr>Calibri Light</vt:lpstr>
      <vt:lpstr>Roboto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MATHIEU</dc:creator>
  <cp:lastModifiedBy>Iks &amp; Minoos</cp:lastModifiedBy>
  <cp:revision>13</cp:revision>
  <cp:lastPrinted>2017-12-09T13:40:32Z</cp:lastPrinted>
  <dcterms:created xsi:type="dcterms:W3CDTF">2017-12-06T15:32:18Z</dcterms:created>
  <dcterms:modified xsi:type="dcterms:W3CDTF">2017-12-28T13:49:09Z</dcterms:modified>
</cp:coreProperties>
</file>