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9" r:id="rId18"/>
    <p:sldId id="276" r:id="rId19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3" autoAdjust="0"/>
    <p:restoredTop sz="95246"/>
  </p:normalViewPr>
  <p:slideViewPr>
    <p:cSldViewPr snapToGrid="0">
      <p:cViewPr>
        <p:scale>
          <a:sx n="68" d="100"/>
          <a:sy n="68" d="100"/>
        </p:scale>
        <p:origin x="760" y="7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31B6F60-A685-45D3-869E-77A1E3010E8A}" type="datetimeFigureOut">
              <a:rPr lang="en-US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BED11D4-903E-4036-B7DE-38E8B24232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79525"/>
            <a:ext cx="49911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D11D4-903E-4036-B7DE-38E8B242320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906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493" y="2404534"/>
            <a:ext cx="63106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493" y="4050835"/>
            <a:ext cx="63106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609600"/>
            <a:ext cx="6984793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470400"/>
            <a:ext cx="698479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10" y="609600"/>
            <a:ext cx="657648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9989" y="3632201"/>
            <a:ext cx="586992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470400"/>
            <a:ext cx="698479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0269" y="79037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25572" y="2886556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1931988"/>
            <a:ext cx="6984793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10" y="609600"/>
            <a:ext cx="657648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334" y="4013201"/>
            <a:ext cx="698479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0269" y="79037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5572" y="2886556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609600"/>
            <a:ext cx="697791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334" y="4013201"/>
            <a:ext cx="698479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3735" y="609601"/>
            <a:ext cx="1060104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335" y="609600"/>
            <a:ext cx="573637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2700869"/>
            <a:ext cx="698479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5" y="2160589"/>
            <a:ext cx="3399529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5601" y="2160590"/>
            <a:ext cx="339952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5" y="2160983"/>
            <a:ext cx="34008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45" y="2737246"/>
            <a:ext cx="3400819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4312" y="2160983"/>
            <a:ext cx="34008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4312" y="2737246"/>
            <a:ext cx="3400815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609600"/>
            <a:ext cx="6984793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1498604"/>
            <a:ext cx="3131804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877" y="514926"/>
            <a:ext cx="366725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333" y="2777069"/>
            <a:ext cx="313180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6" y="4800600"/>
            <a:ext cx="698479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334" y="609600"/>
            <a:ext cx="698479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336" y="5367338"/>
            <a:ext cx="6984792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906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4" y="609600"/>
            <a:ext cx="698479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4" y="2160590"/>
            <a:ext cx="698479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4170" y="6041364"/>
            <a:ext cx="740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334" y="6041364"/>
            <a:ext cx="51168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914" y="6041364"/>
            <a:ext cx="555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929" y="1168017"/>
            <a:ext cx="6310636" cy="1646302"/>
          </a:xfrm>
        </p:spPr>
        <p:txBody>
          <a:bodyPr/>
          <a:lstStyle/>
          <a:p>
            <a:pPr algn="l"/>
            <a:r>
              <a:rPr lang="en-IN" sz="2800" dirty="0">
                <a:effectLst>
                  <a:outerShdw blurRad="50800" dist="101600" dir="5400000" algn="t" rotWithShape="0">
                    <a:schemeClr val="accent1">
                      <a:alpha val="27000"/>
                    </a:schemeClr>
                  </a:outerShdw>
                </a:effectLst>
              </a:rPr>
              <a:t>Automated SMS &amp; Email Notification System For Attendance from Dynamic Data source</a:t>
            </a:r>
            <a:endParaRPr lang="en-US" sz="2800" dirty="0">
              <a:effectLst>
                <a:outerShdw blurRad="50800" dist="101600" dir="5400000" algn="t" rotWithShape="0">
                  <a:schemeClr val="accent1">
                    <a:alpha val="27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057" y="3749498"/>
            <a:ext cx="6310636" cy="1096899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Created By </a:t>
            </a:r>
            <a:r>
              <a:rPr lang="en-IN" sz="2000" dirty="0" smtClean="0"/>
              <a:t>:- Karan Sheth (21316SBECE30015)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Guide Name : </a:t>
            </a:r>
            <a:r>
              <a:rPr lang="en-IN" sz="2000" dirty="0" smtClean="0"/>
              <a:t>-</a:t>
            </a:r>
            <a:r>
              <a:rPr lang="en-IN" sz="2000" dirty="0"/>
              <a:t> </a:t>
            </a:r>
            <a:r>
              <a:rPr lang="en-IN" sz="2000" dirty="0" smtClean="0"/>
              <a:t>Mr. </a:t>
            </a:r>
            <a:r>
              <a:rPr lang="en-IN" sz="2000" dirty="0" err="1" smtClean="0"/>
              <a:t>Tejasvee</a:t>
            </a:r>
            <a:r>
              <a:rPr lang="en-IN" sz="2000" dirty="0" smtClean="0"/>
              <a:t> Gupta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404664"/>
            <a:ext cx="2576945" cy="125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 smtClean="0"/>
              <a:t>Sequence</a:t>
            </a:r>
          </a:p>
          <a:p>
            <a:pPr algn="ctr"/>
            <a:r>
              <a:rPr lang="en-US" sz="2200" dirty="0" smtClean="0"/>
              <a:t>Diagram to</a:t>
            </a:r>
          </a:p>
          <a:p>
            <a:pPr algn="ctr"/>
            <a:r>
              <a:rPr lang="en-US" sz="2200" dirty="0" smtClean="0"/>
              <a:t>User Login</a:t>
            </a:r>
          </a:p>
        </p:txBody>
      </p:sp>
      <p:pic>
        <p:nvPicPr>
          <p:cNvPr id="4" name="Picture 3" descr="../../../../../../Volumes/PRINTEXPRES/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82" y="152400"/>
            <a:ext cx="5410518" cy="670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2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Desktop/Screen%20Shot%202016-05-03%20at%204.39.14%20P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4" y="712470"/>
            <a:ext cx="8590915" cy="5193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5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../../../../Desktop/Screen%20Shot%202016-05-03%20at%204.39.36%20P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220"/>
            <a:ext cx="9505950" cy="6374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17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../../../../Desktop/Screen%20Shot%202016-05-03%20at%204.49.02%20P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47650"/>
            <a:ext cx="9296400" cy="638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69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Desktop/Screen%20Shot%202016-05-03%20at%204.40.07%20P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9277349" cy="63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96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Desktop/Screen%20Shot%202016-05-03%20at%204.40.09%20P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" y="269557"/>
            <a:ext cx="9264015" cy="6397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86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../../../../Desktop/Screen%20Shot%202016-05-03%20at%204.41.30%20P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177165"/>
            <a:ext cx="4935537" cy="6509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01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Thank you !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62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3888432" cy="786416"/>
          </a:xfrm>
        </p:spPr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61109" y="1561356"/>
            <a:ext cx="7408333" cy="4320480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 smtClean="0"/>
              <a:t>Automated applications are </a:t>
            </a:r>
            <a:r>
              <a:rPr lang="en-IN" sz="1800" b="1" dirty="0"/>
              <a:t>the latest and a rapid growing </a:t>
            </a:r>
            <a:r>
              <a:rPr lang="en-IN" sz="1800" b="1" dirty="0" smtClean="0"/>
              <a:t>technology. This </a:t>
            </a:r>
            <a:r>
              <a:rPr lang="en-IN" sz="1800" b="1" dirty="0"/>
              <a:t>project </a:t>
            </a:r>
            <a:r>
              <a:rPr lang="en-IN" sz="1800" b="1" dirty="0" smtClean="0"/>
              <a:t>focuses </a:t>
            </a:r>
            <a:r>
              <a:rPr lang="en-IN" sz="1800" b="1" dirty="0"/>
              <a:t>an </a:t>
            </a:r>
            <a:r>
              <a:rPr lang="en-IN" sz="1800" b="1" dirty="0" smtClean="0"/>
              <a:t>Student’s weekly </a:t>
            </a:r>
            <a:r>
              <a:rPr lang="en-IN" b="1" dirty="0" smtClean="0"/>
              <a:t>Attendance which </a:t>
            </a:r>
            <a:r>
              <a:rPr lang="en-IN" sz="1800" b="1" dirty="0"/>
              <a:t>provide the </a:t>
            </a:r>
            <a:r>
              <a:rPr lang="en-IN" sz="1800" b="1" dirty="0" smtClean="0"/>
              <a:t>functionality to notify parents/Guardian </a:t>
            </a:r>
            <a:r>
              <a:rPr lang="en-IN" b="1" dirty="0"/>
              <a:t>about  </a:t>
            </a:r>
            <a:r>
              <a:rPr lang="en-IN" b="1" dirty="0" smtClean="0"/>
              <a:t>absence of their </a:t>
            </a:r>
            <a:r>
              <a:rPr lang="en-IN" b="1" dirty="0"/>
              <a:t>junior </a:t>
            </a:r>
            <a:r>
              <a:rPr lang="en-IN" b="1" dirty="0" smtClean="0"/>
              <a:t>on weekly bases</a:t>
            </a:r>
            <a:r>
              <a:rPr lang="en-IN" sz="1800" b="1" dirty="0" smtClean="0"/>
              <a:t>. </a:t>
            </a:r>
          </a:p>
          <a:p>
            <a:pPr algn="just"/>
            <a:r>
              <a:rPr lang="en-IN" sz="1800" b="1" dirty="0"/>
              <a:t>In this project </a:t>
            </a:r>
            <a:r>
              <a:rPr lang="en-IN" sz="1800" b="1" dirty="0" smtClean="0"/>
              <a:t>system will generate reports on weekly bases, also Sends SMS to the Student’s parents whose attendance will be less then </a:t>
            </a:r>
            <a:r>
              <a:rPr lang="en-IN" b="1" dirty="0" smtClean="0"/>
              <a:t>required </a:t>
            </a:r>
            <a:r>
              <a:rPr lang="en-IN" b="1" dirty="0"/>
              <a:t>p</a:t>
            </a:r>
            <a:r>
              <a:rPr lang="en-IN" sz="1800" b="1" dirty="0" smtClean="0"/>
              <a:t>ercentage. </a:t>
            </a:r>
          </a:p>
          <a:p>
            <a:pPr marL="0" indent="0" algn="just">
              <a:buNone/>
            </a:pPr>
            <a:endParaRPr lang="en-IN" sz="1800" b="1" dirty="0" smtClean="0"/>
          </a:p>
          <a:p>
            <a:pPr algn="just"/>
            <a:r>
              <a:rPr lang="en-IN" b="1" dirty="0" smtClean="0"/>
              <a:t>Faculty/Teacher </a:t>
            </a:r>
            <a:r>
              <a:rPr lang="en-IN" sz="1800" b="1" dirty="0"/>
              <a:t>can also </a:t>
            </a:r>
            <a:r>
              <a:rPr lang="en-IN" sz="1800" b="1" dirty="0" smtClean="0"/>
              <a:t>view </a:t>
            </a:r>
            <a:r>
              <a:rPr lang="en-IN" sz="1800" b="1" dirty="0"/>
              <a:t>the </a:t>
            </a:r>
            <a:r>
              <a:rPr lang="en-IN" sz="1800" b="1" dirty="0" smtClean="0"/>
              <a:t>weekly report based different type of sorting </a:t>
            </a:r>
            <a:r>
              <a:rPr lang="en-IN" b="1" dirty="0"/>
              <a:t>function availability.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5375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2962672" cy="1252728"/>
          </a:xfrm>
        </p:spPr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969" y="1118189"/>
            <a:ext cx="7920880" cy="4652789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/>
              <a:t>This system acts as an </a:t>
            </a:r>
            <a:r>
              <a:rPr lang="en-IN" sz="1800" b="1" dirty="0" smtClean="0"/>
              <a:t>totally automated system, to provide accurate and quick solutions.</a:t>
            </a:r>
          </a:p>
          <a:p>
            <a:pPr algn="just"/>
            <a:r>
              <a:rPr lang="en-IN" b="1" dirty="0" smtClean="0"/>
              <a:t>Attendance Of student for each lecture is maintained in the respective class sheet, </a:t>
            </a:r>
            <a:r>
              <a:rPr lang="en-IN" b="1" dirty="0"/>
              <a:t>w</a:t>
            </a:r>
            <a:r>
              <a:rPr lang="en-IN" b="1" dirty="0" smtClean="0"/>
              <a:t>hich is uploaded by the subject teacher after completion of the lecture. </a:t>
            </a:r>
          </a:p>
          <a:p>
            <a:pPr algn="just"/>
            <a:r>
              <a:rPr lang="en-IN" b="1" dirty="0" smtClean="0"/>
              <a:t>This </a:t>
            </a:r>
            <a:r>
              <a:rPr lang="en-IN" b="1" dirty="0"/>
              <a:t>systems </a:t>
            </a:r>
            <a:r>
              <a:rPr lang="en-IN" b="1" dirty="0" smtClean="0"/>
              <a:t>alerts the student weekly as reports generates. </a:t>
            </a:r>
            <a:r>
              <a:rPr lang="en-IN" b="1" dirty="0"/>
              <a:t>Alerts like these can </a:t>
            </a:r>
            <a:r>
              <a:rPr lang="en-IN" b="1" dirty="0" smtClean="0"/>
              <a:t>improve Student’s </a:t>
            </a:r>
            <a:r>
              <a:rPr lang="en-IN" b="1" dirty="0"/>
              <a:t>attendance </a:t>
            </a:r>
            <a:r>
              <a:rPr lang="en-IN" b="1" dirty="0" smtClean="0"/>
              <a:t>issues</a:t>
            </a:r>
            <a:r>
              <a:rPr lang="en-IN" b="1" dirty="0"/>
              <a:t> </a:t>
            </a:r>
            <a:r>
              <a:rPr lang="en-IN" b="1" dirty="0" smtClean="0"/>
              <a:t>and students can manage their leaves accordingly.</a:t>
            </a:r>
          </a:p>
          <a:p>
            <a:pPr algn="just"/>
            <a:r>
              <a:rPr lang="en-IN" b="1" dirty="0" smtClean="0"/>
              <a:t>Online Attendance maintenance system reduces the manual troublesome of analysis and generation of reports and also the attendance </a:t>
            </a:r>
            <a:r>
              <a:rPr lang="en-IN" b="1" smtClean="0"/>
              <a:t>is available any time from any where.</a:t>
            </a:r>
            <a:endParaRPr lang="en-I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487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67544" y="404664"/>
            <a:ext cx="2026274" cy="125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404664"/>
            <a:ext cx="2576945" cy="125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 smtClean="0"/>
              <a:t>Use-Case</a:t>
            </a:r>
          </a:p>
          <a:p>
            <a:pPr algn="ctr"/>
            <a:r>
              <a:rPr lang="en-US" sz="2200" dirty="0" smtClean="0"/>
              <a:t>Diagram For </a:t>
            </a:r>
          </a:p>
          <a:p>
            <a:pPr algn="ctr"/>
            <a:r>
              <a:rPr lang="en-US" sz="2200" dirty="0" smtClean="0"/>
              <a:t>Faculty</a:t>
            </a:r>
          </a:p>
          <a:p>
            <a:pPr algn="ctr"/>
            <a:r>
              <a:rPr lang="en-US" sz="2200" dirty="0" smtClean="0"/>
              <a:t>(Indirect User)</a:t>
            </a:r>
            <a:endParaRPr lang="en-IN" sz="2200" dirty="0"/>
          </a:p>
        </p:txBody>
      </p:sp>
      <p:pic>
        <p:nvPicPr>
          <p:cNvPr id="5" name="Picture 4" descr="../../../../../../Volumes/PRINTEXPRES/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83" y="148872"/>
            <a:ext cx="5905500" cy="6461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6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595086" y="64198"/>
            <a:ext cx="2576945" cy="125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 smtClean="0"/>
              <a:t>Class  Diagram :-</a:t>
            </a:r>
          </a:p>
        </p:txBody>
      </p:sp>
      <p:pic>
        <p:nvPicPr>
          <p:cNvPr id="11266" name="Picture 2" descr="C:\Users\Karan Sheth\Desktop\phpExel\Diagram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4" y="690562"/>
            <a:ext cx="7140397" cy="6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-2" y="769410"/>
            <a:ext cx="2576945" cy="2730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 smtClean="0"/>
              <a:t>Activity</a:t>
            </a:r>
          </a:p>
          <a:p>
            <a:pPr algn="ctr"/>
            <a:r>
              <a:rPr lang="en-US" sz="2200" dirty="0" smtClean="0"/>
              <a:t>Diagram </a:t>
            </a:r>
            <a:endParaRPr lang="en-US" sz="2200" dirty="0"/>
          </a:p>
          <a:p>
            <a:pPr algn="ctr"/>
            <a:endParaRPr lang="en-US" sz="2200" dirty="0" smtClean="0"/>
          </a:p>
        </p:txBody>
      </p:sp>
      <p:pic>
        <p:nvPicPr>
          <p:cNvPr id="4" name="Picture 3" descr="Activity_Process_dat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01650"/>
            <a:ext cx="5727700" cy="554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3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" y="207817"/>
            <a:ext cx="7585363" cy="779319"/>
          </a:xfrm>
        </p:spPr>
        <p:txBody>
          <a:bodyPr>
            <a:normAutofit/>
          </a:bodyPr>
          <a:lstStyle/>
          <a:p>
            <a:r>
              <a:rPr lang="en-IN" b="1" dirty="0" smtClean="0"/>
              <a:t>Data Dictionary</a:t>
            </a:r>
            <a:endParaRPr lang="en-IN" b="1" dirty="0"/>
          </a:p>
        </p:txBody>
      </p:sp>
      <p:pic>
        <p:nvPicPr>
          <p:cNvPr id="8194" name="Picture 2" descr="C:\Users\Karan Sheth\Desktop\phpExel\Raw Images\WK_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9" y="1156999"/>
            <a:ext cx="91344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aran Sheth\Desktop\phpExel\Raw Images\variable_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7" y="3628160"/>
            <a:ext cx="91344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9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aran Sheth\Desktop\phpExel\Raw Images\index_sub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5" y="215900"/>
            <a:ext cx="91344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Karan Sheth\Desktop\phpExel\Raw Images\student_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5" y="2330450"/>
            <a:ext cx="9124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aran Sheth\Desktop\phpExel\Raw Images\user_t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5" y="4442691"/>
            <a:ext cx="91344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7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aran Sheth\Desktop\phpExel\Raw Images\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4" y="239422"/>
            <a:ext cx="9144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aran Sheth\Desktop\phpExel\Raw Images\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4" y="3563647"/>
            <a:ext cx="91535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66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225</Words>
  <Application>Microsoft Macintosh PowerPoint</Application>
  <PresentationFormat>A4 Paper (210x297 mm)</PresentationFormat>
  <Paragraphs>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Automated SMS &amp; Email Notification System For Attendance from Dynamic Data source</vt:lpstr>
      <vt:lpstr>Abstract</vt:lpstr>
      <vt:lpstr>Purpose</vt:lpstr>
      <vt:lpstr>PowerPoint Presentation</vt:lpstr>
      <vt:lpstr>PowerPoint Presentation</vt:lpstr>
      <vt:lpstr>PowerPoint Presentation</vt:lpstr>
      <vt:lpstr>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Microsoft Office User</cp:lastModifiedBy>
  <cp:revision>35</cp:revision>
  <dcterms:created xsi:type="dcterms:W3CDTF">2014-09-12T02:18:09Z</dcterms:created>
  <dcterms:modified xsi:type="dcterms:W3CDTF">2016-05-04T08:29:20Z</dcterms:modified>
</cp:coreProperties>
</file>