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7"/>
    <p:restoredTop sz="94657"/>
  </p:normalViewPr>
  <p:slideViewPr>
    <p:cSldViewPr snapToGrid="0" snapToObjects="1">
      <p:cViewPr varScale="1">
        <p:scale>
          <a:sx n="161" d="100"/>
          <a:sy n="161" d="100"/>
        </p:scale>
        <p:origin x="248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890C-9992-C745-9A37-92E5157C3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861C5-765B-5D4C-B637-B91D16816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9765A-CE5B-5248-A7C2-3E6C91653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722E-46C2-CD4E-B58C-62F022B31288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C89FF-D1B2-184F-9F7D-5F54B65A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9343-0F87-6B43-8677-961D850F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0063-1AE9-B940-8F70-C4717B627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3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A2FD-9D75-B44B-A076-ACA9B268C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7093F-CF24-154C-B8B8-A2002A081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4DEF7-A013-8242-A583-CA5587A8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722E-46C2-CD4E-B58C-62F022B31288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A3D14-1706-4440-BFC4-A88BE5153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DEE07-90B1-4A46-824C-BE9353C6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0063-1AE9-B940-8F70-C4717B627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4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DBE153-C6F2-A242-ADE4-C25A63E8C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FADA7-AD88-544C-AE60-213F2D969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D27CD-3B74-D841-B88B-EB103180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722E-46C2-CD4E-B58C-62F022B31288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43B78-E087-2C43-A8EF-FB031B3F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6972F-FA17-1245-9F12-019A38F0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0063-1AE9-B940-8F70-C4717B627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0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251A-FA66-8249-A800-DF09A6B5A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600DF-576F-BC45-99FD-01171C424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1EEAD-7D0A-A040-8C13-3C8BC8F9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722E-46C2-CD4E-B58C-62F022B31288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E1370-D637-CD4F-AFC8-E51A0B2A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49D28-E79E-724E-AF49-FF41595A1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0063-1AE9-B940-8F70-C4717B627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4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0B25-56FC-E24B-956B-EA310BB75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FCC35-9D4E-FB46-BE8E-DE66F0384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9F14-0C8B-CD45-BE82-2EE2E5D7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722E-46C2-CD4E-B58C-62F022B31288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44365-8AEF-9542-BCFA-747E1528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AA067-7A56-1042-837C-556FA19F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0063-1AE9-B940-8F70-C4717B627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1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59E9-FD78-394B-A4F9-3C0E57B9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85CB4-4DC4-8D44-A836-C788DC78F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69B40-96D1-674E-9753-17F7FBFBC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B1488-BF9F-9E47-912D-54517ACB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722E-46C2-CD4E-B58C-62F022B31288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BC4D6-B76A-9747-A4F3-AD4782BA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34CA0-6F48-3B42-8B6B-54340A72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0063-1AE9-B940-8F70-C4717B627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0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4B15-B0F1-A249-BB08-8317282F8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52606-DC04-3B45-A317-A033DE87A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A6D44-E2EA-D64C-ADAC-BA887CA4A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5F2C4-4F97-C645-8BC4-C919F04BA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2F44F-1BFA-D649-A22B-F492EAD63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1C9BA2-3A94-BB49-BC94-880E789D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722E-46C2-CD4E-B58C-62F022B31288}" type="datetimeFigureOut">
              <a:rPr lang="en-US" smtClean="0"/>
              <a:t>9/26/18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10AE04-7384-9B41-BF1C-844171945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38624F-0A79-A949-859B-16DB01812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0063-1AE9-B940-8F70-C4717B627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9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6420-8725-5249-94B7-BF0C69946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801AE-D42B-4C48-9CF4-F22F00C2B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722E-46C2-CD4E-B58C-62F022B31288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27BCE-3A7D-F548-A605-29DD7152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C04C1-A525-0344-88B7-684DEF2F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0063-1AE9-B940-8F70-C4717B627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0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C0186B-CC02-B84F-8F5F-5B7294F8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722E-46C2-CD4E-B58C-62F022B31288}" type="datetimeFigureOut">
              <a:rPr lang="en-US" smtClean="0"/>
              <a:t>9/26/18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767DD6-7715-B54D-A5C0-E5812BBA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B2F65-21A1-334A-A9EA-D9C5BEC8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0063-1AE9-B940-8F70-C4717B627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9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BBE0D-3594-934C-A822-9926241CD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55D4C-9E8C-6448-9027-A13C551A6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11248-FBED-CF4D-B659-F89BD8FB7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D3BF0-5D50-B148-8B03-7BB01EC8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722E-46C2-CD4E-B58C-62F022B31288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9F556-5F54-F946-97D9-9595F6985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AD4CA-DF2C-774E-96F5-92D9170B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0063-1AE9-B940-8F70-C4717B627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4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6D17D-D4C9-7D4C-81D5-30E79647A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526F5-57DD-DD4D-9E8B-14B9452BD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CF086-D05C-7D44-940E-DFCD97D75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F101A-1B0C-C346-92E4-5A3C7C4C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722E-46C2-CD4E-B58C-62F022B31288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BA8E3-4F1D-AB43-AC0A-98193249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6A8BE-252A-B44C-8C77-6EA1D415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0063-1AE9-B940-8F70-C4717B627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6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03AFA-B135-1F4D-9AC2-3B537AE4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AE476-A70E-7D42-B9F7-7ECFF10FF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5791D-F02B-7848-A668-080C18481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4722E-46C2-CD4E-B58C-62F022B31288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2A1F1-7D4B-0C47-9055-25B756624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D9D63-3AC8-434F-B4CF-CC59299CD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0063-1AE9-B940-8F70-C4717B627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9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AAB4A1-A74B-0C47-AD5C-46512B18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73" y="0"/>
            <a:ext cx="114158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4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661FE5-1715-AA43-A284-5929ABA44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42" y="0"/>
            <a:ext cx="843756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FA3072-FCF2-0D4F-98E9-4BA9B9962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616" y="4406844"/>
            <a:ext cx="6167728" cy="105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9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E37E3C-4321-694C-9497-3E4B65712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982" y="0"/>
            <a:ext cx="7444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4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AE12CE4-92F8-A244-8AF4-606D2E0685D3}"/>
              </a:ext>
            </a:extLst>
          </p:cNvPr>
          <p:cNvGrpSpPr/>
          <p:nvPr/>
        </p:nvGrpSpPr>
        <p:grpSpPr>
          <a:xfrm>
            <a:off x="1638686" y="1017656"/>
            <a:ext cx="9000159" cy="4902200"/>
            <a:chOff x="1638686" y="1017656"/>
            <a:chExt cx="9000159" cy="49022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00764E6-84A2-2941-9FF4-6398BD079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8686" y="1017656"/>
              <a:ext cx="7531100" cy="49022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E5D00BA-ED39-DF4D-A80F-7FA9B30A85EC}"/>
                </a:ext>
              </a:extLst>
            </p:cNvPr>
            <p:cNvSpPr txBox="1"/>
            <p:nvPr/>
          </p:nvSpPr>
          <p:spPr>
            <a:xfrm>
              <a:off x="9255318" y="3148717"/>
              <a:ext cx="1383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 =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1695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D994C76-5C08-7D44-9ED2-508FCC385291}"/>
              </a:ext>
            </a:extLst>
          </p:cNvPr>
          <p:cNvGrpSpPr/>
          <p:nvPr/>
        </p:nvGrpSpPr>
        <p:grpSpPr>
          <a:xfrm>
            <a:off x="1603549" y="0"/>
            <a:ext cx="8984901" cy="6858000"/>
            <a:chOff x="1603549" y="0"/>
            <a:chExt cx="8984901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E0DE2D3-8925-4240-80C7-C43AE4F11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3549" y="0"/>
              <a:ext cx="8984901" cy="6858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B1C424-C756-6648-8C08-26A9DC6C5E62}"/>
                </a:ext>
              </a:extLst>
            </p:cNvPr>
            <p:cNvSpPr txBox="1"/>
            <p:nvPr/>
          </p:nvSpPr>
          <p:spPr>
            <a:xfrm>
              <a:off x="7545788" y="4428877"/>
              <a:ext cx="978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 =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9922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</Words>
  <Application>Microsoft Macintosh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Ishwar Sethi</dc:creator>
  <cp:lastModifiedBy>Ishwar Sethi</cp:lastModifiedBy>
  <cp:revision>3</cp:revision>
  <dcterms:created xsi:type="dcterms:W3CDTF">2018-09-26T23:20:38Z</dcterms:created>
  <dcterms:modified xsi:type="dcterms:W3CDTF">2018-09-26T23:54:57Z</dcterms:modified>
</cp:coreProperties>
</file>