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5" r:id="rId1"/>
  </p:sldMasterIdLst>
  <p:notesMasterIdLst>
    <p:notesMasterId r:id="rId14"/>
  </p:notesMasterIdLst>
  <p:sldIdLst>
    <p:sldId id="256" r:id="rId2"/>
    <p:sldId id="437" r:id="rId3"/>
    <p:sldId id="436" r:id="rId4"/>
    <p:sldId id="439" r:id="rId5"/>
    <p:sldId id="440" r:id="rId6"/>
    <p:sldId id="441" r:id="rId7"/>
    <p:sldId id="442" r:id="rId8"/>
    <p:sldId id="438" r:id="rId9"/>
    <p:sldId id="444" r:id="rId10"/>
    <p:sldId id="445" r:id="rId11"/>
    <p:sldId id="415" r:id="rId12"/>
    <p:sldId id="443" r:id="rId13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4660"/>
  </p:normalViewPr>
  <p:slideViewPr>
    <p:cSldViewPr>
      <p:cViewPr varScale="1">
        <p:scale>
          <a:sx n="120" d="100"/>
          <a:sy n="120" d="100"/>
        </p:scale>
        <p:origin x="9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EDBE-F62B-4957-989F-39E9B8514C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1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2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6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6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gnitionrobotics.org/" TargetMode="External"/><Relationship Id="rId13" Type="http://schemas.openxmlformats.org/officeDocument/2006/relationships/hyperlink" Target="https://metrics.ros.org/" TargetMode="External"/><Relationship Id="rId3" Type="http://schemas.openxmlformats.org/officeDocument/2006/relationships/hyperlink" Target="https://www.ros.org/" TargetMode="External"/><Relationship Id="rId7" Type="http://schemas.openxmlformats.org/officeDocument/2006/relationships/hyperlink" Target="http://gazebosim.org/" TargetMode="External"/><Relationship Id="rId12" Type="http://schemas.openxmlformats.org/officeDocument/2006/relationships/hyperlink" Target="https://discourse.ros.org/" TargetMode="External"/><Relationship Id="rId2" Type="http://schemas.openxmlformats.org/officeDocument/2006/relationships/hyperlink" Target="https://wiki.ro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ros.org/" TargetMode="External"/><Relationship Id="rId11" Type="http://schemas.openxmlformats.org/officeDocument/2006/relationships/hyperlink" Target="https://index.ros.org/doc/ros2/" TargetMode="External"/><Relationship Id="rId5" Type="http://schemas.openxmlformats.org/officeDocument/2006/relationships/hyperlink" Target="https://roscon.ros.org/" TargetMode="External"/><Relationship Id="rId15" Type="http://schemas.openxmlformats.org/officeDocument/2006/relationships/hyperlink" Target="https://fkromer.github.io/awesome-ros2/" TargetMode="External"/><Relationship Id="rId10" Type="http://schemas.openxmlformats.org/officeDocument/2006/relationships/hyperlink" Target="http://design.ros2.org/" TargetMode="External"/><Relationship Id="rId4" Type="http://schemas.openxmlformats.org/officeDocument/2006/relationships/hyperlink" Target="https://www.openrobotics.org/" TargetMode="External"/><Relationship Id="rId9" Type="http://schemas.openxmlformats.org/officeDocument/2006/relationships/hyperlink" Target="https://www.autoware.org/" TargetMode="External"/><Relationship Id="rId14" Type="http://schemas.openxmlformats.org/officeDocument/2006/relationships/hyperlink" Target="http://answers.ros.org/question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ndex.ros.org/" TargetMode="External"/><Relationship Id="rId3" Type="http://schemas.openxmlformats.org/officeDocument/2006/relationships/hyperlink" Target="http://build.ros.org/" TargetMode="External"/><Relationship Id="rId7" Type="http://schemas.openxmlformats.org/officeDocument/2006/relationships/hyperlink" Target="https://repo.ros2.org/status_page/ros_humble_default.html" TargetMode="External"/><Relationship Id="rId2" Type="http://schemas.openxmlformats.org/officeDocument/2006/relationships/hyperlink" Target="https://hub.docker.com/r/osrf/ros2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positories.ros.org/status_page/ros_kinetic_default.html" TargetMode="External"/><Relationship Id="rId5" Type="http://schemas.openxmlformats.org/officeDocument/2006/relationships/hyperlink" Target="http://packages.ros.org/" TargetMode="External"/><Relationship Id="rId4" Type="http://schemas.openxmlformats.org/officeDocument/2006/relationships/hyperlink" Target="http://build.ros2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/ros_tutorials.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소개 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Launch.json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930474"/>
            <a:ext cx="3581400" cy="3546276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700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"version"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"0.2.0"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"configurations"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debugpy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"python"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"${file}"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"console"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integratedTerminal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"name"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"Debug-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rclcpp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gbd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)"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cppdbg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"request"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"launch"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"program"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}/install/${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}/lib/${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input:package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}/${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input:node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args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preLaunchTask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colcon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: build"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stopAtEntry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cwd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"${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workspaceFolder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}"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externalConsole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false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MIMode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6300" y="1047750"/>
            <a:ext cx="3581400" cy="36576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rmAutofit fontScale="62500" lnSpcReduction="20000"/>
          </a:bodyPr>
          <a:lstStyle/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setupCommands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"Enable pretty-printing for 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gdb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"text"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"-enable-pretty-printing"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ignoreFailures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"inputs"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[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"package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topic_service_action_rclcpp_example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"id"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"type"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60911B"/>
                </a:solidFill>
                <a:cs typeface="굴림" panose="020B0600000101010101" pitchFamily="50" charset="-127"/>
              </a:rPr>
              <a:t>promptString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"description"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"node name"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 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"default"</a:t>
            </a:r>
            <a:r>
              <a:rPr lang="en-US" altLang="ko-KR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0911B"/>
                </a:solidFill>
                <a:cs typeface="굴림" panose="020B0600000101010101" pitchFamily="50" charset="-127"/>
              </a:rPr>
              <a:t>"argument"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]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dirty="0">
                <a:solidFill>
                  <a:srgbClr val="666666"/>
                </a:solidFill>
                <a:cs typeface="굴림" panose="020B0600000101010101" pitchFamily="50" charset="-127"/>
              </a:rPr>
              <a:t>}</a:t>
            </a:r>
            <a:endParaRPr lang="ko-KR" altLang="ko-KR" sz="3600" dirty="0"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4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19B32C3-21C3-B992-67A2-16A8B0681295}"/>
              </a:ext>
            </a:extLst>
          </p:cNvPr>
          <p:cNvSpPr txBox="1">
            <a:spLocks/>
          </p:cNvSpPr>
          <p:nvPr/>
        </p:nvSpPr>
        <p:spPr>
          <a:xfrm>
            <a:off x="457200" y="53560"/>
            <a:ext cx="8229600" cy="436946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spcBef>
                <a:spcPct val="0"/>
              </a:spcBef>
              <a:buNone/>
              <a:defRPr sz="1500" b="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/>
              <a:t>ROS2 </a:t>
            </a:r>
            <a:r>
              <a:rPr lang="ko-KR" altLang="en-US" sz="1600" dirty="0"/>
              <a:t>관련 자료 모음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52A6B9-0604-E42F-EDF9-DAD0DEC7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Useful ROS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Wiki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https://wiki.ros.org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Website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https://www.ros.org</a:t>
            </a:r>
            <a:r>
              <a:rPr lang="en-US" altLang="ko-KR" dirty="0"/>
              <a:t> (Branding)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</a:t>
            </a:r>
            <a:r>
              <a:rPr lang="en-US" altLang="ko-KR" b="1" dirty="0" err="1"/>
              <a:t>OpenRobotics</a:t>
            </a:r>
            <a:r>
              <a:rPr lang="en-US" altLang="ko-KR" b="1" dirty="0"/>
              <a:t> Website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https://www.openrobotics.org</a:t>
            </a:r>
            <a:r>
              <a:rPr lang="en-US" altLang="ko-KR" dirty="0"/>
              <a:t> (Branding)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</a:t>
            </a:r>
            <a:r>
              <a:rPr lang="en-US" altLang="ko-KR" b="1" dirty="0" err="1"/>
              <a:t>ROSCon</a:t>
            </a:r>
            <a:r>
              <a:rPr lang="en-US" altLang="ko-KR" b="1" dirty="0"/>
              <a:t> Website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https://roscon.ros.org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Documentation Site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http://docs.ros.org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Gazebo Website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http://gazebosim.org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Ignition Robotics Website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https://ignitionrobotics.org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</a:t>
            </a:r>
            <a:r>
              <a:rPr lang="en-US" altLang="ko-KR" b="1" dirty="0" err="1"/>
              <a:t>Autoware</a:t>
            </a:r>
            <a:r>
              <a:rPr lang="en-US" altLang="ko-KR" b="1" dirty="0"/>
              <a:t> Website</a:t>
            </a:r>
            <a:r>
              <a:rPr lang="en-US" altLang="ko-KR" dirty="0"/>
              <a:t>: </a:t>
            </a:r>
            <a:r>
              <a:rPr lang="en-US" altLang="ko-KR" dirty="0">
                <a:hlinkClick r:id="rId9"/>
              </a:rPr>
              <a:t>https://www.autoware.org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2 Design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http://design.ros2.org/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2 Documentation</a:t>
            </a:r>
            <a:r>
              <a:rPr lang="en-US" altLang="ko-KR" dirty="0"/>
              <a:t>: </a:t>
            </a:r>
            <a:r>
              <a:rPr lang="en-US" altLang="ko-KR" dirty="0">
                <a:hlinkClick r:id="rId11"/>
              </a:rPr>
              <a:t>https://index.ros.org/doc/ros2/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Latest ROS 1 and 2 News and Discussions</a:t>
            </a:r>
            <a:r>
              <a:rPr lang="en-US" altLang="ko-KR" dirty="0"/>
              <a:t>: </a:t>
            </a:r>
            <a:r>
              <a:rPr lang="en-US" altLang="ko-KR" dirty="0">
                <a:hlinkClick r:id="rId12"/>
              </a:rPr>
              <a:t>https://discourse.ros.org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Metrics Information of ROS</a:t>
            </a:r>
            <a:r>
              <a:rPr lang="en-US" altLang="ko-KR" dirty="0"/>
              <a:t>: </a:t>
            </a:r>
            <a:r>
              <a:rPr lang="en-US" altLang="ko-KR" dirty="0">
                <a:hlinkClick r:id="rId13"/>
              </a:rPr>
              <a:t>https://metrics.ros.org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Answers and Questions for ROS</a:t>
            </a:r>
            <a:r>
              <a:rPr lang="en-US" altLang="ko-KR" dirty="0"/>
              <a:t>: </a:t>
            </a:r>
            <a:r>
              <a:rPr lang="en-US" altLang="ko-KR" dirty="0">
                <a:hlinkClick r:id="rId14"/>
              </a:rPr>
              <a:t>http://answers.ros.org/questions/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Awesome ROS 2</a:t>
            </a:r>
            <a:r>
              <a:rPr lang="en-US" altLang="ko-KR" dirty="0"/>
              <a:t>: </a:t>
            </a:r>
            <a:r>
              <a:rPr lang="en-US" altLang="ko-KR" dirty="0">
                <a:hlinkClick r:id="rId15"/>
              </a:rPr>
              <a:t>https://fkromer.github.io/awesome-ros2/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C6D9-4411-E0BC-6113-5A23AA05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1CB9082-8F48-4397-A319-77F4F727D760}"/>
              </a:ext>
            </a:extLst>
          </p:cNvPr>
          <p:cNvSpPr txBox="1">
            <a:spLocks/>
          </p:cNvSpPr>
          <p:nvPr/>
        </p:nvSpPr>
        <p:spPr>
          <a:xfrm>
            <a:off x="457200" y="53560"/>
            <a:ext cx="8229600" cy="436946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spcBef>
                <a:spcPct val="0"/>
              </a:spcBef>
              <a:buNone/>
              <a:defRPr sz="1500" b="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/>
              <a:t>ROS2 </a:t>
            </a:r>
            <a:r>
              <a:rPr lang="ko-KR" altLang="en-US" sz="1600" dirty="0"/>
              <a:t>관련 자료 모음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8357F5-9FB7-2947-591B-5B13EA63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Development and Package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Official Docker Images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https://hub.docker.com/r/osrf/ros2/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Build Farm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http://build.ros.org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http://build.ros2.org/</a:t>
            </a:r>
            <a:r>
              <a:rPr lang="en-US" altLang="ko-KR" dirty="0"/>
              <a:t> (DEV)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Package Repository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http://packages.ros.org</a:t>
            </a:r>
            <a:r>
              <a:rPr lang="en-US" altLang="ko-KR" dirty="0"/>
              <a:t> (DEV)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Status Page for Each Distro of ROS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1 Kinetic: </a:t>
            </a:r>
            <a:r>
              <a:rPr lang="en-US" altLang="ko-KR" dirty="0">
                <a:hlinkClick r:id="rId6"/>
              </a:rPr>
              <a:t>http://repositories.ros.org/status_page/ros_kinetic_default.html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2 Humble: </a:t>
            </a:r>
            <a:r>
              <a:rPr lang="en-US" altLang="ko-KR" dirty="0">
                <a:hlinkClick r:id="rId7"/>
              </a:rPr>
              <a:t>https://repo.ros2.org/status_page/ros_humble_default.html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Static Index for Known ROS Packages for Searching and Visualization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8"/>
              </a:rPr>
              <a:t>https://index.ros.org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71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71625-BC3A-6631-FB59-F3E727203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76D226C-DFAD-1475-D819-4192657F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+mn-ea"/>
                <a:ea typeface="+mn-ea"/>
              </a:rPr>
              <a:t>ROS2 humble 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5DCD15-6CFE-840A-9E6C-0F3DCC7F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Ubuntu (deb packages)</a:t>
            </a:r>
          </a:p>
          <a:p>
            <a:pPr lvl="1"/>
            <a:r>
              <a:rPr lang="ko-KR" altLang="en-US" b="1" dirty="0">
                <a:latin typeface="FontAwesome"/>
              </a:rPr>
              <a:t>지역 설정</a:t>
            </a:r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i="0" dirty="0">
                <a:effectLst/>
                <a:latin typeface="FontAwesome"/>
              </a:rPr>
              <a:t>Setup Sources - ubuntu Universe repository </a:t>
            </a:r>
            <a:r>
              <a:rPr lang="ko-KR" altLang="en-US" b="1" i="0" dirty="0">
                <a:effectLst/>
                <a:latin typeface="FontAwesome"/>
              </a:rPr>
              <a:t>활성화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i="0" dirty="0">
                <a:effectLst/>
                <a:latin typeface="FontAwesome"/>
              </a:rPr>
              <a:t>Setup Sources - GPG </a:t>
            </a:r>
            <a:r>
              <a:rPr lang="en-US" altLang="ko-KR" b="1" dirty="0">
                <a:latin typeface="FontAwesome"/>
              </a:rPr>
              <a:t>key</a:t>
            </a:r>
            <a:r>
              <a:rPr lang="ko-KR" altLang="en-US" b="1" dirty="0">
                <a:latin typeface="FontAwesome"/>
              </a:rPr>
              <a:t> 추가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  <a:p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536E8B-C55C-2DE2-A8A3-70CABF4C9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84161"/>
            <a:ext cx="7162800" cy="147732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locale  # check for UTF-8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update &amp;&amp;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locales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locale-gen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en_US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en_US.UTF-8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update-locale LC_ALL=en_US.UTF-8 LANG=en_US.UTF-8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export LANG=en_US.UTF-8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locale  # verify settings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4BD83F-1B6D-3DBA-CD33-FBC687081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27580"/>
            <a:ext cx="7162800" cy="36933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software-properties-common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add-apt-repository universe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8D6983-E44D-DDB2-4C9C-0C2B4B08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87677"/>
            <a:ext cx="7162800" cy="55399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update &amp;&amp;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curl -y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curl -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sSL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https://raw.githubusercontent.com/ros/rosdistro/master/ros.key -o 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usr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/share/keyrings/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-archive-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keyring.gpg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9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DE82518-9643-57CA-500A-3EF64906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+mn-ea"/>
                <a:ea typeface="+mn-ea"/>
              </a:rPr>
              <a:t>ROS2 humble 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1E8D22-6E14-385B-A99C-2ABBB369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Ubuntu (deb packages)</a:t>
            </a:r>
          </a:p>
          <a:p>
            <a:pPr lvl="1"/>
            <a:r>
              <a:rPr lang="en-US" altLang="ko-KR" b="1" i="0" dirty="0">
                <a:effectLst/>
                <a:latin typeface="FontAwesome"/>
              </a:rPr>
              <a:t>Setup Sources - </a:t>
            </a:r>
            <a:r>
              <a:rPr lang="ko-KR" altLang="en-US" b="1" i="0" dirty="0">
                <a:effectLst/>
                <a:latin typeface="FontAwesome"/>
              </a:rPr>
              <a:t>소스 리스트 추가</a:t>
            </a:r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i="0" dirty="0">
                <a:effectLst/>
                <a:latin typeface="FontAwesome"/>
              </a:rPr>
              <a:t>Install ROS 2 </a:t>
            </a:r>
            <a:r>
              <a:rPr lang="ko-KR" altLang="en-US" b="1" i="0" dirty="0">
                <a:effectLst/>
                <a:latin typeface="FontAwesome"/>
              </a:rPr>
              <a:t>패키지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dirty="0">
                <a:latin typeface="FontAwesome"/>
              </a:rPr>
              <a:t>Option1: Desktop Install</a:t>
            </a:r>
          </a:p>
          <a:p>
            <a:pPr lvl="1"/>
            <a:endParaRPr lang="en-US" altLang="ko-KR" b="1" dirty="0">
              <a:latin typeface="FontAwesome"/>
            </a:endParaRPr>
          </a:p>
          <a:p>
            <a:pPr marL="342900" lvl="1" indent="0">
              <a:buNone/>
            </a:pPr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dirty="0">
                <a:latin typeface="FontAwesome"/>
              </a:rPr>
              <a:t>Option2: GUI </a:t>
            </a:r>
            <a:r>
              <a:rPr lang="ko-KR" altLang="en-US" b="1" dirty="0">
                <a:latin typeface="FontAwesome"/>
              </a:rPr>
              <a:t>툴 없이 설치</a:t>
            </a:r>
            <a:r>
              <a:rPr lang="en-US" altLang="ko-KR" b="1" dirty="0">
                <a:latin typeface="FontAwesome"/>
              </a:rPr>
              <a:t> Install</a:t>
            </a: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i="0" dirty="0">
                <a:effectLst/>
                <a:latin typeface="FontAwesome"/>
              </a:rPr>
              <a:t>ROS </a:t>
            </a:r>
            <a:r>
              <a:rPr lang="ko-KR" altLang="en-US" b="1" i="0" dirty="0">
                <a:effectLst/>
                <a:latin typeface="FontAwesome"/>
              </a:rPr>
              <a:t>패키지 빌드 툴 설치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  <a:p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10ED24-0251-D6D7-CCCC-7ECCFC431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76350"/>
            <a:ext cx="7086600" cy="55399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echo "deb [arch=$(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dpkg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--print-architecture) signed-by=/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usr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/share/keyrings/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-archive-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keyring.gpg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] http://packages.ros.org/ros2/ubuntu $(. 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etc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-release &amp;&amp; echo $UBUNTU_CODENAME) main" |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tee 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etc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/apt/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sources.list.d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/ros2.list &gt; /dev/null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A7C1A6-BB5B-1740-A396-78ABEBDD2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79165"/>
            <a:ext cx="7086600" cy="36933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apt upgrade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8C036C1-F680-47D6-D33E-3754B579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04981"/>
            <a:ext cx="7086600" cy="184666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-humble-desktop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7C0DD54-1C8C-3BCE-3084-F2284C80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21181"/>
            <a:ext cx="7086600" cy="184666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-humble-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-base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DC1042A-654F-3602-2452-FC939213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45048"/>
            <a:ext cx="7086600" cy="184666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-dev-tools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7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B5BD4-5E39-0A4D-6F19-214BA640E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2FE21EA-B2B4-8BBB-8400-3F7C7C56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+mn-ea"/>
                <a:ea typeface="+mn-ea"/>
              </a:rPr>
              <a:t>ROS2 humble 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7CC850-169C-B5C0-5A2B-8FB78EFE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Ubuntu (Source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Roboto Slab"/>
              </a:rPr>
              <a:t>설치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)</a:t>
            </a:r>
          </a:p>
          <a:p>
            <a:pPr lvl="1"/>
            <a:r>
              <a:rPr lang="ko-KR" altLang="en-US" b="1" dirty="0">
                <a:latin typeface="FontAwesome"/>
              </a:rPr>
              <a:t>지역 설정</a:t>
            </a:r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i="0" dirty="0">
                <a:effectLst/>
                <a:latin typeface="FontAwesome"/>
              </a:rPr>
              <a:t>Setup Sources - ubuntu Universe repository </a:t>
            </a:r>
            <a:r>
              <a:rPr lang="ko-KR" altLang="en-US" b="1" i="0" dirty="0">
                <a:effectLst/>
                <a:latin typeface="FontAwesome"/>
              </a:rPr>
              <a:t>활성화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i="0" dirty="0">
                <a:effectLst/>
                <a:latin typeface="FontAwesome"/>
              </a:rPr>
              <a:t>Setup Sources - GPG </a:t>
            </a:r>
            <a:r>
              <a:rPr lang="en-US" altLang="ko-KR" b="1" dirty="0">
                <a:latin typeface="FontAwesome"/>
              </a:rPr>
              <a:t>key</a:t>
            </a:r>
            <a:r>
              <a:rPr lang="ko-KR" altLang="en-US" b="1" dirty="0">
                <a:latin typeface="FontAwesome"/>
              </a:rPr>
              <a:t> 추가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endParaRPr lang="en-US" altLang="ko-KR" b="1" i="0" dirty="0">
              <a:solidFill>
                <a:srgbClr val="404040"/>
              </a:solidFill>
              <a:effectLst/>
              <a:latin typeface="Roboto Slab"/>
            </a:endParaRPr>
          </a:p>
          <a:p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C35FB-08F5-B1EA-EE67-837C9A87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84161"/>
            <a:ext cx="7162800" cy="147732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locale  # check for UTF-8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update &amp;&amp;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locales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locale-gen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en_US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en_US.UTF-8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update-locale LC_ALL=en_US.UTF-8 LANG=en_US.UTF-8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export LANG=en_US.UTF-8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locale  # verify settings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677243-385A-8EBC-BB56-5A395A60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27580"/>
            <a:ext cx="7162800" cy="36933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software-properties-common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add-apt-repository universe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BE923B-B81A-21ED-1B0F-541F5707E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87677"/>
            <a:ext cx="7162800" cy="55399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update &amp;&amp;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curl -y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curl -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sSL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https://raw.githubusercontent.com/ros/rosdistro/master/ros.key -o 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usr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/share/keyrings/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-archive-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keyring.gpg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7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C535-9DEB-59EE-430D-21302A3CA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E46AC99-64BD-FF84-8BAD-93162BFF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+mn-ea"/>
                <a:ea typeface="+mn-ea"/>
              </a:rPr>
              <a:t>ROS2 humble 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9C27DD-8231-DE00-3170-5C646965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Ubuntu (Source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Roboto Slab"/>
              </a:rPr>
              <a:t>설치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)</a:t>
            </a:r>
          </a:p>
          <a:p>
            <a:pPr lvl="1"/>
            <a:r>
              <a:rPr lang="en-US" altLang="ko-KR" b="1" i="0" dirty="0">
                <a:effectLst/>
                <a:latin typeface="FontAwesome"/>
              </a:rPr>
              <a:t>Setup Sources - </a:t>
            </a:r>
            <a:r>
              <a:rPr lang="ko-KR" altLang="en-US" b="1" i="0" dirty="0">
                <a:effectLst/>
                <a:latin typeface="FontAwesome"/>
              </a:rPr>
              <a:t>소스 리스트 추가</a:t>
            </a:r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i="0" dirty="0">
                <a:effectLst/>
                <a:latin typeface="FontAwesome"/>
              </a:rPr>
              <a:t>Install common </a:t>
            </a:r>
            <a:r>
              <a:rPr lang="ko-KR" altLang="en-US" b="1" i="0" dirty="0">
                <a:effectLst/>
                <a:latin typeface="FontAwesome"/>
              </a:rPr>
              <a:t>패키지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D27F40-327F-B3E3-9DFB-0228BF7ED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76350"/>
            <a:ext cx="7086600" cy="55399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echo "deb [arch=$(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dpkg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--print-architecture) signed-by=/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usr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/share/keyrings/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-archive-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keyring.gpg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] http://packages.ros.org/ros2/ubuntu $(. 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etc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-release &amp;&amp; echo $UBUNTU_CODENAME) main" |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tee 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etc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/apt/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sources.list.d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/ros2.list &gt; /dev/null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13F9E6-CB50-C52D-2D8B-BFBF49DD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43150"/>
            <a:ext cx="7086600" cy="2585323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update &amp;&amp; </a:t>
            </a:r>
            <a:r>
              <a:rPr kumimoji="0" lang="en-US" altLang="ko-KR" sz="105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-y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 python3-flake8-docstrings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 python3-pip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 python3-pytest-cov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 </a:t>
            </a:r>
            <a:r>
              <a:rPr kumimoji="0" lang="en-US" altLang="ko-KR" sz="105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-dev-tools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50" dirty="0">
              <a:solidFill>
                <a:srgbClr val="40404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apt install -y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python3-flake8-blind-except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python3-flake8-builtins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python3-flake8-class-newline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python3-flake8-comprehensions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python3-flake8-deprecated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python3-flake8-import-order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python3-flake8-quotes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python3-pytest-repeat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python3-pytest-rerunfailures</a:t>
            </a:r>
            <a:endParaRPr kumimoji="0" lang="ko-KR" altLang="ko-KR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3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260FE-4C26-07A8-DC1F-A55223335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A148E28-7FF2-7BA8-B757-5867F5FD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+mn-ea"/>
                <a:ea typeface="+mn-ea"/>
              </a:rPr>
              <a:t>ROS2 humble 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A5C68F-A67C-F472-18BC-F5710523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Ubuntu (Source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Roboto Slab"/>
              </a:rPr>
              <a:t>설치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/>
              </a:rPr>
              <a:t>)</a:t>
            </a:r>
          </a:p>
          <a:p>
            <a:pPr lvl="1"/>
            <a:r>
              <a:rPr lang="en-US" altLang="ko-KR" b="1" dirty="0">
                <a:latin typeface="FontAwesome"/>
              </a:rPr>
              <a:t>ROS2 </a:t>
            </a:r>
            <a:r>
              <a:rPr lang="ko-KR" altLang="en-US" b="1" dirty="0">
                <a:latin typeface="FontAwesome"/>
              </a:rPr>
              <a:t>코드 복사</a:t>
            </a:r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marL="342900" lvl="1" indent="0">
              <a:buNone/>
            </a:pP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en-US" altLang="ko-KR" b="1" i="0" dirty="0">
                <a:effectLst/>
                <a:latin typeface="FontAwesome"/>
              </a:rPr>
              <a:t>Dependency </a:t>
            </a:r>
            <a:r>
              <a:rPr lang="ko-KR" altLang="en-US" b="1" i="0" dirty="0">
                <a:effectLst/>
                <a:latin typeface="FontAwesome"/>
              </a:rPr>
              <a:t>설치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ko-KR" altLang="en-US" b="1" i="0" dirty="0">
                <a:effectLst/>
                <a:latin typeface="FontAwesome"/>
              </a:rPr>
              <a:t>소스 빌드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20A1F2-62A6-B787-9200-328D7B4E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0150"/>
            <a:ext cx="7086600" cy="55399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mkdir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-p ~/ros2_humble/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src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cd ~/ros2_humble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vcs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import --input https://raw.githubusercontent.com/ros2/ros2/humble/ros2.repos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src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43643D-5F78-DC3E-383B-CC78EA9F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10085"/>
            <a:ext cx="7086600" cy="923330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upgrade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40404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rosdep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rosdep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rosdep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install --from-paths 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--ignore-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-y --skip-keys "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fastcdr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rti-connext-dds-6.0.1 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urdfdom_headers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4AC954-067E-FD37-14B3-9521CFF21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486150"/>
            <a:ext cx="7086600" cy="369332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cd ~/ros2_humble/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colcon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build --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symlink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-install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7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1F8C-B0D2-33DD-D37E-4A9A6788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F7EDEBF-C52D-1646-58D8-DBDD35A0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600" b="1" dirty="0">
                <a:latin typeface="+mn-ea"/>
                <a:ea typeface="+mn-ea"/>
              </a:rPr>
              <a:t>ROS2 humble -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  <a:ea typeface="+mn-ea"/>
              </a:rPr>
              <a:t>turtlesim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설치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3EDA51-E327-1B04-D18B-E7B139EF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>
                <a:latin typeface="FontAwesome"/>
              </a:rPr>
              <a:t>turtlesim</a:t>
            </a:r>
            <a:r>
              <a:rPr lang="en-US" altLang="ko-KR" b="1" dirty="0">
                <a:latin typeface="FontAwesome"/>
              </a:rPr>
              <a:t> </a:t>
            </a:r>
            <a:r>
              <a:rPr lang="ko-KR" altLang="en-US" b="1" dirty="0">
                <a:latin typeface="FontAwesome"/>
              </a:rPr>
              <a:t>설치</a:t>
            </a:r>
            <a:endParaRPr lang="en-US" altLang="ko-KR" b="1" dirty="0">
              <a:latin typeface="FontAwesome"/>
            </a:endParaRPr>
          </a:p>
          <a:p>
            <a:pPr lvl="1"/>
            <a:r>
              <a:rPr lang="ko-KR" altLang="en-US" b="1" dirty="0" err="1">
                <a:latin typeface="FontAwesome"/>
              </a:rPr>
              <a:t>데비안</a:t>
            </a:r>
            <a:r>
              <a:rPr lang="ko-KR" altLang="en-US" b="1" dirty="0">
                <a:latin typeface="FontAwesome"/>
              </a:rPr>
              <a:t> 설치</a:t>
            </a:r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marL="342900" lvl="1" indent="0">
              <a:buNone/>
            </a:pP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r>
              <a:rPr lang="ko-KR" altLang="en-US" b="1" i="0" dirty="0">
                <a:effectLst/>
                <a:latin typeface="FontAwesome"/>
              </a:rPr>
              <a:t>소스 설치</a:t>
            </a:r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marL="342900" lvl="1" indent="0">
              <a:buNone/>
            </a:pPr>
            <a:endParaRPr lang="en-US" altLang="ko-KR" b="1" dirty="0">
              <a:latin typeface="FontAwesome"/>
            </a:endParaRPr>
          </a:p>
          <a:p>
            <a:pPr lvl="1"/>
            <a:endParaRPr lang="en-US" altLang="ko-KR" b="1" i="0" dirty="0">
              <a:effectLst/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lvl="1"/>
            <a:endParaRPr lang="en-US" altLang="ko-KR" b="1" dirty="0">
              <a:latin typeface="FontAwesome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DB0D3B-6BA4-5596-B212-9D7049587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0150"/>
            <a:ext cx="7086600" cy="55399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sudo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apt install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ros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-humble-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turtlesim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AA027E-9302-0D9D-1F5B-BED4D9326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02803"/>
            <a:ext cx="7086600" cy="2215991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mkdir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 -p ~/ros2_ws/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src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ea typeface="Roboto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Roboto Slab"/>
              </a:rPr>
              <a:t>cd ~/ros2_ws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40404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 ~/ros2_ws/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clone -b humble 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https://github.com/ros/ros_tutorials.git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40404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 ~/ros2_ws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rosdep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install --from-paths 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--ignore-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-r -y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40404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colcon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40404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~/ros2_ws/install/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setup.bash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9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 err="1"/>
              <a:t>VSCode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설치 </a:t>
            </a:r>
            <a:r>
              <a:rPr lang="en-US" altLang="ko-KR" dirty="0"/>
              <a:t>:  </a:t>
            </a:r>
            <a:r>
              <a:rPr lang="en-US" altLang="ko-KR" dirty="0" err="1"/>
              <a:t>urdf</a:t>
            </a:r>
            <a:r>
              <a:rPr lang="en-US" altLang="ko-KR" dirty="0"/>
              <a:t>, </a:t>
            </a:r>
            <a:r>
              <a:rPr lang="en-US" altLang="ko-KR" dirty="0" err="1"/>
              <a:t>ros</a:t>
            </a:r>
            <a:r>
              <a:rPr lang="en-US" altLang="ko-KR" dirty="0"/>
              <a:t>-snippet, </a:t>
            </a:r>
            <a:r>
              <a:rPr lang="en-US" altLang="ko-KR" dirty="0" err="1"/>
              <a:t>ros</a:t>
            </a:r>
            <a:r>
              <a:rPr lang="en-US" altLang="ko-KR" dirty="0"/>
              <a:t>, </a:t>
            </a:r>
            <a:r>
              <a:rPr lang="en-US" altLang="ko-KR" dirty="0" err="1"/>
              <a:t>colcon</a:t>
            </a:r>
            <a:r>
              <a:rPr lang="en-US" altLang="ko-KR" dirty="0"/>
              <a:t> tasks, xml tools, </a:t>
            </a:r>
            <a:r>
              <a:rPr lang="en-US" altLang="ko-KR" dirty="0" err="1"/>
              <a:t>yaml</a:t>
            </a:r>
            <a:r>
              <a:rPr lang="en-US" altLang="ko-KR" dirty="0"/>
              <a:t>, markdown all in one </a:t>
            </a:r>
          </a:p>
          <a:p>
            <a:r>
              <a:rPr lang="en-US" altLang="ko-KR" dirty="0" err="1"/>
              <a:t>Settings.json</a:t>
            </a:r>
            <a:r>
              <a:rPr lang="en-US" altLang="ko-KR" dirty="0"/>
              <a:t> </a:t>
            </a:r>
            <a:r>
              <a:rPr lang="ko-KR" altLang="en-US" dirty="0"/>
              <a:t>추가 내용 </a:t>
            </a:r>
            <a:r>
              <a:rPr lang="en-US" altLang="ko-KR" dirty="0"/>
              <a:t>( ~/.</a:t>
            </a:r>
            <a:r>
              <a:rPr lang="en-US" altLang="ko-KR" dirty="0" err="1"/>
              <a:t>config</a:t>
            </a:r>
            <a:r>
              <a:rPr lang="en-US" altLang="ko-KR" dirty="0"/>
              <a:t>/Code/User/</a:t>
            </a:r>
            <a:r>
              <a:rPr lang="en-US" altLang="ko-KR" dirty="0" err="1"/>
              <a:t>settings.json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c_cpp_properties.json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( ~/</a:t>
            </a:r>
            <a:r>
              <a:rPr lang="en-US" altLang="ko-KR" dirty="0" err="1"/>
              <a:t>colcon_ws</a:t>
            </a:r>
            <a:r>
              <a:rPr lang="en-US" altLang="ko-KR" dirty="0"/>
              <a:t>/.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c_cpp_properties.json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1352550"/>
            <a:ext cx="25146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﻿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ros.distro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"foxy"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colcon.provideTasks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E57523"/>
                </a:solidFill>
                <a:cs typeface="굴림" panose="020B0600000101010101" pitchFamily="50" charset="-127"/>
              </a:rPr>
              <a:t>true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files.associations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{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"*.repos"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yaml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"*.world"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,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"*.</a:t>
            </a:r>
            <a:r>
              <a:rPr lang="en-US" altLang="ko-KR" sz="1050" dirty="0" err="1">
                <a:solidFill>
                  <a:srgbClr val="60911B"/>
                </a:solidFill>
                <a:cs typeface="굴림" panose="020B0600000101010101" pitchFamily="50" charset="-127"/>
              </a:rPr>
              <a:t>xacro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</a:t>
            </a:r>
            <a:r>
              <a:rPr lang="en-US" altLang="ko-KR" sz="1050" dirty="0">
                <a:solidFill>
                  <a:srgbClr val="A77F71"/>
                </a:solidFill>
                <a:cs typeface="굴림" panose="020B0600000101010101" pitchFamily="50" charset="-127"/>
              </a:rPr>
              <a:t>:</a:t>
            </a:r>
            <a:r>
              <a:rPr lang="en-US" altLang="ko-KR" sz="1050" dirty="0">
                <a:solidFill>
                  <a:srgbClr val="000000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50" dirty="0">
                <a:solidFill>
                  <a:srgbClr val="60911B"/>
                </a:solidFill>
                <a:cs typeface="굴림" panose="020B0600000101010101" pitchFamily="50" charset="-127"/>
              </a:rPr>
              <a:t>"xml"</a:t>
            </a:r>
            <a:endParaRPr lang="ko-KR" altLang="ko-KR" sz="4800" dirty="0"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050" dirty="0">
                <a:solidFill>
                  <a:srgbClr val="666666"/>
                </a:solidFill>
                <a:cs typeface="굴림" panose="020B0600000101010101" pitchFamily="50" charset="-127"/>
              </a:rPr>
              <a:t>},</a:t>
            </a:r>
            <a:endParaRPr lang="ko-KR" altLang="ko-KR" sz="4800" dirty="0"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86400" y="1580945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"configurations"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"name"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includePath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"${default}"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"${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workspaceFolder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}/**"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"/opt/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ros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/dashing/include/**"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"defines"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compilerPath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"/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usr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/bin/g++"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"c99"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cppStandard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c++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14"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intelliSenseMode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"linux-gcc-x64"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],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12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4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12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8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/>
              <a:t>VSCode</a:t>
            </a:r>
            <a:r>
              <a:rPr lang="ko-KR" altLang="en-US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Tasks.json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(~/</a:t>
            </a:r>
            <a:r>
              <a:rPr lang="en-US" altLang="ko-KR" dirty="0" err="1"/>
              <a:t>colcon_ws</a:t>
            </a:r>
            <a:r>
              <a:rPr lang="en-US" altLang="ko-KR" dirty="0"/>
              <a:t>/.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tasks.json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1600" y="1047750"/>
            <a:ext cx="4572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"version"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"2.0.0"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"tasks"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--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cmake-args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'-DCMAKE_BUILD_TYPE=Debug'"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problemMatcher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[],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"group"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"kind"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"build"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isDefault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E57523"/>
                </a:solidFill>
                <a:latin typeface="+mj-lt"/>
                <a:cs typeface="굴림" panose="020B0600000101010101" pitchFamily="50" charset="-127"/>
              </a:rPr>
              <a:t>true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test"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 &amp;&amp; 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test-result"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{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"label"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colcon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: clean"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"type"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"shell"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,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 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"command"</a:t>
            </a:r>
            <a:r>
              <a:rPr lang="en-US" altLang="ko-KR" sz="900" dirty="0">
                <a:solidFill>
                  <a:srgbClr val="A77F71"/>
                </a:solidFill>
                <a:latin typeface="+mj-lt"/>
                <a:cs typeface="굴림" panose="020B0600000101010101" pitchFamily="50" charset="-127"/>
              </a:rPr>
              <a:t>:</a:t>
            </a: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"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rm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-</a:t>
            </a:r>
            <a:r>
              <a:rPr lang="en-US" altLang="ko-KR" sz="900" dirty="0" err="1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rf</a:t>
            </a:r>
            <a:r>
              <a:rPr lang="en-US" altLang="ko-KR" sz="900" dirty="0">
                <a:solidFill>
                  <a:srgbClr val="60911B"/>
                </a:solidFill>
                <a:latin typeface="+mj-lt"/>
                <a:cs typeface="굴림" panose="020B0600000101010101" pitchFamily="50" charset="-127"/>
              </a:rPr>
              <a:t> build install log"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 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latin typeface="+mj-lt"/>
                <a:cs typeface="굴림" panose="020B0600000101010101" pitchFamily="50" charset="-127"/>
              </a:rPr>
              <a:t>  </a:t>
            </a: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]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r>
              <a:rPr lang="en-US" altLang="ko-KR" sz="900" dirty="0">
                <a:solidFill>
                  <a:srgbClr val="666666"/>
                </a:solidFill>
                <a:latin typeface="+mj-lt"/>
                <a:cs typeface="굴림" panose="020B0600000101010101" pitchFamily="50" charset="-127"/>
              </a:rPr>
              <a:t>}</a:t>
            </a:r>
            <a:endParaRPr lang="ko-KR" altLang="ko-KR" sz="4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1374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3337</TotalTime>
  <Words>1650</Words>
  <Application>Microsoft Office PowerPoint</Application>
  <PresentationFormat>화면 슬라이드 쇼(16:9)</PresentationFormat>
  <Paragraphs>318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FontAwesome</vt:lpstr>
      <vt:lpstr>HY견고딕</vt:lpstr>
      <vt:lpstr>Roboto Slab</vt:lpstr>
      <vt:lpstr>굴림</vt:lpstr>
      <vt:lpstr>맑은 고딕</vt:lpstr>
      <vt:lpstr>Arial</vt:lpstr>
      <vt:lpstr>Times New Roman</vt:lpstr>
      <vt:lpstr>Wingdings</vt:lpstr>
      <vt:lpstr>바인드소프트</vt:lpstr>
      <vt:lpstr>ROS2</vt:lpstr>
      <vt:lpstr>ROS2 humble 설치</vt:lpstr>
      <vt:lpstr>ROS2 humble 설치</vt:lpstr>
      <vt:lpstr>ROS2 humble 설치</vt:lpstr>
      <vt:lpstr>ROS2 humble 설치</vt:lpstr>
      <vt:lpstr>ROS2 humble 설치</vt:lpstr>
      <vt:lpstr>ROS2 humble - turtlesim 설치</vt:lpstr>
      <vt:lpstr>개발 환경 설정 VSCode 설정</vt:lpstr>
      <vt:lpstr>개발 환경 설정 VSCode 설정</vt:lpstr>
      <vt:lpstr>개발 환경 설정 VSCode 설정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95</cp:revision>
  <dcterms:created xsi:type="dcterms:W3CDTF">2023-01-17T00:02:46Z</dcterms:created>
  <dcterms:modified xsi:type="dcterms:W3CDTF">2024-12-23T00:00:03Z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