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5"/>
  </p:notesMasterIdLst>
  <p:sldIdLst>
    <p:sldId id="436" r:id="rId2"/>
    <p:sldId id="426" r:id="rId3"/>
    <p:sldId id="416" r:id="rId4"/>
    <p:sldId id="437" r:id="rId5"/>
    <p:sldId id="441" r:id="rId6"/>
    <p:sldId id="429" r:id="rId7"/>
    <p:sldId id="431" r:id="rId8"/>
    <p:sldId id="432" r:id="rId9"/>
    <p:sldId id="444" r:id="rId10"/>
    <p:sldId id="445" r:id="rId11"/>
    <p:sldId id="446" r:id="rId12"/>
    <p:sldId id="415" r:id="rId13"/>
    <p:sldId id="443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gnitionrobotics.org/" TargetMode="External"/><Relationship Id="rId13" Type="http://schemas.openxmlformats.org/officeDocument/2006/relationships/hyperlink" Target="https://metrics.ros.org/" TargetMode="External"/><Relationship Id="rId3" Type="http://schemas.openxmlformats.org/officeDocument/2006/relationships/hyperlink" Target="https://www.ros.org/" TargetMode="External"/><Relationship Id="rId7" Type="http://schemas.openxmlformats.org/officeDocument/2006/relationships/hyperlink" Target="http://gazebosim.org/" TargetMode="External"/><Relationship Id="rId12" Type="http://schemas.openxmlformats.org/officeDocument/2006/relationships/hyperlink" Target="https://discourse.ros.org/" TargetMode="External"/><Relationship Id="rId2" Type="http://schemas.openxmlformats.org/officeDocument/2006/relationships/hyperlink" Target="https://wiki.ro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ros.org/" TargetMode="External"/><Relationship Id="rId11" Type="http://schemas.openxmlformats.org/officeDocument/2006/relationships/hyperlink" Target="https://index.ros.org/doc/ros2/" TargetMode="External"/><Relationship Id="rId5" Type="http://schemas.openxmlformats.org/officeDocument/2006/relationships/hyperlink" Target="https://roscon.ros.org/" TargetMode="External"/><Relationship Id="rId15" Type="http://schemas.openxmlformats.org/officeDocument/2006/relationships/hyperlink" Target="https://fkromer.github.io/awesome-ros2/" TargetMode="External"/><Relationship Id="rId10" Type="http://schemas.openxmlformats.org/officeDocument/2006/relationships/hyperlink" Target="http://design.ros2.org/" TargetMode="External"/><Relationship Id="rId4" Type="http://schemas.openxmlformats.org/officeDocument/2006/relationships/hyperlink" Target="https://www.openrobotics.org/" TargetMode="External"/><Relationship Id="rId9" Type="http://schemas.openxmlformats.org/officeDocument/2006/relationships/hyperlink" Target="https://www.autoware.org/" TargetMode="External"/><Relationship Id="rId14" Type="http://schemas.openxmlformats.org/officeDocument/2006/relationships/hyperlink" Target="http://answers.ros.org/question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ndex.ros.org/" TargetMode="External"/><Relationship Id="rId3" Type="http://schemas.openxmlformats.org/officeDocument/2006/relationships/hyperlink" Target="http://build.ros.org/" TargetMode="External"/><Relationship Id="rId7" Type="http://schemas.openxmlformats.org/officeDocument/2006/relationships/hyperlink" Target="https://repo.ros2.org/status_page/ros_humble_default.html" TargetMode="External"/><Relationship Id="rId2" Type="http://schemas.openxmlformats.org/officeDocument/2006/relationships/hyperlink" Target="https://hub.docker.com/r/osrf/ros2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positories.ros.org/status_page/ros_kinetic_default.html" TargetMode="External"/><Relationship Id="rId5" Type="http://schemas.openxmlformats.org/officeDocument/2006/relationships/hyperlink" Target="http://packages.ros.org/" TargetMode="External"/><Relationship Id="rId4" Type="http://schemas.openxmlformats.org/officeDocument/2006/relationships/hyperlink" Target="http://build.ros2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88E72-7192-5570-B8B7-318EF769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5C556-0A93-CB89-805F-E3984CB6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패키지 생성하기</a:t>
            </a:r>
            <a:r>
              <a:rPr lang="en-US" altLang="ko-KR" dirty="0"/>
              <a:t>(CPP)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141C-1692-0DDD-F440-37D6002F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pkg create --build-type </a:t>
            </a:r>
            <a:r>
              <a:rPr lang="en-US" altLang="ko-KR" dirty="0" err="1"/>
              <a:t>ament_cmake</a:t>
            </a:r>
            <a:r>
              <a:rPr lang="en-US" altLang="ko-KR" dirty="0"/>
              <a:t> [</a:t>
            </a:r>
            <a:r>
              <a:rPr lang="ko-KR" altLang="ko-KR" dirty="0" err="1"/>
              <a:t>패키지명</a:t>
            </a:r>
            <a:r>
              <a:rPr lang="en-US" altLang="ko-KR" dirty="0"/>
              <a:t>]  --dependencies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/>
              <a:t>…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9F1C1-BDA2-A091-EA64-B9518234CF91}"/>
              </a:ext>
            </a:extLst>
          </p:cNvPr>
          <p:cNvSpPr txBox="1"/>
          <p:nvPr/>
        </p:nvSpPr>
        <p:spPr>
          <a:xfrm>
            <a:off x="2258090" y="-1683892"/>
            <a:ext cx="4590606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6EC849-C66C-E3D8-DC40-ABC6CD9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65392"/>
            <a:ext cx="7086600" cy="406265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100" dirty="0" err="1"/>
              <a:t>cmake_minimum_required</a:t>
            </a:r>
            <a:r>
              <a:rPr lang="ko-KR" altLang="en-US" sz="1100" dirty="0"/>
              <a:t>(VERSION 3.8)</a:t>
            </a:r>
          </a:p>
          <a:p>
            <a:r>
              <a:rPr lang="ko-KR" altLang="en-US" sz="1100" dirty="0" err="1"/>
              <a:t>project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simple_ros_cpp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if</a:t>
            </a:r>
            <a:r>
              <a:rPr lang="ko-KR" altLang="en-US" sz="1100" dirty="0"/>
              <a:t>(CMAKE_COMPILER_IS_GNUCXX OR CMAKE_CXX_COMPILER_ID MATCHES "</a:t>
            </a:r>
            <a:r>
              <a:rPr lang="ko-KR" altLang="en-US" sz="1100" dirty="0" err="1"/>
              <a:t>Clang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add_compile_options</a:t>
            </a:r>
            <a:r>
              <a:rPr lang="ko-KR" altLang="en-US" sz="1100" dirty="0"/>
              <a:t>(-</a:t>
            </a:r>
            <a:r>
              <a:rPr lang="ko-KR" altLang="en-US" sz="1100" dirty="0" err="1"/>
              <a:t>Wall</a:t>
            </a:r>
            <a:r>
              <a:rPr lang="ko-KR" altLang="en-US" sz="1100" dirty="0"/>
              <a:t> -</a:t>
            </a:r>
            <a:r>
              <a:rPr lang="ko-KR" altLang="en-US" sz="1100" dirty="0" err="1"/>
              <a:t>Wextra</a:t>
            </a:r>
            <a:r>
              <a:rPr lang="ko-KR" altLang="en-US" sz="1100" dirty="0"/>
              <a:t> -</a:t>
            </a:r>
            <a:r>
              <a:rPr lang="ko-KR" altLang="en-US" sz="1100" dirty="0" err="1"/>
              <a:t>Wpedantic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endif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find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dependencies</a:t>
            </a:r>
            <a:endParaRPr lang="ko-KR" altLang="en-US" sz="1100" dirty="0"/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rclcpp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std_msgs</a:t>
            </a:r>
            <a:r>
              <a:rPr lang="ko-KR" altLang="en-US" sz="1100" dirty="0"/>
              <a:t> REQUIRED)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add_executable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hello_pub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src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hello_pub.cpp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install</a:t>
            </a:r>
            <a:r>
              <a:rPr lang="ko-KR" altLang="en-US" sz="1100" dirty="0"/>
              <a:t>(TARGETS </a:t>
            </a:r>
            <a:r>
              <a:rPr lang="ko-KR" altLang="en-US" sz="1100" dirty="0" err="1"/>
              <a:t>hello_pub</a:t>
            </a:r>
            <a:r>
              <a:rPr lang="ko-KR" altLang="en-US" sz="1100" dirty="0"/>
              <a:t> DESTINATION </a:t>
            </a:r>
            <a:r>
              <a:rPr lang="ko-KR" altLang="en-US" sz="1100" dirty="0" err="1"/>
              <a:t>lib</a:t>
            </a:r>
            <a:r>
              <a:rPr lang="ko-KR" altLang="en-US" sz="1100" dirty="0"/>
              <a:t>/${PROJECT_NAME})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if</a:t>
            </a:r>
            <a:r>
              <a:rPr lang="ko-KR" altLang="en-US" sz="1100" dirty="0"/>
              <a:t>(BUILD_TESTING)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ament_lint_auto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ament_cmake_copyright_FOUND</a:t>
            </a:r>
            <a:r>
              <a:rPr lang="ko-KR" altLang="en-US" sz="1100" dirty="0"/>
              <a:t> TRUE)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ament_cmake_cpplint_FOUND</a:t>
            </a:r>
            <a:r>
              <a:rPr lang="ko-KR" altLang="en-US" sz="1100" dirty="0"/>
              <a:t> TRUE)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ament_lint_auto_find_test_dependencies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endif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ament_package</a:t>
            </a:r>
            <a:r>
              <a:rPr lang="ko-KR" alt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828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5F7D-AEB9-5412-B586-09E549D1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2214-C10D-E356-8180-AC0B00F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패키지 생성하기</a:t>
            </a:r>
            <a:r>
              <a:rPr lang="en-US" altLang="ko-KR" dirty="0"/>
              <a:t>(CPP)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2B75B-6D9F-F5CA-7491-9CDEEE52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hello.cpp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862BC-123F-8315-F06E-0566C2295156}"/>
              </a:ext>
            </a:extLst>
          </p:cNvPr>
          <p:cNvSpPr txBox="1"/>
          <p:nvPr/>
        </p:nvSpPr>
        <p:spPr>
          <a:xfrm>
            <a:off x="2258090" y="-1683892"/>
            <a:ext cx="4590606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ED13E2-7630-0941-BB47-D737487D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5780"/>
            <a:ext cx="7086600" cy="1523494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100" dirty="0"/>
              <a:t>#include &lt;iostream&gt;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using namespace std;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int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"Hello, World!"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return 0;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9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9B32C3-21C3-B992-67A2-16A8B0681295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2A6B9-0604-E42F-EDF9-DAD0DEC7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Useful ROS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Wiki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https://wiki.ros.org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https://www.ros.org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OpenRobotics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https://www.openrobotics.org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ROSCon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https://roscon.ros.org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Documentation Site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http://docs.ros.org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Gazebo Website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http://gazebosim.org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Ignition Robotics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https://ignitionrobotics.org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Autoware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https://www.autoware.org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Design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http://design.ros2.org/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Documentation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https://index.ros.org/doc/ros2/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Latest ROS 1 and 2 News and Discussions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https://discourse.ros.org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Metrics Information of ROS</a:t>
            </a:r>
            <a:r>
              <a:rPr lang="en-US" altLang="ko-KR" dirty="0"/>
              <a:t>: </a:t>
            </a:r>
            <a:r>
              <a:rPr lang="en-US" altLang="ko-KR" dirty="0">
                <a:hlinkClick r:id="rId13"/>
              </a:rPr>
              <a:t>https://metrics.ros.org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Answers and Questions for ROS</a:t>
            </a:r>
            <a:r>
              <a:rPr lang="en-US" altLang="ko-KR" dirty="0"/>
              <a:t>: </a:t>
            </a:r>
            <a:r>
              <a:rPr lang="en-US" altLang="ko-KR" dirty="0">
                <a:hlinkClick r:id="rId14"/>
              </a:rPr>
              <a:t>http://answers.ros.org/questions/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Awesome ROS 2</a:t>
            </a:r>
            <a:r>
              <a:rPr lang="en-US" altLang="ko-KR" dirty="0"/>
              <a:t>: </a:t>
            </a:r>
            <a:r>
              <a:rPr lang="en-US" altLang="ko-KR" dirty="0">
                <a:hlinkClick r:id="rId15"/>
              </a:rPr>
              <a:t>https://fkromer.github.io/awesome-ros2/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C6D9-4411-E0BC-6113-5A23AA05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1CB9082-8F48-4397-A319-77F4F727D760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8357F5-9FB7-2947-591B-5B13EA63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Development and Package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Official Docker Images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https://hub.docker.com/r/osrf/ros2/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Build Farm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http://build.ros.org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http://build.ros2.org/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Package Repository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http://packages.ros.org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Status Page for Each Distro of ROS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1 Kinetic: </a:t>
            </a:r>
            <a:r>
              <a:rPr lang="en-US" altLang="ko-KR" dirty="0">
                <a:hlinkClick r:id="rId6"/>
              </a:rPr>
              <a:t>http://repositories.ros.org/status_page/ros_kinetic_default.html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2 Humble: </a:t>
            </a:r>
            <a:r>
              <a:rPr lang="en-US" altLang="ko-KR" dirty="0">
                <a:hlinkClick r:id="rId7"/>
              </a:rPr>
              <a:t>https://repo.ros2.org/status_page/ros_humble_default.html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Static Index for Known ROS Packages for Searching and Visualization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https://index.ros.org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F798E-61CD-AD08-D0A5-E30A9EA7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609235"/>
            <a:ext cx="8229600" cy="4125545"/>
          </a:xfrm>
        </p:spPr>
        <p:txBody>
          <a:bodyPr/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Colcon</a:t>
            </a:r>
          </a:p>
          <a:p>
            <a:pPr lvl="2"/>
            <a:r>
              <a:rPr lang="en-US" altLang="ko-KR" dirty="0"/>
              <a:t>Command line tool to improve the workflow of building, testing and using multiple software packages</a:t>
            </a:r>
          </a:p>
          <a:p>
            <a:pPr lvl="2"/>
            <a:r>
              <a:rPr lang="en-US" altLang="ko-KR" dirty="0"/>
              <a:t>Including catkin and ament</a:t>
            </a:r>
          </a:p>
          <a:p>
            <a:pPr lvl="2"/>
            <a:r>
              <a:rPr lang="en-US" altLang="ko-KR" dirty="0"/>
              <a:t>Comparable with ROS 1 and ROS 2</a:t>
            </a:r>
          </a:p>
          <a:p>
            <a:pPr lvl="2"/>
            <a:r>
              <a:rPr lang="en-US" altLang="ko-KR" dirty="0"/>
              <a:t>Workspace</a:t>
            </a:r>
          </a:p>
          <a:p>
            <a:pPr lvl="3"/>
            <a:r>
              <a:rPr lang="en-US" altLang="ko-KR" dirty="0"/>
              <a:t>build: intermediate files are </a:t>
            </a:r>
            <a:r>
              <a:rPr lang="en-US" altLang="ko-KR" dirty="0" err="1"/>
              <a:t>atored</a:t>
            </a:r>
            <a:r>
              <a:rPr lang="en-US" altLang="ko-KR" dirty="0"/>
              <a:t> Cmake</a:t>
            </a:r>
          </a:p>
          <a:p>
            <a:pPr lvl="3"/>
            <a:r>
              <a:rPr lang="en-US" altLang="ko-KR" dirty="0"/>
              <a:t>install: Each package will be installed</a:t>
            </a:r>
          </a:p>
          <a:p>
            <a:pPr lvl="3"/>
            <a:r>
              <a:rPr lang="en-US" altLang="ko-KR" dirty="0"/>
              <a:t>log: Various logging information</a:t>
            </a:r>
          </a:p>
          <a:p>
            <a:pPr lvl="3"/>
            <a:r>
              <a:rPr lang="en-US" altLang="ko-KR" dirty="0" err="1"/>
              <a:t>src</a:t>
            </a:r>
            <a:r>
              <a:rPr lang="en-US" altLang="ko-KR" dirty="0"/>
              <a:t>: Source codes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EF0741-35A4-4409-F9ED-EE9E1EDCBDD3}"/>
              </a:ext>
            </a:extLst>
          </p:cNvPr>
          <p:cNvGrpSpPr/>
          <p:nvPr/>
        </p:nvGrpSpPr>
        <p:grpSpPr>
          <a:xfrm>
            <a:off x="5486400" y="2038350"/>
            <a:ext cx="2519045" cy="1530350"/>
            <a:chOff x="5257800" y="2343150"/>
            <a:chExt cx="2519045" cy="1530350"/>
          </a:xfrm>
        </p:grpSpPr>
        <p:sp>
          <p:nvSpPr>
            <p:cNvPr id="18" name="object 18"/>
            <p:cNvSpPr/>
            <p:nvPr/>
          </p:nvSpPr>
          <p:spPr>
            <a:xfrm>
              <a:off x="5334000" y="2448634"/>
              <a:ext cx="1006475" cy="906780"/>
            </a:xfrm>
            <a:custGeom>
              <a:avLst/>
              <a:gdLst/>
              <a:ahLst/>
              <a:cxnLst/>
              <a:rect l="l" t="t" r="r" b="b"/>
              <a:pathLst>
                <a:path w="1006475" h="906779">
                  <a:moveTo>
                    <a:pt x="1006005" y="361950"/>
                  </a:moveTo>
                  <a:lnTo>
                    <a:pt x="823099" y="361950"/>
                  </a:lnTo>
                  <a:lnTo>
                    <a:pt x="823099" y="180975"/>
                  </a:lnTo>
                  <a:lnTo>
                    <a:pt x="91452" y="180975"/>
                  </a:lnTo>
                  <a:lnTo>
                    <a:pt x="91452" y="0"/>
                  </a:lnTo>
                  <a:lnTo>
                    <a:pt x="0" y="0"/>
                  </a:lnTo>
                  <a:lnTo>
                    <a:pt x="0" y="180975"/>
                  </a:lnTo>
                  <a:lnTo>
                    <a:pt x="0" y="182880"/>
                  </a:lnTo>
                  <a:lnTo>
                    <a:pt x="0" y="906780"/>
                  </a:lnTo>
                  <a:lnTo>
                    <a:pt x="640181" y="906780"/>
                  </a:lnTo>
                  <a:lnTo>
                    <a:pt x="640181" y="725805"/>
                  </a:lnTo>
                  <a:lnTo>
                    <a:pt x="640181" y="723900"/>
                  </a:lnTo>
                  <a:lnTo>
                    <a:pt x="640181" y="544830"/>
                  </a:lnTo>
                  <a:lnTo>
                    <a:pt x="1006005" y="544830"/>
                  </a:lnTo>
                  <a:lnTo>
                    <a:pt x="1006005" y="3619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257800" y="2343150"/>
              <a:ext cx="2519045" cy="1530350"/>
            </a:xfrm>
            <a:prstGeom prst="rect">
              <a:avLst/>
            </a:prstGeom>
            <a:ln w="19049">
              <a:solidFill>
                <a:srgbClr val="000000"/>
              </a:solidFill>
            </a:ln>
          </p:spPr>
          <p:txBody>
            <a:bodyPr vert="horz" wrap="square" lIns="0" tIns="79375" rIns="0" bIns="0" rtlCol="0">
              <a:spAutoFit/>
            </a:bodyPr>
            <a:lstStyle/>
            <a:p>
              <a:pPr marL="85725">
                <a:lnSpc>
                  <a:spcPts val="1435"/>
                </a:lnSpc>
                <a:spcBef>
                  <a:spcPts val="625"/>
                </a:spcBef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.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15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build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install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2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├──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log</a:t>
              </a:r>
              <a:endParaRPr sz="1200" dirty="0">
                <a:latin typeface="Courier New"/>
                <a:cs typeface="Courier New"/>
              </a:endParaRPr>
            </a:p>
            <a:p>
              <a:pPr marL="85725">
                <a:lnSpc>
                  <a:spcPts val="1435"/>
                </a:lnSpc>
              </a:pP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└──</a:t>
              </a:r>
              <a:r>
                <a:rPr sz="1200" spc="-25" dirty="0">
                  <a:solidFill>
                    <a:srgbClr val="333333"/>
                  </a:solidFill>
                  <a:latin typeface="Courier New"/>
                  <a:cs typeface="Courier New"/>
                </a:rPr>
                <a:t> src</a:t>
              </a:r>
              <a:endParaRPr sz="1200" dirty="0">
                <a:latin typeface="Courier New"/>
                <a:cs typeface="Courier New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511165" y="3534447"/>
              <a:ext cx="2012314" cy="182880"/>
            </a:xfrm>
            <a:prstGeom prst="rect">
              <a:avLst/>
            </a:prstGeom>
            <a:solidFill>
              <a:srgbClr val="F4F4F4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390"/>
                </a:lnSpc>
              </a:pPr>
              <a:r>
                <a:rPr sz="1200" dirty="0">
                  <a:solidFill>
                    <a:srgbClr val="009999"/>
                  </a:solidFill>
                  <a:latin typeface="Courier New"/>
                  <a:cs typeface="Courier New"/>
                </a:rPr>
                <a:t>4</a:t>
              </a:r>
              <a:r>
                <a:rPr sz="1200" spc="-25" dirty="0">
                  <a:solidFill>
                    <a:srgbClr val="009999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333333"/>
                  </a:solidFill>
                  <a:latin typeface="Courier New"/>
                  <a:cs typeface="Courier New"/>
                </a:rPr>
                <a:t>directories,</a:t>
              </a:r>
              <a:r>
                <a:rPr sz="1200" spc="-20" dirty="0">
                  <a:solidFill>
                    <a:srgbClr val="333333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009999"/>
                  </a:solidFill>
                  <a:latin typeface="Courier New"/>
                  <a:cs typeface="Courier New"/>
                </a:rPr>
                <a:t>0</a:t>
              </a:r>
              <a:r>
                <a:rPr sz="1200" spc="-20" dirty="0">
                  <a:solidFill>
                    <a:srgbClr val="009999"/>
                  </a:solidFill>
                  <a:latin typeface="Courier New"/>
                  <a:cs typeface="Courier New"/>
                </a:rPr>
                <a:t> </a:t>
              </a:r>
              <a:r>
                <a:rPr sz="1200" spc="-10" dirty="0">
                  <a:solidFill>
                    <a:srgbClr val="333333"/>
                  </a:solidFill>
                  <a:latin typeface="Courier New"/>
                  <a:cs typeface="Courier New"/>
                </a:rPr>
                <a:t>files</a:t>
              </a:r>
              <a:endParaRPr sz="1200" dirty="0">
                <a:latin typeface="Courier New"/>
                <a:cs typeface="Courier New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FBF248-140D-5820-EBED-7C55E819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ROS2 </a:t>
            </a:r>
            <a:r>
              <a:rPr lang="ko-KR" altLang="en-US" sz="1600" dirty="0"/>
              <a:t>개발환경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AF7A-2D4D-69A3-72A3-AF70185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>
                <a:latin typeface="+mj-ea"/>
                <a:ea typeface="+mj-ea"/>
              </a:rPr>
              <a:t>ROS </a:t>
            </a:r>
            <a:r>
              <a:rPr lang="ko-KR" altLang="en-US" sz="1600" dirty="0">
                <a:latin typeface="+mj-ea"/>
                <a:ea typeface="+mj-ea"/>
              </a:rPr>
              <a:t>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2</a:t>
            </a:r>
            <a:r>
              <a:rPr lang="ko-KR" altLang="en-US" dirty="0"/>
              <a:t>의 파일 시스템패키지란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소프트웨어를 구성하는 기본 단위</a:t>
            </a:r>
            <a:endParaRPr lang="en-US" altLang="ko-KR" dirty="0"/>
          </a:p>
          <a:p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하나 이상의 노드</a:t>
            </a:r>
            <a:r>
              <a:rPr lang="en-US" altLang="ko-KR" dirty="0"/>
              <a:t>(</a:t>
            </a:r>
            <a:r>
              <a:rPr lang="ko-KR" altLang="en-US" dirty="0"/>
              <a:t>실행파일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package.xml  :  </a:t>
            </a:r>
            <a:r>
              <a:rPr lang="ko-KR" altLang="en-US" dirty="0"/>
              <a:t>패키지에 대한 정보</a:t>
            </a:r>
            <a:endParaRPr lang="en-US" altLang="ko-KR" dirty="0"/>
          </a:p>
          <a:p>
            <a:pPr lvl="1"/>
            <a:r>
              <a:rPr lang="en-US" altLang="ko-KR" dirty="0"/>
              <a:t> Cmakelists.txt : </a:t>
            </a:r>
            <a:r>
              <a:rPr lang="ko-KR" altLang="en-US" dirty="0"/>
              <a:t>빌드 설정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소스파일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환경파일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 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20015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바이너리 설치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ros</a:t>
            </a:r>
            <a:r>
              <a:rPr lang="en-US" altLang="ko-KR" sz="1200" dirty="0"/>
              <a:t>-[] </a:t>
            </a:r>
            <a:r>
              <a:rPr lang="ko-KR" altLang="en-US" sz="1200" dirty="0"/>
              <a:t>로 바이너리 설치를 하게 되면 </a:t>
            </a:r>
            <a:r>
              <a:rPr lang="en-US" altLang="ko-KR" sz="1200" dirty="0"/>
              <a:t>/opt/</a:t>
            </a:r>
            <a:r>
              <a:rPr lang="en-US" altLang="ko-KR" sz="1200" dirty="0" err="1"/>
              <a:t>ros</a:t>
            </a:r>
            <a:r>
              <a:rPr lang="en-US" altLang="ko-KR" sz="1200" dirty="0"/>
              <a:t>/foxy/… </a:t>
            </a:r>
            <a:r>
              <a:rPr lang="ko-KR" altLang="en-US" sz="1200" dirty="0"/>
              <a:t>쪽에 설치가 되게 된다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소스코드 설치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소스코드는 깃에서 클론을 해서 설치하게 되며 자신이 설치하고자하는 워크스페이스에 설치가 되게 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j-lt"/>
              </a:rPr>
              <a:t>Bashrc</a:t>
            </a:r>
            <a:r>
              <a:rPr lang="en-US" altLang="ko-KR" dirty="0">
                <a:latin typeface="+mj-lt"/>
              </a:rPr>
              <a:t> ( Bourne shell run command) </a:t>
            </a:r>
            <a:r>
              <a:rPr lang="ko-KR" altLang="en-US" dirty="0">
                <a:latin typeface="+mj-lt"/>
              </a:rPr>
              <a:t>의 약자로 </a:t>
            </a:r>
            <a:r>
              <a:rPr lang="en-US" altLang="ko-KR" dirty="0">
                <a:latin typeface="+mj-lt"/>
              </a:rPr>
              <a:t>Steve Bourne </a:t>
            </a:r>
            <a:r>
              <a:rPr lang="ko-KR" altLang="en-US" dirty="0">
                <a:latin typeface="+mj-lt"/>
              </a:rPr>
              <a:t>가 제작한 유닉스 오리지널 쉘이다</a:t>
            </a:r>
            <a:r>
              <a:rPr lang="en-US" altLang="ko-KR" dirty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>
                <a:latin typeface="+mj-lt"/>
              </a:rPr>
              <a:t>Bashrc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추가 내용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개발 툴 설치</a:t>
            </a:r>
            <a:endParaRPr lang="en-US" altLang="ko-KR" dirty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>
                <a:latin typeface="+mj-lt"/>
              </a:rPr>
              <a:t> </a:t>
            </a:r>
          </a:p>
          <a:p>
            <a:endParaRPr lang="en-US" altLang="ko-K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패키지 생성하기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--build-type </a:t>
            </a:r>
            <a:r>
              <a:rPr lang="en-US" altLang="ko-KR" dirty="0" err="1"/>
              <a:t>ament_python</a:t>
            </a:r>
            <a:r>
              <a:rPr lang="en-US" altLang="ko-KR" dirty="0"/>
              <a:t> [</a:t>
            </a:r>
            <a:r>
              <a:rPr lang="ko-KR" altLang="ko-KR" dirty="0" err="1"/>
              <a:t>패키지명</a:t>
            </a:r>
            <a:r>
              <a:rPr lang="en-US" altLang="ko-KR" dirty="0"/>
              <a:t>]  --dependencies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/>
              <a:t>…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25065"/>
            <a:ext cx="1154673" cy="196155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84081"/>
              </p:ext>
            </p:extLst>
          </p:nvPr>
        </p:nvGraphicFramePr>
        <p:xfrm>
          <a:off x="533400" y="1276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270400" imgH="2019240" progId="PBrush">
                  <p:embed/>
                </p:oleObj>
              </mc:Choice>
              <mc:Fallback>
                <p:oleObj name="Bitmap Image" r:id="rId3" imgW="5270400" imgH="2019240" progId="PBrush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276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098109"/>
              </p:ext>
            </p:extLst>
          </p:nvPr>
        </p:nvGraphicFramePr>
        <p:xfrm>
          <a:off x="4038600" y="29908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216320" imgH="1486080" progId="PBrush">
                  <p:embed/>
                </p:oleObj>
              </mc:Choice>
              <mc:Fallback>
                <p:oleObj name="Bitmap Image" r:id="rId5" imgW="4216320" imgH="1486080" progId="PBrush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29908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60547E-650D-2A87-FE8B-C7CF8F1D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Setup.py </a:t>
            </a:r>
            <a:r>
              <a:rPr lang="ko-KR" altLang="en-US" sz="1600" dirty="0"/>
              <a:t>작성요령</a:t>
            </a:r>
            <a:r>
              <a:rPr lang="en-US" altLang="ko-KR" sz="1600" dirty="0"/>
              <a:t>(python)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084432-641E-7E25-A642-907E29B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lang="en-US" altLang="ko-KR" b="1" dirty="0">
                <a:latin typeface="Arial"/>
                <a:cs typeface="Arial"/>
              </a:rPr>
              <a:t>setup.py</a:t>
            </a:r>
          </a:p>
          <a:p>
            <a:pPr marL="668338" lvl="1">
              <a:spcBef>
                <a:spcPts val="100"/>
              </a:spcBef>
            </a:pPr>
            <a:r>
              <a:rPr lang="ko-KR" altLang="en-US" dirty="0">
                <a:latin typeface="Gulim"/>
                <a:cs typeface="Gulim"/>
              </a:rPr>
              <a:t>패키지</a:t>
            </a:r>
            <a:r>
              <a:rPr lang="ko-KR" altLang="en-US" spc="-75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안에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있는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코드를</a:t>
            </a:r>
            <a:r>
              <a:rPr lang="ko-KR" altLang="en-US" spc="-75" dirty="0">
                <a:latin typeface="Gulim"/>
                <a:cs typeface="Gulim"/>
              </a:rPr>
              <a:t> </a:t>
            </a:r>
            <a:r>
              <a:rPr lang="ko-KR" altLang="en-US" dirty="0">
                <a:latin typeface="Gulim"/>
                <a:cs typeface="Gulim"/>
              </a:rPr>
              <a:t>빌드하기 위한 설정</a:t>
            </a:r>
            <a:r>
              <a:rPr lang="ko-KR" altLang="en-US" spc="-100" dirty="0">
                <a:latin typeface="Gulim"/>
                <a:cs typeface="Gulim"/>
              </a:rPr>
              <a:t> </a:t>
            </a:r>
            <a:r>
              <a:rPr lang="ko-KR" altLang="en-US" spc="-25" dirty="0">
                <a:latin typeface="Gulim"/>
                <a:cs typeface="Gulim"/>
              </a:rPr>
              <a:t>파일</a:t>
            </a:r>
            <a:endParaRPr lang="ko-KR" altLang="en-US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ko-KR" altLang="en-US" sz="1000" dirty="0">
              <a:latin typeface="Gulim"/>
              <a:cs typeface="Gulim"/>
            </a:endParaRPr>
          </a:p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00902"/>
              </p:ext>
            </p:extLst>
          </p:nvPr>
        </p:nvGraphicFramePr>
        <p:xfrm>
          <a:off x="1752600" y="1349574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40320" imgH="2432160" progId="PBrush">
                  <p:embed/>
                </p:oleObj>
              </mc:Choice>
              <mc:Fallback>
                <p:oleObj name="Bitmap Image" r:id="rId2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1349574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07487"/>
              </p:ext>
            </p:extLst>
          </p:nvPr>
        </p:nvGraphicFramePr>
        <p:xfrm>
          <a:off x="685800" y="819150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44920" imgH="3549600" progId="PBrush">
                  <p:embed/>
                </p:oleObj>
              </mc:Choice>
              <mc:Fallback>
                <p:oleObj name="Bitmap Image" r:id="rId2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819150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949560" imgH="2457360" progId="PBrush">
                  <p:embed/>
                </p:oleObj>
              </mc:Choice>
              <mc:Fallback>
                <p:oleObj name="Bitmap Image" r:id="rId4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3820"/>
              </p:ext>
            </p:extLst>
          </p:nvPr>
        </p:nvGraphicFramePr>
        <p:xfrm>
          <a:off x="685800" y="7366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11760" imgH="3079800" progId="PBrush">
                  <p:embed/>
                </p:oleObj>
              </mc:Choice>
              <mc:Fallback>
                <p:oleObj name="Bitmap Image" r:id="rId2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7366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23343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13320" imgH="1765440" progId="PBrush">
                  <p:embed/>
                </p:oleObj>
              </mc:Choice>
              <mc:Fallback>
                <p:oleObj name="Bitmap Image" r:id="rId4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BA813-BA9A-8FCD-F8B6-113DF078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F7D84-994E-8C6D-E8DC-77FEB64E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패키지 생성하기</a:t>
            </a:r>
            <a:r>
              <a:rPr lang="en-US" altLang="ko-KR" dirty="0"/>
              <a:t>(CPP)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8B980-D316-86ED-F106-BCBDD353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pkg create --build-type </a:t>
            </a:r>
            <a:r>
              <a:rPr lang="en-US" altLang="ko-KR" dirty="0" err="1"/>
              <a:t>ament_cmake</a:t>
            </a:r>
            <a:r>
              <a:rPr lang="en-US" altLang="ko-KR" dirty="0"/>
              <a:t> [</a:t>
            </a:r>
            <a:r>
              <a:rPr lang="ko-KR" altLang="ko-KR" dirty="0" err="1"/>
              <a:t>패키지명</a:t>
            </a:r>
            <a:r>
              <a:rPr lang="en-US" altLang="ko-KR" dirty="0"/>
              <a:t>]  --dependencies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/>
              <a:t>…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6B84A-09F8-3BD2-A299-A4D40F8C4E6E}"/>
              </a:ext>
            </a:extLst>
          </p:cNvPr>
          <p:cNvSpPr txBox="1"/>
          <p:nvPr/>
        </p:nvSpPr>
        <p:spPr>
          <a:xfrm>
            <a:off x="2258090" y="-1683892"/>
            <a:ext cx="4590606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1F0F64-2F68-A46C-D9FD-CBA0B629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65392"/>
            <a:ext cx="7086600" cy="406265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100" dirty="0" err="1"/>
              <a:t>cmake_minimum_required</a:t>
            </a:r>
            <a:r>
              <a:rPr lang="ko-KR" altLang="en-US" sz="1100" dirty="0"/>
              <a:t>(VERSION 3.8)</a:t>
            </a:r>
          </a:p>
          <a:p>
            <a:r>
              <a:rPr lang="ko-KR" altLang="en-US" sz="1100" dirty="0" err="1"/>
              <a:t>project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simple_ros_cpp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if</a:t>
            </a:r>
            <a:r>
              <a:rPr lang="ko-KR" altLang="en-US" sz="1100" dirty="0"/>
              <a:t>(CMAKE_COMPILER_IS_GNUCXX OR CMAKE_CXX_COMPILER_ID MATCHES "</a:t>
            </a:r>
            <a:r>
              <a:rPr lang="ko-KR" altLang="en-US" sz="1100" dirty="0" err="1"/>
              <a:t>Clang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add_compile_options</a:t>
            </a:r>
            <a:r>
              <a:rPr lang="ko-KR" altLang="en-US" sz="1100" dirty="0"/>
              <a:t>(-</a:t>
            </a:r>
            <a:r>
              <a:rPr lang="ko-KR" altLang="en-US" sz="1100" dirty="0" err="1"/>
              <a:t>Wall</a:t>
            </a:r>
            <a:r>
              <a:rPr lang="ko-KR" altLang="en-US" sz="1100" dirty="0"/>
              <a:t> -</a:t>
            </a:r>
            <a:r>
              <a:rPr lang="ko-KR" altLang="en-US" sz="1100" dirty="0" err="1"/>
              <a:t>Wextra</a:t>
            </a:r>
            <a:r>
              <a:rPr lang="ko-KR" altLang="en-US" sz="1100" dirty="0"/>
              <a:t> -</a:t>
            </a:r>
            <a:r>
              <a:rPr lang="ko-KR" altLang="en-US" sz="1100" dirty="0" err="1"/>
              <a:t>Wpedantic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endif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find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dependencies</a:t>
            </a:r>
            <a:endParaRPr lang="ko-KR" altLang="en-US" sz="1100" dirty="0"/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rclcpp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std_msgs</a:t>
            </a:r>
            <a:r>
              <a:rPr lang="ko-KR" altLang="en-US" sz="1100" dirty="0"/>
              <a:t> REQUIRED)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add_executable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hello_pub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src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hello_pub.cpp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install</a:t>
            </a:r>
            <a:r>
              <a:rPr lang="ko-KR" altLang="en-US" sz="1100" dirty="0"/>
              <a:t>(TARGETS </a:t>
            </a:r>
            <a:r>
              <a:rPr lang="ko-KR" altLang="en-US" sz="1100" dirty="0" err="1"/>
              <a:t>hello_pub</a:t>
            </a:r>
            <a:r>
              <a:rPr lang="ko-KR" altLang="en-US" sz="1100" dirty="0"/>
              <a:t> DESTINATION </a:t>
            </a:r>
            <a:r>
              <a:rPr lang="ko-KR" altLang="en-US" sz="1100" dirty="0" err="1"/>
              <a:t>lib</a:t>
            </a:r>
            <a:r>
              <a:rPr lang="ko-KR" altLang="en-US" sz="1100" dirty="0"/>
              <a:t>/${PROJECT_NAME})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if</a:t>
            </a:r>
            <a:r>
              <a:rPr lang="ko-KR" altLang="en-US" sz="1100" dirty="0"/>
              <a:t>(BUILD_TESTING)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ament_lint_auto</a:t>
            </a:r>
            <a:r>
              <a:rPr lang="ko-KR" altLang="en-US" sz="1100" dirty="0"/>
              <a:t> REQUIRED)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ament_cmake_copyright_FOUND</a:t>
            </a:r>
            <a:r>
              <a:rPr lang="ko-KR" altLang="en-US" sz="1100" dirty="0"/>
              <a:t> TRUE)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ament_cmake_cpplint_FOUND</a:t>
            </a:r>
            <a:r>
              <a:rPr lang="ko-KR" altLang="en-US" sz="1100" dirty="0"/>
              <a:t> TRUE)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ament_lint_auto_find_test_dependencies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endif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ament_package</a:t>
            </a:r>
            <a:r>
              <a:rPr lang="ko-KR" alt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19146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1115</Words>
  <Application>Microsoft Office PowerPoint</Application>
  <PresentationFormat>화면 슬라이드 쇼(16:9)</PresentationFormat>
  <Paragraphs>151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Gulim</vt:lpstr>
      <vt:lpstr>맑은 고딕</vt:lpstr>
      <vt:lpstr>Arial</vt:lpstr>
      <vt:lpstr>Courier New</vt:lpstr>
      <vt:lpstr>Wingdings</vt:lpstr>
      <vt:lpstr>바인드소프트</vt:lpstr>
      <vt:lpstr>Bitmap Image</vt:lpstr>
      <vt:lpstr>ROS2</vt:lpstr>
      <vt:lpstr>ROS2 개발환경 구축</vt:lpstr>
      <vt:lpstr>ROS 패키지</vt:lpstr>
      <vt:lpstr>개발 환경 설정 .bashrc 파일 설정</vt:lpstr>
      <vt:lpstr>ROS 패키지 생성하기(Python)</vt:lpstr>
      <vt:lpstr>Setup.py 작성요령(python)</vt:lpstr>
      <vt:lpstr>ROS2 Publisher Node 만들기</vt:lpstr>
      <vt:lpstr>ROS2 subscriber Node 만들기</vt:lpstr>
      <vt:lpstr>ROS 패키지 생성하기(CPP)</vt:lpstr>
      <vt:lpstr>ROS 패키지 생성하기(CPP)</vt:lpstr>
      <vt:lpstr>ROS 패키지 생성하기(CPP)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70</cp:revision>
  <dcterms:created xsi:type="dcterms:W3CDTF">2023-01-17T00:02:46Z</dcterms:created>
  <dcterms:modified xsi:type="dcterms:W3CDTF">2024-12-23T20:04:41Z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