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61" r:id="rId5"/>
    <p:sldId id="260" r:id="rId6"/>
    <p:sldId id="265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4" r:id="rId20"/>
    <p:sldId id="277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3F7E-2AFB-4404-B89E-4208916E4C8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13B8-8D0C-4737-8362-3DA195117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869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3F7E-2AFB-4404-B89E-4208916E4C8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13B8-8D0C-4737-8362-3DA195117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63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3F7E-2AFB-4404-B89E-4208916E4C8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13B8-8D0C-4737-8362-3DA195117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17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3F7E-2AFB-4404-B89E-4208916E4C8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13B8-8D0C-4737-8362-3DA195117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0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3F7E-2AFB-4404-B89E-4208916E4C8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13B8-8D0C-4737-8362-3DA195117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62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3F7E-2AFB-4404-B89E-4208916E4C8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13B8-8D0C-4737-8362-3DA195117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235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3F7E-2AFB-4404-B89E-4208916E4C8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13B8-8D0C-4737-8362-3DA195117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74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3F7E-2AFB-4404-B89E-4208916E4C8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13B8-8D0C-4737-8362-3DA195117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59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3F7E-2AFB-4404-B89E-4208916E4C8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13B8-8D0C-4737-8362-3DA195117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10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3F7E-2AFB-4404-B89E-4208916E4C8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13B8-8D0C-4737-8362-3DA195117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00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3F7E-2AFB-4404-B89E-4208916E4C8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13B8-8D0C-4737-8362-3DA195117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555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3F7E-2AFB-4404-B89E-4208916E4C8C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813B8-8D0C-4737-8362-3DA195117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9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43729-1E84-488F-B93C-5D31654FC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9739"/>
            <a:ext cx="7772400" cy="1056323"/>
          </a:xfrm>
        </p:spPr>
        <p:txBody>
          <a:bodyPr/>
          <a:lstStyle/>
          <a:p>
            <a:r>
              <a:rPr lang="zh-CN" altLang="en-US" dirty="0"/>
              <a:t>图书管理系统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8933A4-A938-49C8-A983-42424C3C2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60178"/>
            <a:ext cx="6858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2004 </a:t>
            </a:r>
            <a:r>
              <a:rPr lang="zh-CN" altLang="en-US" dirty="0"/>
              <a:t>刘家明 </a:t>
            </a:r>
            <a:r>
              <a:rPr lang="en-US" altLang="zh-CN" dirty="0"/>
              <a:t>1719200006</a:t>
            </a:r>
          </a:p>
          <a:p>
            <a:r>
              <a:rPr lang="en-US" altLang="zh-CN" dirty="0"/>
              <a:t>2004 </a:t>
            </a:r>
            <a:r>
              <a:rPr lang="zh-CN" altLang="en-US" dirty="0"/>
              <a:t>高     杭 </a:t>
            </a:r>
            <a:r>
              <a:rPr lang="en-US" altLang="zh-CN" dirty="0"/>
              <a:t>1719200034</a:t>
            </a:r>
          </a:p>
          <a:p>
            <a:r>
              <a:rPr lang="en-US" altLang="zh-CN" dirty="0"/>
              <a:t>2004 </a:t>
            </a:r>
            <a:r>
              <a:rPr lang="zh-CN" altLang="en-US" dirty="0"/>
              <a:t>李志强 </a:t>
            </a:r>
            <a:r>
              <a:rPr lang="en-US" altLang="zh-CN" dirty="0"/>
              <a:t>1719200004</a:t>
            </a:r>
          </a:p>
          <a:p>
            <a:r>
              <a:rPr lang="en-US" altLang="zh-CN" dirty="0"/>
              <a:t>2004 </a:t>
            </a:r>
            <a:r>
              <a:rPr lang="zh-CN" altLang="en-US" dirty="0"/>
              <a:t>崔恒洋 </a:t>
            </a:r>
            <a:r>
              <a:rPr lang="en-US" altLang="zh-CN" dirty="0"/>
              <a:t>1719200002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33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B79E79E2-5EFB-4473-A494-BB624E1F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790" y="-5672726"/>
            <a:ext cx="8056419" cy="1134545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237CADC-EA6F-412C-84CF-F30804F47B5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6A6A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966D69-F22B-4BAA-9F10-B92F2C8A1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71550"/>
            <a:ext cx="9144000" cy="4914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0F2094-481A-4BF2-ACBF-F439353A3076}"/>
              </a:ext>
            </a:extLst>
          </p:cNvPr>
          <p:cNvSpPr txBox="1"/>
          <p:nvPr/>
        </p:nvSpPr>
        <p:spPr>
          <a:xfrm>
            <a:off x="543790" y="367301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查找书籍</a:t>
            </a:r>
          </a:p>
        </p:txBody>
      </p:sp>
    </p:spTree>
    <p:extLst>
      <p:ext uri="{BB962C8B-B14F-4D97-AF65-F5344CB8AC3E}">
        <p14:creationId xmlns:p14="http://schemas.microsoft.com/office/powerpoint/2010/main" val="89152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B79E79E2-5EFB-4473-A494-BB624E1F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790" y="-5672726"/>
            <a:ext cx="8056419" cy="1134545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237CADC-EA6F-412C-84CF-F30804F47B5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6A6A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E6CBE3-45AC-485C-942C-9470CE22E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71550"/>
            <a:ext cx="9144000" cy="4914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A9C80EB-A4C5-416D-A41D-6AA350BCC2FF}"/>
              </a:ext>
            </a:extLst>
          </p:cNvPr>
          <p:cNvSpPr txBox="1"/>
          <p:nvPr/>
        </p:nvSpPr>
        <p:spPr>
          <a:xfrm>
            <a:off x="543790" y="367301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借书</a:t>
            </a:r>
          </a:p>
        </p:txBody>
      </p:sp>
    </p:spTree>
    <p:extLst>
      <p:ext uri="{BB962C8B-B14F-4D97-AF65-F5344CB8AC3E}">
        <p14:creationId xmlns:p14="http://schemas.microsoft.com/office/powerpoint/2010/main" val="1084519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B79E79E2-5EFB-4473-A494-BB624E1F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790" y="-5672726"/>
            <a:ext cx="8056419" cy="1134545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237CADC-EA6F-412C-84CF-F30804F47B5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6A6A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2A05A0-83C3-4CB0-8A5B-EC8EECCBE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71550"/>
            <a:ext cx="9144000" cy="4914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986957-3943-4B65-801E-55B3F10C8BB7}"/>
              </a:ext>
            </a:extLst>
          </p:cNvPr>
          <p:cNvSpPr txBox="1"/>
          <p:nvPr/>
        </p:nvSpPr>
        <p:spPr>
          <a:xfrm>
            <a:off x="543790" y="367301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借书</a:t>
            </a:r>
          </a:p>
        </p:txBody>
      </p:sp>
    </p:spTree>
    <p:extLst>
      <p:ext uri="{BB962C8B-B14F-4D97-AF65-F5344CB8AC3E}">
        <p14:creationId xmlns:p14="http://schemas.microsoft.com/office/powerpoint/2010/main" val="1160222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B79E79E2-5EFB-4473-A494-BB624E1F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790" y="-5672726"/>
            <a:ext cx="8056419" cy="1134545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237CADC-EA6F-412C-84CF-F30804F47B5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6A6A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D22648-D608-4765-8C49-A63076F84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71550"/>
            <a:ext cx="9144000" cy="4914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0A93F10-4723-48BF-8578-E34BA4F73DA7}"/>
              </a:ext>
            </a:extLst>
          </p:cNvPr>
          <p:cNvSpPr txBox="1"/>
          <p:nvPr/>
        </p:nvSpPr>
        <p:spPr>
          <a:xfrm>
            <a:off x="543790" y="367301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查询用户在借书籍</a:t>
            </a:r>
          </a:p>
        </p:txBody>
      </p:sp>
    </p:spTree>
    <p:extLst>
      <p:ext uri="{BB962C8B-B14F-4D97-AF65-F5344CB8AC3E}">
        <p14:creationId xmlns:p14="http://schemas.microsoft.com/office/powerpoint/2010/main" val="4188460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B79E79E2-5EFB-4473-A494-BB624E1F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790" y="-5672726"/>
            <a:ext cx="8056419" cy="1134545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237CADC-EA6F-412C-84CF-F30804F47B5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6A6A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31DB12-9325-4902-B5E6-28E321805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71550"/>
            <a:ext cx="9144000" cy="4914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5C37FD-B3F9-4EB4-85B3-197EAE2B1098}"/>
              </a:ext>
            </a:extLst>
          </p:cNvPr>
          <p:cNvSpPr txBox="1"/>
          <p:nvPr/>
        </p:nvSpPr>
        <p:spPr>
          <a:xfrm>
            <a:off x="543790" y="367301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查询用户在借书籍</a:t>
            </a:r>
          </a:p>
        </p:txBody>
      </p:sp>
    </p:spTree>
    <p:extLst>
      <p:ext uri="{BB962C8B-B14F-4D97-AF65-F5344CB8AC3E}">
        <p14:creationId xmlns:p14="http://schemas.microsoft.com/office/powerpoint/2010/main" val="404253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B79E79E2-5EFB-4473-A494-BB624E1F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790" y="-5672726"/>
            <a:ext cx="8056419" cy="1134545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237CADC-EA6F-412C-84CF-F30804F47B5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6A6A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43C058-3B8F-4476-AFAE-9A3A45037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71550"/>
            <a:ext cx="9144000" cy="4914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2D18FB-02DD-43F2-B454-78B1B1D47B6B}"/>
              </a:ext>
            </a:extLst>
          </p:cNvPr>
          <p:cNvSpPr txBox="1"/>
          <p:nvPr/>
        </p:nvSpPr>
        <p:spPr>
          <a:xfrm>
            <a:off x="543790" y="367301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查找书籍</a:t>
            </a:r>
          </a:p>
        </p:txBody>
      </p:sp>
    </p:spTree>
    <p:extLst>
      <p:ext uri="{BB962C8B-B14F-4D97-AF65-F5344CB8AC3E}">
        <p14:creationId xmlns:p14="http://schemas.microsoft.com/office/powerpoint/2010/main" val="119828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B79E79E2-5EFB-4473-A494-BB624E1F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790" y="-5672726"/>
            <a:ext cx="8056419" cy="1134545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237CADC-EA6F-412C-84CF-F30804F47B5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6A6A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56FCEF-B7DD-4649-9194-A02400ABB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71550"/>
            <a:ext cx="9144000" cy="4914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47EE5B-060F-475F-9F97-033E66CB7436}"/>
              </a:ext>
            </a:extLst>
          </p:cNvPr>
          <p:cNvSpPr txBox="1"/>
          <p:nvPr/>
        </p:nvSpPr>
        <p:spPr>
          <a:xfrm>
            <a:off x="543790" y="367301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还书</a:t>
            </a:r>
          </a:p>
        </p:txBody>
      </p:sp>
    </p:spTree>
    <p:extLst>
      <p:ext uri="{BB962C8B-B14F-4D97-AF65-F5344CB8AC3E}">
        <p14:creationId xmlns:p14="http://schemas.microsoft.com/office/powerpoint/2010/main" val="925092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B79E79E2-5EFB-4473-A494-BB624E1F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790" y="-5672726"/>
            <a:ext cx="8056419" cy="1134545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237CADC-EA6F-412C-84CF-F30804F47B5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6A6A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D6CBBC-C4BE-407F-98F4-48CFFC614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71550"/>
            <a:ext cx="9144000" cy="4914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9D875F8-F2BD-4D1F-A8D3-06E07219888B}"/>
              </a:ext>
            </a:extLst>
          </p:cNvPr>
          <p:cNvSpPr txBox="1"/>
          <p:nvPr/>
        </p:nvSpPr>
        <p:spPr>
          <a:xfrm>
            <a:off x="543790" y="367301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还书</a:t>
            </a:r>
          </a:p>
        </p:txBody>
      </p:sp>
    </p:spTree>
    <p:extLst>
      <p:ext uri="{BB962C8B-B14F-4D97-AF65-F5344CB8AC3E}">
        <p14:creationId xmlns:p14="http://schemas.microsoft.com/office/powerpoint/2010/main" val="4139036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B79E79E2-5EFB-4473-A494-BB624E1F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790" y="-5672726"/>
            <a:ext cx="8056419" cy="1134545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237CADC-EA6F-412C-84CF-F30804F47B5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6A6A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287657-86D0-4F22-A34F-0AD06DCBF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71550"/>
            <a:ext cx="9144000" cy="4914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24FC73-BFFA-40FA-9F0B-32D4AF50E7A1}"/>
              </a:ext>
            </a:extLst>
          </p:cNvPr>
          <p:cNvSpPr txBox="1"/>
          <p:nvPr/>
        </p:nvSpPr>
        <p:spPr>
          <a:xfrm>
            <a:off x="543790" y="367301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查询用户在借书籍</a:t>
            </a:r>
          </a:p>
        </p:txBody>
      </p:sp>
    </p:spTree>
    <p:extLst>
      <p:ext uri="{BB962C8B-B14F-4D97-AF65-F5344CB8AC3E}">
        <p14:creationId xmlns:p14="http://schemas.microsoft.com/office/powerpoint/2010/main" val="4249806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A7B9B86A-105F-4BC0-B8A6-DF12CF3A5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790" y="-2764426"/>
            <a:ext cx="8056419" cy="113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4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7AD1EB49-50AD-4BFD-9AB2-9E12A2CA5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063" y="0"/>
            <a:ext cx="4869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23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8B2E4A37-81C5-4A50-862D-1AE607792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063" y="0"/>
            <a:ext cx="48698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66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43729-1E84-488F-B93C-5D31654FC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050" y="2900838"/>
            <a:ext cx="7772400" cy="1056323"/>
          </a:xfrm>
        </p:spPr>
        <p:txBody>
          <a:bodyPr/>
          <a:lstStyle/>
          <a:p>
            <a:r>
              <a:rPr lang="zh-CN" altLang="en-US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316333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A7B9B86A-105F-4BC0-B8A6-DF12CF3A5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0" y="418848"/>
            <a:ext cx="8056419" cy="113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71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A7B9B86A-105F-4BC0-B8A6-DF12CF3A5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080" y="418848"/>
            <a:ext cx="8056419" cy="1134545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9488945-475D-4287-B74C-52C3663CDDC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6A6A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10B848-7FC9-4AD6-9FFA-669E33414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35" b="-1"/>
          <a:stretch/>
        </p:blipFill>
        <p:spPr>
          <a:xfrm>
            <a:off x="3041492" y="1943100"/>
            <a:ext cx="3308507" cy="337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>
            <a:extLst>
              <a:ext uri="{FF2B5EF4-FFF2-40B4-BE49-F238E27FC236}">
                <a16:creationId xmlns:a16="http://schemas.microsoft.com/office/drawing/2014/main" id="{A7B9B86A-105F-4BC0-B8A6-DF12CF3A5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790" y="-5672726"/>
            <a:ext cx="8056419" cy="113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32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A865B552-5C42-4FC2-A37D-FA0A205D7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790" y="-5672726"/>
            <a:ext cx="8056419" cy="113454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C893745-2017-4066-BE80-B67F76D9CDF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6A6A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21A8A6-60BC-4009-984A-EF76E4FAB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700" y="1795510"/>
            <a:ext cx="2557350" cy="326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82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A865B552-5C42-4FC2-A37D-FA0A205D7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790" y="-5672726"/>
            <a:ext cx="8056419" cy="113454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C893745-2017-4066-BE80-B67F76D9CDF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6A6A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F4C209-89A9-45E9-B43B-1E665751C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4544"/>
            <a:ext cx="9144000" cy="276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23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6F79D509-9EC5-49FD-96CB-75F06BCED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790" y="-5672726"/>
            <a:ext cx="8056419" cy="1134545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2F709E6-44FE-41DD-9C86-1F1157F13DA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6A6A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258BC3-7A68-4ADF-8E95-16A189DA5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9" y="2070100"/>
            <a:ext cx="9197587" cy="275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0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866D39A6-C594-4FF2-AC01-67C97D443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790" y="-5672726"/>
            <a:ext cx="8056419" cy="1134545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236EF0E-95FB-47F7-BCC6-CF662A2F7BD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A6A6A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2AF21E-CF0C-452D-9581-BB1981739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71550"/>
            <a:ext cx="9144000" cy="4914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938769-B6C9-41D8-9BB3-34C232CB290A}"/>
              </a:ext>
            </a:extLst>
          </p:cNvPr>
          <p:cNvSpPr txBox="1"/>
          <p:nvPr/>
        </p:nvSpPr>
        <p:spPr>
          <a:xfrm>
            <a:off x="543790" y="367301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查找书籍</a:t>
            </a:r>
          </a:p>
        </p:txBody>
      </p:sp>
    </p:spTree>
    <p:extLst>
      <p:ext uri="{BB962C8B-B14F-4D97-AF65-F5344CB8AC3E}">
        <p14:creationId xmlns:p14="http://schemas.microsoft.com/office/powerpoint/2010/main" val="3255410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47</Words>
  <Application>Microsoft Office PowerPoint</Application>
  <PresentationFormat>全屏显示(4:3)</PresentationFormat>
  <Paragraphs>16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主题​​</vt:lpstr>
      <vt:lpstr>图书管理系统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图书管理系统</dc:title>
  <dc:creator>刘 家明</dc:creator>
  <cp:lastModifiedBy>刘 家明</cp:lastModifiedBy>
  <cp:revision>3</cp:revision>
  <dcterms:created xsi:type="dcterms:W3CDTF">2022-05-27T01:13:01Z</dcterms:created>
  <dcterms:modified xsi:type="dcterms:W3CDTF">2022-05-27T01:54:45Z</dcterms:modified>
</cp:coreProperties>
</file>