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A604-B5AF-4946-B4E6-FA6F16AEB117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C21D8-8FDF-4039-BA98-EF1440593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-imgs-38.fc2.com/r/y/o/ryoublogicon/20091130203351e8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90907"/>
            <a:ext cx="1616928" cy="16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2462280" y="201257"/>
            <a:ext cx="3621888" cy="792087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HAT</a:t>
            </a:r>
            <a:r>
              <a:rPr lang="ja-JP" altLang="en-US" dirty="0"/>
              <a:t> </a:t>
            </a:r>
            <a:r>
              <a:rPr kumimoji="1" lang="ja-JP" altLang="en-US" dirty="0" smtClean="0"/>
              <a:t>　  体験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334936" y="2852936"/>
            <a:ext cx="18737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HAT</a:t>
            </a:r>
            <a:r>
              <a:rPr lang="ja-JP" altLang="en-US" sz="2800" dirty="0" smtClean="0"/>
              <a:t>体験</a:t>
            </a:r>
            <a:endParaRPr lang="en-US" altLang="ja-JP" sz="2800" dirty="0" smtClean="0"/>
          </a:p>
          <a:p>
            <a:pPr algn="ctr"/>
            <a:r>
              <a:rPr lang="en-US" altLang="ja-JP" sz="1600" dirty="0" smtClean="0"/>
              <a:t>(</a:t>
            </a:r>
            <a:r>
              <a:rPr lang="ja-JP" altLang="en-US" sz="1600" dirty="0" smtClean="0"/>
              <a:t>プラットフォーム</a:t>
            </a:r>
            <a:r>
              <a:rPr lang="en-US" altLang="ja-JP" sz="1600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2160" y="4262892"/>
            <a:ext cx="1296144" cy="70788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手伝って欲しい人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6744" y="4236614"/>
            <a:ext cx="997436" cy="70788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手伝いたい人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5308496" y="3638063"/>
            <a:ext cx="906760" cy="598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463160" y="3549683"/>
            <a:ext cx="727760" cy="68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756116" y="548680"/>
            <a:ext cx="133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初体験</a:t>
            </a:r>
            <a:r>
              <a:rPr lang="en-US" altLang="ja-JP" sz="2000" dirty="0"/>
              <a:t>)</a:t>
            </a:r>
            <a:endParaRPr kumimoji="1" lang="ja-JP" altLang="en-US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045185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【</a:t>
            </a:r>
            <a:r>
              <a:rPr kumimoji="1" lang="ja-JP" altLang="en-US" sz="2000" b="1" dirty="0" smtClean="0"/>
              <a:t>背景</a:t>
            </a:r>
            <a:r>
              <a:rPr kumimoji="1" lang="en-US" altLang="ja-JP" sz="2000" b="1" dirty="0" smtClean="0"/>
              <a:t>】</a:t>
            </a:r>
          </a:p>
          <a:p>
            <a:r>
              <a:rPr kumimoji="1" lang="en-US" altLang="ja-JP" sz="2000" dirty="0" smtClean="0"/>
              <a:t>1. </a:t>
            </a:r>
            <a:r>
              <a:rPr kumimoji="1" lang="ja-JP" altLang="en-US" sz="2000" dirty="0" smtClean="0"/>
              <a:t>旅行者</a:t>
            </a:r>
            <a:r>
              <a:rPr lang="ja-JP" altLang="en-US" sz="2000" dirty="0" smtClean="0"/>
              <a:t>、インターン</a:t>
            </a:r>
            <a:r>
              <a:rPr kumimoji="1" lang="ja-JP" altLang="en-US" sz="2000" dirty="0" smtClean="0"/>
              <a:t>にとり、旅行先で</a:t>
            </a:r>
            <a:r>
              <a:rPr lang="ja-JP" altLang="en-US" sz="2000" dirty="0" smtClean="0"/>
              <a:t>いろいろ体験したい。</a:t>
            </a:r>
            <a:endParaRPr lang="en-US" altLang="ja-JP" sz="2000" dirty="0" smtClean="0"/>
          </a:p>
          <a:p>
            <a:r>
              <a:rPr lang="en-US" altLang="ja-JP" sz="2000" dirty="0" smtClean="0"/>
              <a:t>2. </a:t>
            </a:r>
            <a:r>
              <a:rPr lang="ja-JP" altLang="en-US" sz="2000" dirty="0" smtClean="0"/>
              <a:t>一方、その旅行先の住民、例えば高齢者や人手に困っていることがある。また</a:t>
            </a:r>
            <a:r>
              <a:rPr lang="ja-JP" altLang="en-US" sz="2000" dirty="0"/>
              <a:t>地域では人手を探すのも</a:t>
            </a:r>
            <a:r>
              <a:rPr lang="ja-JP" altLang="en-US" sz="2000" dirty="0" smtClean="0"/>
              <a:t>大変。</a:t>
            </a:r>
            <a:endParaRPr lang="en-US" altLang="ja-JP" sz="2000" dirty="0" smtClean="0"/>
          </a:p>
          <a:p>
            <a:r>
              <a:rPr lang="ja-JP" altLang="en-US" sz="2000" dirty="0" smtClean="0"/>
              <a:t>→ これらのニーズ</a:t>
            </a:r>
            <a:r>
              <a:rPr kumimoji="1" lang="ja-JP" altLang="en-US" sz="2000" dirty="0" smtClean="0"/>
              <a:t>のマッチングにより、両者を</a:t>
            </a:r>
            <a:r>
              <a:rPr kumimoji="1" lang="en-US" altLang="ja-JP" sz="2000" dirty="0" smtClean="0"/>
              <a:t>HAPPY</a:t>
            </a:r>
            <a:r>
              <a:rPr kumimoji="1" lang="ja-JP" altLang="en-US" sz="2000" dirty="0" smtClean="0"/>
              <a:t>に。</a:t>
            </a:r>
            <a:endParaRPr kumimoji="1" lang="ja-JP" altLang="en-US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39988" y="3502742"/>
            <a:ext cx="87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へ登録</a:t>
            </a:r>
            <a:endParaRPr kumimoji="1" lang="ja-JP" altLang="en-US" sz="2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32552" y="3458610"/>
            <a:ext cx="85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へ登録</a:t>
            </a:r>
            <a:endParaRPr kumimoji="1" lang="ja-JP" altLang="en-US" sz="20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08304" y="4410683"/>
            <a:ext cx="1547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農作物の収穫、</a:t>
            </a:r>
            <a:r>
              <a:rPr lang="ja-JP" altLang="en-US" sz="1600" dirty="0" smtClean="0"/>
              <a:t>雪下ろし、</a:t>
            </a:r>
            <a:endParaRPr lang="en-US" altLang="ja-JP" sz="1600" dirty="0" smtClean="0"/>
          </a:p>
          <a:p>
            <a:r>
              <a:rPr kumimoji="1" lang="ja-JP" altLang="en-US" sz="1600" dirty="0"/>
              <a:t>犬の</a:t>
            </a:r>
            <a:r>
              <a:rPr kumimoji="1" lang="ja-JP" altLang="en-US" sz="1600" dirty="0" smtClean="0"/>
              <a:t>散歩、</a:t>
            </a:r>
            <a:endParaRPr kumimoji="1" lang="en-US" altLang="ja-JP" sz="1600" dirty="0" smtClean="0"/>
          </a:p>
          <a:p>
            <a:r>
              <a:rPr lang="ja-JP" altLang="en-US" sz="1600" dirty="0"/>
              <a:t>・・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)</a:t>
            </a:r>
            <a:endParaRPr kumimoji="1" lang="ja-JP" altLang="en-US" sz="16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4948" y="4432169"/>
            <a:ext cx="1316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旅行者</a:t>
            </a:r>
            <a:r>
              <a:rPr lang="ja-JP" altLang="en-US" sz="1600" dirty="0" smtClean="0"/>
              <a:t>、移住者</a:t>
            </a:r>
            <a:r>
              <a:rPr lang="en-US" altLang="ja-JP" sz="1600" dirty="0" smtClean="0"/>
              <a:t>,</a:t>
            </a:r>
          </a:p>
          <a:p>
            <a:r>
              <a:rPr kumimoji="1" lang="ja-JP" altLang="en-US" sz="1600" dirty="0" smtClean="0"/>
              <a:t>インターン</a:t>
            </a:r>
            <a:r>
              <a:rPr lang="en-US" altLang="ja-JP" sz="1600" dirty="0" smtClean="0"/>
              <a:t>,</a:t>
            </a:r>
          </a:p>
          <a:p>
            <a:r>
              <a:rPr lang="ja-JP" altLang="en-US" sz="1600" dirty="0" smtClean="0"/>
              <a:t>お遍路さん</a:t>
            </a:r>
            <a:r>
              <a:rPr lang="en-US" altLang="ja-JP" sz="1600" dirty="0" smtClean="0"/>
              <a:t>)</a:t>
            </a:r>
            <a:endParaRPr kumimoji="1" lang="ja-JP" altLang="en-US" sz="1600" dirty="0" smtClean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2990312" y="4898663"/>
            <a:ext cx="25629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923928" y="4570668"/>
            <a:ext cx="906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お礼</a:t>
            </a:r>
            <a:endParaRPr kumimoji="1" lang="ja-JP" altLang="en-US" sz="2000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046080" y="4433657"/>
            <a:ext cx="2389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840138" y="4010573"/>
            <a:ext cx="97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HELP</a:t>
            </a:r>
            <a:endParaRPr kumimoji="1" lang="ja-JP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20332" y="3185262"/>
            <a:ext cx="143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電話、回覧板もあり</a:t>
            </a:r>
            <a:endParaRPr kumimoji="1" lang="ja-JP" altLang="en-US" sz="2000" dirty="0" smtClean="0"/>
          </a:p>
        </p:txBody>
      </p:sp>
      <p:sp>
        <p:nvSpPr>
          <p:cNvPr id="25" name="下矢印 24"/>
          <p:cNvSpPr/>
          <p:nvPr/>
        </p:nvSpPr>
        <p:spPr>
          <a:xfrm>
            <a:off x="3731744" y="5258810"/>
            <a:ext cx="1080120" cy="546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1520" y="2884874"/>
            <a:ext cx="165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【</a:t>
            </a:r>
            <a:r>
              <a:rPr kumimoji="1" lang="ja-JP" altLang="en-US" sz="2000" b="1" dirty="0" smtClean="0"/>
              <a:t>コンセプト</a:t>
            </a:r>
            <a:r>
              <a:rPr kumimoji="1" lang="en-US" altLang="ja-JP" sz="2000" b="1" dirty="0" smtClean="0"/>
              <a:t>】</a:t>
            </a:r>
            <a:endParaRPr kumimoji="1" lang="ja-JP" altLang="en-US" sz="2000" b="1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499992" y="4602614"/>
            <a:ext cx="846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モノ</a:t>
            </a:r>
            <a:r>
              <a:rPr kumimoji="1" lang="en-US" altLang="ja-JP" sz="1600" dirty="0" smtClean="0"/>
              <a:t>)</a:t>
            </a:r>
            <a:endParaRPr kumimoji="1" lang="ja-JP" altLang="en-US" sz="1600" dirty="0" smtClean="0"/>
          </a:p>
        </p:txBody>
      </p:sp>
      <p:pic>
        <p:nvPicPr>
          <p:cNvPr id="1027" name="Picture 3" descr="C:\Users\mitsurukikkawa\Desktop\20131103-kamiyama\working\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66" y="260648"/>
            <a:ext cx="657386" cy="6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120</Words>
  <Application>Microsoft Office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HAT 　  体験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HAT体験</dc:title>
  <dc:creator>mitsurukikkawa</dc:creator>
  <cp:lastModifiedBy>mitsurukikkawa</cp:lastModifiedBy>
  <cp:revision>14</cp:revision>
  <dcterms:created xsi:type="dcterms:W3CDTF">2013-11-03T08:24:27Z</dcterms:created>
  <dcterms:modified xsi:type="dcterms:W3CDTF">2013-11-04T01:15:00Z</dcterms:modified>
</cp:coreProperties>
</file>