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8177A-F6D2-4E72-BB84-E049F33447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27904C-D51C-40F6-B15D-05FC0B1A831B}">
      <dgm:prSet phldrT="[Текст]"/>
      <dgm:spPr/>
      <dgm:t>
        <a:bodyPr/>
        <a:lstStyle/>
        <a:p>
          <a:r>
            <a:rPr lang="ru-RU" dirty="0" smtClean="0"/>
            <a:t>КОНЦЕПЦИЯ:</a:t>
          </a:r>
        </a:p>
        <a:p>
          <a:r>
            <a:rPr lang="ru-RU" dirty="0" smtClean="0"/>
            <a:t>СОЗДАНИЕ ОБЪЕКТА</a:t>
          </a:r>
          <a:endParaRPr lang="ru-RU" dirty="0"/>
        </a:p>
      </dgm:t>
    </dgm:pt>
    <dgm:pt modelId="{A292A8D4-E7F5-43F6-89DB-AE932F636DDB}" type="parTrans" cxnId="{1DF2F173-7B4F-48C9-A353-839353F3EC2A}">
      <dgm:prSet/>
      <dgm:spPr/>
      <dgm:t>
        <a:bodyPr/>
        <a:lstStyle/>
        <a:p>
          <a:endParaRPr lang="ru-RU"/>
        </a:p>
      </dgm:t>
    </dgm:pt>
    <dgm:pt modelId="{AB727AB1-A293-45DA-8AF8-B9A6FDB0C123}" type="sibTrans" cxnId="{1DF2F173-7B4F-48C9-A353-839353F3EC2A}">
      <dgm:prSet/>
      <dgm:spPr/>
      <dgm:t>
        <a:bodyPr/>
        <a:lstStyle/>
        <a:p>
          <a:endParaRPr lang="ru-RU"/>
        </a:p>
      </dgm:t>
    </dgm:pt>
    <dgm:pt modelId="{37609E44-61A1-4A9D-A6FA-B98C9DC87829}">
      <dgm:prSet phldrT="[Текст]"/>
      <dgm:spPr/>
      <dgm:t>
        <a:bodyPr/>
        <a:lstStyle/>
        <a:p>
          <a:r>
            <a:rPr lang="ru-RU" dirty="0" smtClean="0"/>
            <a:t>Что создаём ?</a:t>
          </a:r>
          <a:endParaRPr lang="ru-RU" dirty="0"/>
        </a:p>
      </dgm:t>
    </dgm:pt>
    <dgm:pt modelId="{ED60D40E-4F3B-410A-A69F-8068E003BB14}" type="parTrans" cxnId="{2823B71E-8853-4895-9130-9036E936EBBA}">
      <dgm:prSet/>
      <dgm:spPr/>
      <dgm:t>
        <a:bodyPr/>
        <a:lstStyle/>
        <a:p>
          <a:endParaRPr lang="ru-RU"/>
        </a:p>
      </dgm:t>
    </dgm:pt>
    <dgm:pt modelId="{862C1ECC-0B80-41FB-927E-45C6FF5EF1E6}" type="sibTrans" cxnId="{2823B71E-8853-4895-9130-9036E936EBBA}">
      <dgm:prSet/>
      <dgm:spPr/>
      <dgm:t>
        <a:bodyPr/>
        <a:lstStyle/>
        <a:p>
          <a:endParaRPr lang="ru-RU"/>
        </a:p>
      </dgm:t>
    </dgm:pt>
    <dgm:pt modelId="{5D97B69C-7565-40BC-84C2-76AFE49F9393}">
      <dgm:prSet phldrT="[Текст]"/>
      <dgm:spPr/>
      <dgm:t>
        <a:bodyPr/>
        <a:lstStyle/>
        <a:p>
          <a:r>
            <a:rPr lang="ru-RU" dirty="0" smtClean="0"/>
            <a:t>Тип объекта</a:t>
          </a:r>
          <a:endParaRPr lang="ru-RU" dirty="0"/>
        </a:p>
      </dgm:t>
    </dgm:pt>
    <dgm:pt modelId="{D86A02DF-04DA-4ADE-8394-6960C96D96D7}" type="parTrans" cxnId="{9D79605D-1C18-41CC-87FC-D2F8615A885F}">
      <dgm:prSet/>
      <dgm:spPr/>
      <dgm:t>
        <a:bodyPr/>
        <a:lstStyle/>
        <a:p>
          <a:endParaRPr lang="ru-RU"/>
        </a:p>
      </dgm:t>
    </dgm:pt>
    <dgm:pt modelId="{D8017576-792C-431C-A921-E94869202F98}" type="sibTrans" cxnId="{9D79605D-1C18-41CC-87FC-D2F8615A885F}">
      <dgm:prSet/>
      <dgm:spPr/>
      <dgm:t>
        <a:bodyPr/>
        <a:lstStyle/>
        <a:p>
          <a:endParaRPr lang="ru-RU"/>
        </a:p>
      </dgm:t>
    </dgm:pt>
    <dgm:pt modelId="{A60C1E16-1F30-4EEE-A031-9F780CF70870}">
      <dgm:prSet phldrT="[Текст]"/>
      <dgm:spPr/>
      <dgm:t>
        <a:bodyPr/>
        <a:lstStyle/>
        <a:p>
          <a:r>
            <a:rPr lang="ru-RU" dirty="0" smtClean="0"/>
            <a:t>Свойства объекта</a:t>
          </a:r>
          <a:endParaRPr lang="ru-RU" dirty="0"/>
        </a:p>
      </dgm:t>
    </dgm:pt>
    <dgm:pt modelId="{28884713-12DF-44DE-8EE5-F080B4437136}" type="parTrans" cxnId="{EB735632-3F77-420E-ABE9-2172F124A980}">
      <dgm:prSet/>
      <dgm:spPr/>
      <dgm:t>
        <a:bodyPr/>
        <a:lstStyle/>
        <a:p>
          <a:endParaRPr lang="ru-RU"/>
        </a:p>
      </dgm:t>
    </dgm:pt>
    <dgm:pt modelId="{7C6A1954-4773-4284-8ED6-7E3138342C71}" type="sibTrans" cxnId="{EB735632-3F77-420E-ABE9-2172F124A980}">
      <dgm:prSet/>
      <dgm:spPr/>
      <dgm:t>
        <a:bodyPr/>
        <a:lstStyle/>
        <a:p>
          <a:endParaRPr lang="ru-RU"/>
        </a:p>
      </dgm:t>
    </dgm:pt>
    <dgm:pt modelId="{45018839-A28D-498E-814E-BB70B97E8E41}">
      <dgm:prSet phldrT="[Текст]"/>
      <dgm:spPr/>
      <dgm:t>
        <a:bodyPr/>
        <a:lstStyle/>
        <a:p>
          <a:r>
            <a:rPr lang="ru-RU" dirty="0" smtClean="0"/>
            <a:t>Сколько создаём ?</a:t>
          </a:r>
          <a:endParaRPr lang="ru-RU" dirty="0"/>
        </a:p>
      </dgm:t>
    </dgm:pt>
    <dgm:pt modelId="{CA8B2FF2-159D-4C87-9024-B2BE17D3F66C}" type="parTrans" cxnId="{96B17C88-00E6-4099-85AE-4E6F87106B81}">
      <dgm:prSet/>
      <dgm:spPr/>
      <dgm:t>
        <a:bodyPr/>
        <a:lstStyle/>
        <a:p>
          <a:endParaRPr lang="ru-RU"/>
        </a:p>
      </dgm:t>
    </dgm:pt>
    <dgm:pt modelId="{1E49BF3C-8462-451A-84DA-571731390E27}" type="sibTrans" cxnId="{96B17C88-00E6-4099-85AE-4E6F87106B81}">
      <dgm:prSet/>
      <dgm:spPr/>
      <dgm:t>
        <a:bodyPr/>
        <a:lstStyle/>
        <a:p>
          <a:endParaRPr lang="ru-RU"/>
        </a:p>
      </dgm:t>
    </dgm:pt>
    <dgm:pt modelId="{F358204B-331F-4CC5-9042-4098CE135F06}">
      <dgm:prSet phldrT="[Текст]"/>
      <dgm:spPr/>
      <dgm:t>
        <a:bodyPr/>
        <a:lstStyle/>
        <a:p>
          <a:r>
            <a:rPr lang="ru-RU" dirty="0" smtClean="0"/>
            <a:t>Куда положим ?</a:t>
          </a:r>
          <a:endParaRPr lang="ru-RU" dirty="0"/>
        </a:p>
      </dgm:t>
    </dgm:pt>
    <dgm:pt modelId="{57700AC0-DE57-42E1-9B6E-71F72E3B91AF}" type="parTrans" cxnId="{BE70526A-1AD8-4C3A-A1B0-C60CB7C54E82}">
      <dgm:prSet/>
      <dgm:spPr/>
      <dgm:t>
        <a:bodyPr/>
        <a:lstStyle/>
        <a:p>
          <a:endParaRPr lang="ru-RU"/>
        </a:p>
      </dgm:t>
    </dgm:pt>
    <dgm:pt modelId="{FEA1E7F4-B7AB-43BB-94C1-C6FEEE90EE2B}" type="sibTrans" cxnId="{BE70526A-1AD8-4C3A-A1B0-C60CB7C54E82}">
      <dgm:prSet/>
      <dgm:spPr/>
      <dgm:t>
        <a:bodyPr/>
        <a:lstStyle/>
        <a:p>
          <a:endParaRPr lang="ru-RU"/>
        </a:p>
      </dgm:t>
    </dgm:pt>
    <dgm:pt modelId="{5F9E55CB-C7AF-45EC-8E6F-8C50B100B6B4}">
      <dgm:prSet phldrT="[Текст]"/>
      <dgm:spPr/>
      <dgm:t>
        <a:bodyPr/>
        <a:lstStyle/>
        <a:p>
          <a:r>
            <a:rPr lang="ru-RU" dirty="0" smtClean="0"/>
            <a:t>Сколько уже создали (статистика)</a:t>
          </a:r>
          <a:endParaRPr lang="ru-RU" dirty="0"/>
        </a:p>
      </dgm:t>
    </dgm:pt>
    <dgm:pt modelId="{A7D51C77-A67F-4662-ACAD-1D89E735B84E}" type="parTrans" cxnId="{D30DFD95-79E2-4ED7-9D01-8AEEBF078F9C}">
      <dgm:prSet/>
      <dgm:spPr/>
      <dgm:t>
        <a:bodyPr/>
        <a:lstStyle/>
        <a:p>
          <a:endParaRPr lang="ru-RU"/>
        </a:p>
      </dgm:t>
    </dgm:pt>
    <dgm:pt modelId="{A1A0498F-E7C8-4477-B3A5-A93D4D680DF2}" type="sibTrans" cxnId="{D30DFD95-79E2-4ED7-9D01-8AEEBF078F9C}">
      <dgm:prSet/>
      <dgm:spPr/>
      <dgm:t>
        <a:bodyPr/>
        <a:lstStyle/>
        <a:p>
          <a:endParaRPr lang="ru-RU"/>
        </a:p>
      </dgm:t>
    </dgm:pt>
    <dgm:pt modelId="{E2A65BE9-D554-43F0-A1A0-5031B64D3080}" type="pres">
      <dgm:prSet presAssocID="{9058177A-F6D2-4E72-BB84-E049F33447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DC4C5D-BD7B-4533-95EC-089E9C43AB21}" type="pres">
      <dgm:prSet presAssocID="{7A27904C-D51C-40F6-B15D-05FC0B1A831B}" presName="hierRoot1" presStyleCnt="0"/>
      <dgm:spPr/>
    </dgm:pt>
    <dgm:pt modelId="{58B2D36E-D002-41A3-A5EE-7947646E892C}" type="pres">
      <dgm:prSet presAssocID="{7A27904C-D51C-40F6-B15D-05FC0B1A831B}" presName="composite" presStyleCnt="0"/>
      <dgm:spPr/>
    </dgm:pt>
    <dgm:pt modelId="{219DD861-ABF6-450C-99EE-6CB422CE96D9}" type="pres">
      <dgm:prSet presAssocID="{7A27904C-D51C-40F6-B15D-05FC0B1A831B}" presName="background" presStyleLbl="node0" presStyleIdx="0" presStyleCnt="1"/>
      <dgm:spPr>
        <a:prstGeom prst="round1Rect">
          <a:avLst/>
        </a:prstGeom>
      </dgm:spPr>
    </dgm:pt>
    <dgm:pt modelId="{7B7C7A34-CDD2-46B6-B5D1-B5B0F7EE0747}" type="pres">
      <dgm:prSet presAssocID="{7A27904C-D51C-40F6-B15D-05FC0B1A831B}" presName="text" presStyleLbl="fgAcc0" presStyleIdx="0" presStyleCnt="1" custLinFactNeighborX="-7327" custLinFactNeighborY="-322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A1C65D4-0D4E-4326-ABDB-7FDBA479F99D}" type="pres">
      <dgm:prSet presAssocID="{7A27904C-D51C-40F6-B15D-05FC0B1A831B}" presName="hierChild2" presStyleCnt="0"/>
      <dgm:spPr/>
    </dgm:pt>
    <dgm:pt modelId="{6B7FC771-D7B9-4AFC-A02B-11A5173F476F}" type="pres">
      <dgm:prSet presAssocID="{ED60D40E-4F3B-410A-A69F-8068E003BB14}" presName="Name10" presStyleLbl="parChTrans1D2" presStyleIdx="0" presStyleCnt="4"/>
      <dgm:spPr/>
    </dgm:pt>
    <dgm:pt modelId="{57AE476C-F8F4-47AF-8482-D57C96C5E424}" type="pres">
      <dgm:prSet presAssocID="{37609E44-61A1-4A9D-A6FA-B98C9DC87829}" presName="hierRoot2" presStyleCnt="0"/>
      <dgm:spPr/>
    </dgm:pt>
    <dgm:pt modelId="{D6F0A22F-A209-4AEF-B453-10EF84DF3E4B}" type="pres">
      <dgm:prSet presAssocID="{37609E44-61A1-4A9D-A6FA-B98C9DC87829}" presName="composite2" presStyleCnt="0"/>
      <dgm:spPr/>
    </dgm:pt>
    <dgm:pt modelId="{EDEFD927-C51D-4EB7-B9B3-2F1D77215DA4}" type="pres">
      <dgm:prSet presAssocID="{37609E44-61A1-4A9D-A6FA-B98C9DC87829}" presName="background2" presStyleLbl="node2" presStyleIdx="0" presStyleCnt="4"/>
      <dgm:spPr/>
    </dgm:pt>
    <dgm:pt modelId="{38B9C1FC-DF28-43B3-AE0B-3C8266AD59F0}" type="pres">
      <dgm:prSet presAssocID="{37609E44-61A1-4A9D-A6FA-B98C9DC87829}" presName="text2" presStyleLbl="fgAcc2" presStyleIdx="0" presStyleCnt="4" custScaleX="93439" custScaleY="66465" custLinFactNeighborX="18600" custLinFactNeighborY="-648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FEA8388-BD23-4329-94AA-F668236CB137}" type="pres">
      <dgm:prSet presAssocID="{37609E44-61A1-4A9D-A6FA-B98C9DC87829}" presName="hierChild3" presStyleCnt="0"/>
      <dgm:spPr/>
    </dgm:pt>
    <dgm:pt modelId="{43B56668-29DA-41B7-BF1E-A760B7CADE5A}" type="pres">
      <dgm:prSet presAssocID="{D86A02DF-04DA-4ADE-8394-6960C96D96D7}" presName="Name17" presStyleLbl="parChTrans1D3" presStyleIdx="0" presStyleCnt="2"/>
      <dgm:spPr/>
    </dgm:pt>
    <dgm:pt modelId="{0A6DB0AC-CB04-4C46-88EE-56D525C03ECE}" type="pres">
      <dgm:prSet presAssocID="{5D97B69C-7565-40BC-84C2-76AFE49F9393}" presName="hierRoot3" presStyleCnt="0"/>
      <dgm:spPr/>
    </dgm:pt>
    <dgm:pt modelId="{5D18138A-5F07-4897-8139-956BDFBD46BB}" type="pres">
      <dgm:prSet presAssocID="{5D97B69C-7565-40BC-84C2-76AFE49F9393}" presName="composite3" presStyleCnt="0"/>
      <dgm:spPr/>
    </dgm:pt>
    <dgm:pt modelId="{3714A81E-E2DC-46DB-A4F4-BBEAFA6394C9}" type="pres">
      <dgm:prSet presAssocID="{5D97B69C-7565-40BC-84C2-76AFE49F9393}" presName="background3" presStyleLbl="node3" presStyleIdx="0" presStyleCnt="2"/>
      <dgm:spPr/>
    </dgm:pt>
    <dgm:pt modelId="{753C7485-A54E-45AC-B2F4-9471BFE72C0D}" type="pres">
      <dgm:prSet presAssocID="{5D97B69C-7565-40BC-84C2-76AFE49F9393}" presName="text3" presStyleLbl="fgAcc3" presStyleIdx="0" presStyleCnt="2" custScaleX="52818" custScaleY="30111" custLinFactNeighborX="17113" custLinFactNeighborY="-247">
        <dgm:presLayoutVars>
          <dgm:chPref val="3"/>
        </dgm:presLayoutVars>
      </dgm:prSet>
      <dgm:spPr/>
    </dgm:pt>
    <dgm:pt modelId="{16E35AF1-6D42-4DBF-8F57-A8FBB9E9F133}" type="pres">
      <dgm:prSet presAssocID="{5D97B69C-7565-40BC-84C2-76AFE49F9393}" presName="hierChild4" presStyleCnt="0"/>
      <dgm:spPr/>
    </dgm:pt>
    <dgm:pt modelId="{8FD14D32-DCA8-4DE8-8C78-508F77F9237D}" type="pres">
      <dgm:prSet presAssocID="{28884713-12DF-44DE-8EE5-F080B4437136}" presName="Name17" presStyleLbl="parChTrans1D3" presStyleIdx="1" presStyleCnt="2"/>
      <dgm:spPr/>
    </dgm:pt>
    <dgm:pt modelId="{F30AF06E-C288-42F9-8503-0A20A3DD3785}" type="pres">
      <dgm:prSet presAssocID="{A60C1E16-1F30-4EEE-A031-9F780CF70870}" presName="hierRoot3" presStyleCnt="0"/>
      <dgm:spPr/>
    </dgm:pt>
    <dgm:pt modelId="{B8720386-35F4-42BF-988A-B7D8DB660CD4}" type="pres">
      <dgm:prSet presAssocID="{A60C1E16-1F30-4EEE-A031-9F780CF70870}" presName="composite3" presStyleCnt="0"/>
      <dgm:spPr/>
    </dgm:pt>
    <dgm:pt modelId="{539B14F2-6C3E-40E7-B279-184B3AFF6F79}" type="pres">
      <dgm:prSet presAssocID="{A60C1E16-1F30-4EEE-A031-9F780CF70870}" presName="background3" presStyleLbl="node3" presStyleIdx="1" presStyleCnt="2"/>
      <dgm:spPr/>
    </dgm:pt>
    <dgm:pt modelId="{C03885EC-3611-4705-AACA-4B5D0B8AD012}" type="pres">
      <dgm:prSet presAssocID="{A60C1E16-1F30-4EEE-A031-9F780CF70870}" presName="text3" presStyleLbl="fgAcc3" presStyleIdx="1" presStyleCnt="2" custScaleX="45526" custScaleY="38107" custLinFactNeighborX="32373" custLinFactNeighborY="-6172">
        <dgm:presLayoutVars>
          <dgm:chPref val="3"/>
        </dgm:presLayoutVars>
      </dgm:prSet>
      <dgm:spPr/>
    </dgm:pt>
    <dgm:pt modelId="{D45BC268-4AFD-45B6-9E7E-440453CDEDA8}" type="pres">
      <dgm:prSet presAssocID="{A60C1E16-1F30-4EEE-A031-9F780CF70870}" presName="hierChild4" presStyleCnt="0"/>
      <dgm:spPr/>
    </dgm:pt>
    <dgm:pt modelId="{1D035EE1-A8C6-40CA-88D8-19901FF69946}" type="pres">
      <dgm:prSet presAssocID="{CA8B2FF2-159D-4C87-9024-B2BE17D3F66C}" presName="Name10" presStyleLbl="parChTrans1D2" presStyleIdx="1" presStyleCnt="4"/>
      <dgm:spPr/>
    </dgm:pt>
    <dgm:pt modelId="{840A548A-46BE-405C-8DD5-A0D28D611CD3}" type="pres">
      <dgm:prSet presAssocID="{45018839-A28D-498E-814E-BB70B97E8E41}" presName="hierRoot2" presStyleCnt="0"/>
      <dgm:spPr/>
    </dgm:pt>
    <dgm:pt modelId="{81537038-13E8-4125-84FB-3917F02F72A5}" type="pres">
      <dgm:prSet presAssocID="{45018839-A28D-498E-814E-BB70B97E8E41}" presName="composite2" presStyleCnt="0"/>
      <dgm:spPr/>
    </dgm:pt>
    <dgm:pt modelId="{77BCA43D-A838-4E70-8D94-79D08E23442E}" type="pres">
      <dgm:prSet presAssocID="{45018839-A28D-498E-814E-BB70B97E8E41}" presName="background2" presStyleLbl="node2" presStyleIdx="1" presStyleCnt="4"/>
      <dgm:spPr/>
    </dgm:pt>
    <dgm:pt modelId="{A319CD57-4004-49D9-A24F-C3DD3FD6B3A2}" type="pres">
      <dgm:prSet presAssocID="{45018839-A28D-498E-814E-BB70B97E8E41}" presName="text2" presStyleLbl="fgAcc2" presStyleIdx="1" presStyleCnt="4" custScaleX="83531" custScaleY="70019" custLinFactNeighborX="68489" custLinFactNeighborY="23140">
        <dgm:presLayoutVars>
          <dgm:chPref val="3"/>
        </dgm:presLayoutVars>
      </dgm:prSet>
      <dgm:spPr/>
    </dgm:pt>
    <dgm:pt modelId="{04260B6C-4A0C-4B49-85AB-B1FFE6062E8E}" type="pres">
      <dgm:prSet presAssocID="{45018839-A28D-498E-814E-BB70B97E8E41}" presName="hierChild3" presStyleCnt="0"/>
      <dgm:spPr/>
    </dgm:pt>
    <dgm:pt modelId="{056F7D92-8992-4026-8260-BFCA3FB6A82E}" type="pres">
      <dgm:prSet presAssocID="{57700AC0-DE57-42E1-9B6E-71F72E3B91AF}" presName="Name10" presStyleLbl="parChTrans1D2" presStyleIdx="2" presStyleCnt="4"/>
      <dgm:spPr/>
    </dgm:pt>
    <dgm:pt modelId="{F1F455F5-7C96-4571-BE89-C44AC57CB8A0}" type="pres">
      <dgm:prSet presAssocID="{F358204B-331F-4CC5-9042-4098CE135F06}" presName="hierRoot2" presStyleCnt="0"/>
      <dgm:spPr/>
    </dgm:pt>
    <dgm:pt modelId="{A334DC1B-E930-43EC-901B-1717A15B0DAC}" type="pres">
      <dgm:prSet presAssocID="{F358204B-331F-4CC5-9042-4098CE135F06}" presName="composite2" presStyleCnt="0"/>
      <dgm:spPr/>
    </dgm:pt>
    <dgm:pt modelId="{9F150C3C-DC2E-4922-A0CF-71487565A2CF}" type="pres">
      <dgm:prSet presAssocID="{F358204B-331F-4CC5-9042-4098CE135F06}" presName="background2" presStyleLbl="node2" presStyleIdx="2" presStyleCnt="4"/>
      <dgm:spPr/>
    </dgm:pt>
    <dgm:pt modelId="{C46689C7-4027-4504-85E3-BF8EC1D2AABB}" type="pres">
      <dgm:prSet presAssocID="{F358204B-331F-4CC5-9042-4098CE135F06}" presName="text2" presStyleLbl="fgAcc2" presStyleIdx="2" presStyleCnt="4" custScaleX="83743" custScaleY="70446" custLinFactNeighborX="86723" custLinFactNeighborY="16062">
        <dgm:presLayoutVars>
          <dgm:chPref val="3"/>
        </dgm:presLayoutVars>
      </dgm:prSet>
      <dgm:spPr/>
    </dgm:pt>
    <dgm:pt modelId="{B37DED52-7656-483D-BE8D-5848300F90DC}" type="pres">
      <dgm:prSet presAssocID="{F358204B-331F-4CC5-9042-4098CE135F06}" presName="hierChild3" presStyleCnt="0"/>
      <dgm:spPr/>
    </dgm:pt>
    <dgm:pt modelId="{70CC5806-0E4A-4B45-B9FC-6D2BB53A22E9}" type="pres">
      <dgm:prSet presAssocID="{A7D51C77-A67F-4662-ACAD-1D89E735B84E}" presName="Name10" presStyleLbl="parChTrans1D2" presStyleIdx="3" presStyleCnt="4"/>
      <dgm:spPr/>
    </dgm:pt>
    <dgm:pt modelId="{5A262590-B7B3-4FD9-B5DE-23644EAAB19A}" type="pres">
      <dgm:prSet presAssocID="{5F9E55CB-C7AF-45EC-8E6F-8C50B100B6B4}" presName="hierRoot2" presStyleCnt="0"/>
      <dgm:spPr/>
    </dgm:pt>
    <dgm:pt modelId="{71A7C9F4-A6A7-4E43-9C92-CF337847A52B}" type="pres">
      <dgm:prSet presAssocID="{5F9E55CB-C7AF-45EC-8E6F-8C50B100B6B4}" presName="composite2" presStyleCnt="0"/>
      <dgm:spPr/>
    </dgm:pt>
    <dgm:pt modelId="{495ED0A5-A61C-4719-B89B-40CE8F6A9E55}" type="pres">
      <dgm:prSet presAssocID="{5F9E55CB-C7AF-45EC-8E6F-8C50B100B6B4}" presName="background2" presStyleLbl="node2" presStyleIdx="3" presStyleCnt="4"/>
      <dgm:spPr/>
    </dgm:pt>
    <dgm:pt modelId="{48F61D55-404D-46E6-A2B3-B8F2F835A86C}" type="pres">
      <dgm:prSet presAssocID="{5F9E55CB-C7AF-45EC-8E6F-8C50B100B6B4}" presName="text2" presStyleLbl="fgAcc2" presStyleIdx="3" presStyleCnt="4" custScaleX="80646" custScaleY="73162" custLinFactY="-48691" custLinFactNeighborX="-22829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BFCC3D6-01EB-45DD-B62E-5CA65B35AC31}" type="pres">
      <dgm:prSet presAssocID="{5F9E55CB-C7AF-45EC-8E6F-8C50B100B6B4}" presName="hierChild3" presStyleCnt="0"/>
      <dgm:spPr/>
    </dgm:pt>
  </dgm:ptLst>
  <dgm:cxnLst>
    <dgm:cxn modelId="{0C5F9D64-362A-495C-AA1B-7A8B0A5614D7}" type="presOf" srcId="{37609E44-61A1-4A9D-A6FA-B98C9DC87829}" destId="{38B9C1FC-DF28-43B3-AE0B-3C8266AD59F0}" srcOrd="0" destOrd="0" presId="urn:microsoft.com/office/officeart/2005/8/layout/hierarchy1"/>
    <dgm:cxn modelId="{4C6C5352-365A-4D04-924C-BB8FAE3F2FA4}" type="presOf" srcId="{45018839-A28D-498E-814E-BB70B97E8E41}" destId="{A319CD57-4004-49D9-A24F-C3DD3FD6B3A2}" srcOrd="0" destOrd="0" presId="urn:microsoft.com/office/officeart/2005/8/layout/hierarchy1"/>
    <dgm:cxn modelId="{5406FE24-0B70-4926-940E-07DFAA3829B9}" type="presOf" srcId="{CA8B2FF2-159D-4C87-9024-B2BE17D3F66C}" destId="{1D035EE1-A8C6-40CA-88D8-19901FF69946}" srcOrd="0" destOrd="0" presId="urn:microsoft.com/office/officeart/2005/8/layout/hierarchy1"/>
    <dgm:cxn modelId="{0320D1F7-42CD-410B-95BB-CC3897B73FB4}" type="presOf" srcId="{A7D51C77-A67F-4662-ACAD-1D89E735B84E}" destId="{70CC5806-0E4A-4B45-B9FC-6D2BB53A22E9}" srcOrd="0" destOrd="0" presId="urn:microsoft.com/office/officeart/2005/8/layout/hierarchy1"/>
    <dgm:cxn modelId="{1DF2F173-7B4F-48C9-A353-839353F3EC2A}" srcId="{9058177A-F6D2-4E72-BB84-E049F334474E}" destId="{7A27904C-D51C-40F6-B15D-05FC0B1A831B}" srcOrd="0" destOrd="0" parTransId="{A292A8D4-E7F5-43F6-89DB-AE932F636DDB}" sibTransId="{AB727AB1-A293-45DA-8AF8-B9A6FDB0C123}"/>
    <dgm:cxn modelId="{C3C1BF40-7263-46E7-B459-C3D5EFE6F43C}" type="presOf" srcId="{9058177A-F6D2-4E72-BB84-E049F334474E}" destId="{E2A65BE9-D554-43F0-A1A0-5031B64D3080}" srcOrd="0" destOrd="0" presId="urn:microsoft.com/office/officeart/2005/8/layout/hierarchy1"/>
    <dgm:cxn modelId="{0AD7E11A-F4B6-459A-B15E-251867315F0F}" type="presOf" srcId="{7A27904C-D51C-40F6-B15D-05FC0B1A831B}" destId="{7B7C7A34-CDD2-46B6-B5D1-B5B0F7EE0747}" srcOrd="0" destOrd="0" presId="urn:microsoft.com/office/officeart/2005/8/layout/hierarchy1"/>
    <dgm:cxn modelId="{CBAC04AC-19C2-4966-83C2-B43F71495208}" type="presOf" srcId="{5D97B69C-7565-40BC-84C2-76AFE49F9393}" destId="{753C7485-A54E-45AC-B2F4-9471BFE72C0D}" srcOrd="0" destOrd="0" presId="urn:microsoft.com/office/officeart/2005/8/layout/hierarchy1"/>
    <dgm:cxn modelId="{EB735632-3F77-420E-ABE9-2172F124A980}" srcId="{37609E44-61A1-4A9D-A6FA-B98C9DC87829}" destId="{A60C1E16-1F30-4EEE-A031-9F780CF70870}" srcOrd="1" destOrd="0" parTransId="{28884713-12DF-44DE-8EE5-F080B4437136}" sibTransId="{7C6A1954-4773-4284-8ED6-7E3138342C71}"/>
    <dgm:cxn modelId="{BE70526A-1AD8-4C3A-A1B0-C60CB7C54E82}" srcId="{7A27904C-D51C-40F6-B15D-05FC0B1A831B}" destId="{F358204B-331F-4CC5-9042-4098CE135F06}" srcOrd="2" destOrd="0" parTransId="{57700AC0-DE57-42E1-9B6E-71F72E3B91AF}" sibTransId="{FEA1E7F4-B7AB-43BB-94C1-C6FEEE90EE2B}"/>
    <dgm:cxn modelId="{2823B71E-8853-4895-9130-9036E936EBBA}" srcId="{7A27904C-D51C-40F6-B15D-05FC0B1A831B}" destId="{37609E44-61A1-4A9D-A6FA-B98C9DC87829}" srcOrd="0" destOrd="0" parTransId="{ED60D40E-4F3B-410A-A69F-8068E003BB14}" sibTransId="{862C1ECC-0B80-41FB-927E-45C6FF5EF1E6}"/>
    <dgm:cxn modelId="{9D79605D-1C18-41CC-87FC-D2F8615A885F}" srcId="{37609E44-61A1-4A9D-A6FA-B98C9DC87829}" destId="{5D97B69C-7565-40BC-84C2-76AFE49F9393}" srcOrd="0" destOrd="0" parTransId="{D86A02DF-04DA-4ADE-8394-6960C96D96D7}" sibTransId="{D8017576-792C-431C-A921-E94869202F98}"/>
    <dgm:cxn modelId="{F9283BC8-E670-43C2-914D-83AE66D036CF}" type="presOf" srcId="{28884713-12DF-44DE-8EE5-F080B4437136}" destId="{8FD14D32-DCA8-4DE8-8C78-508F77F9237D}" srcOrd="0" destOrd="0" presId="urn:microsoft.com/office/officeart/2005/8/layout/hierarchy1"/>
    <dgm:cxn modelId="{1C38E79C-D99B-40E8-905A-314DD6913C1E}" type="presOf" srcId="{A60C1E16-1F30-4EEE-A031-9F780CF70870}" destId="{C03885EC-3611-4705-AACA-4B5D0B8AD012}" srcOrd="0" destOrd="0" presId="urn:microsoft.com/office/officeart/2005/8/layout/hierarchy1"/>
    <dgm:cxn modelId="{CA1390EC-0209-4EBA-8443-7A0625180A1F}" type="presOf" srcId="{57700AC0-DE57-42E1-9B6E-71F72E3B91AF}" destId="{056F7D92-8992-4026-8260-BFCA3FB6A82E}" srcOrd="0" destOrd="0" presId="urn:microsoft.com/office/officeart/2005/8/layout/hierarchy1"/>
    <dgm:cxn modelId="{86615628-5BA8-4E6A-9614-4B60D1C80A65}" type="presOf" srcId="{F358204B-331F-4CC5-9042-4098CE135F06}" destId="{C46689C7-4027-4504-85E3-BF8EC1D2AABB}" srcOrd="0" destOrd="0" presId="urn:microsoft.com/office/officeart/2005/8/layout/hierarchy1"/>
    <dgm:cxn modelId="{D30DFD95-79E2-4ED7-9D01-8AEEBF078F9C}" srcId="{7A27904C-D51C-40F6-B15D-05FC0B1A831B}" destId="{5F9E55CB-C7AF-45EC-8E6F-8C50B100B6B4}" srcOrd="3" destOrd="0" parTransId="{A7D51C77-A67F-4662-ACAD-1D89E735B84E}" sibTransId="{A1A0498F-E7C8-4477-B3A5-A93D4D680DF2}"/>
    <dgm:cxn modelId="{96B17C88-00E6-4099-85AE-4E6F87106B81}" srcId="{7A27904C-D51C-40F6-B15D-05FC0B1A831B}" destId="{45018839-A28D-498E-814E-BB70B97E8E41}" srcOrd="1" destOrd="0" parTransId="{CA8B2FF2-159D-4C87-9024-B2BE17D3F66C}" sibTransId="{1E49BF3C-8462-451A-84DA-571731390E27}"/>
    <dgm:cxn modelId="{8CDC5CFA-3554-4EED-A734-541F21E26B83}" type="presOf" srcId="{D86A02DF-04DA-4ADE-8394-6960C96D96D7}" destId="{43B56668-29DA-41B7-BF1E-A760B7CADE5A}" srcOrd="0" destOrd="0" presId="urn:microsoft.com/office/officeart/2005/8/layout/hierarchy1"/>
    <dgm:cxn modelId="{546EB442-5FB5-494D-96F9-304FEE7B3213}" type="presOf" srcId="{ED60D40E-4F3B-410A-A69F-8068E003BB14}" destId="{6B7FC771-D7B9-4AFC-A02B-11A5173F476F}" srcOrd="0" destOrd="0" presId="urn:microsoft.com/office/officeart/2005/8/layout/hierarchy1"/>
    <dgm:cxn modelId="{8C9A1686-C8E1-4058-919F-EB8762C9D7CD}" type="presOf" srcId="{5F9E55CB-C7AF-45EC-8E6F-8C50B100B6B4}" destId="{48F61D55-404D-46E6-A2B3-B8F2F835A86C}" srcOrd="0" destOrd="0" presId="urn:microsoft.com/office/officeart/2005/8/layout/hierarchy1"/>
    <dgm:cxn modelId="{42487B7E-B84C-443B-837D-20BAAEE2BEDF}" type="presParOf" srcId="{E2A65BE9-D554-43F0-A1A0-5031B64D3080}" destId="{C0DC4C5D-BD7B-4533-95EC-089E9C43AB21}" srcOrd="0" destOrd="0" presId="urn:microsoft.com/office/officeart/2005/8/layout/hierarchy1"/>
    <dgm:cxn modelId="{C1FA5C3F-C4D3-440A-ADA0-04C299DC6277}" type="presParOf" srcId="{C0DC4C5D-BD7B-4533-95EC-089E9C43AB21}" destId="{58B2D36E-D002-41A3-A5EE-7947646E892C}" srcOrd="0" destOrd="0" presId="urn:microsoft.com/office/officeart/2005/8/layout/hierarchy1"/>
    <dgm:cxn modelId="{CD0A580E-DE10-4021-8FE7-DB6E7A4B2DF8}" type="presParOf" srcId="{58B2D36E-D002-41A3-A5EE-7947646E892C}" destId="{219DD861-ABF6-450C-99EE-6CB422CE96D9}" srcOrd="0" destOrd="0" presId="urn:microsoft.com/office/officeart/2005/8/layout/hierarchy1"/>
    <dgm:cxn modelId="{8A35B519-E90B-46BF-911B-5837AB0FCA41}" type="presParOf" srcId="{58B2D36E-D002-41A3-A5EE-7947646E892C}" destId="{7B7C7A34-CDD2-46B6-B5D1-B5B0F7EE0747}" srcOrd="1" destOrd="0" presId="urn:microsoft.com/office/officeart/2005/8/layout/hierarchy1"/>
    <dgm:cxn modelId="{78593FBF-5B24-459D-853A-7D327D552EE7}" type="presParOf" srcId="{C0DC4C5D-BD7B-4533-95EC-089E9C43AB21}" destId="{6A1C65D4-0D4E-4326-ABDB-7FDBA479F99D}" srcOrd="1" destOrd="0" presId="urn:microsoft.com/office/officeart/2005/8/layout/hierarchy1"/>
    <dgm:cxn modelId="{3C1150DC-A80F-4788-A626-DE9ED2121E67}" type="presParOf" srcId="{6A1C65D4-0D4E-4326-ABDB-7FDBA479F99D}" destId="{6B7FC771-D7B9-4AFC-A02B-11A5173F476F}" srcOrd="0" destOrd="0" presId="urn:microsoft.com/office/officeart/2005/8/layout/hierarchy1"/>
    <dgm:cxn modelId="{0E767310-C8A5-42EC-A342-6CEE26B180F6}" type="presParOf" srcId="{6A1C65D4-0D4E-4326-ABDB-7FDBA479F99D}" destId="{57AE476C-F8F4-47AF-8482-D57C96C5E424}" srcOrd="1" destOrd="0" presId="urn:microsoft.com/office/officeart/2005/8/layout/hierarchy1"/>
    <dgm:cxn modelId="{880B72E1-CAC8-4E16-9644-8E50DBB12BE5}" type="presParOf" srcId="{57AE476C-F8F4-47AF-8482-D57C96C5E424}" destId="{D6F0A22F-A209-4AEF-B453-10EF84DF3E4B}" srcOrd="0" destOrd="0" presId="urn:microsoft.com/office/officeart/2005/8/layout/hierarchy1"/>
    <dgm:cxn modelId="{F0421FC8-131C-4D8F-B0DF-8A687B127631}" type="presParOf" srcId="{D6F0A22F-A209-4AEF-B453-10EF84DF3E4B}" destId="{EDEFD927-C51D-4EB7-B9B3-2F1D77215DA4}" srcOrd="0" destOrd="0" presId="urn:microsoft.com/office/officeart/2005/8/layout/hierarchy1"/>
    <dgm:cxn modelId="{E65911C3-12E9-453E-A564-A9077DE56E51}" type="presParOf" srcId="{D6F0A22F-A209-4AEF-B453-10EF84DF3E4B}" destId="{38B9C1FC-DF28-43B3-AE0B-3C8266AD59F0}" srcOrd="1" destOrd="0" presId="urn:microsoft.com/office/officeart/2005/8/layout/hierarchy1"/>
    <dgm:cxn modelId="{02884F4C-DA5C-4105-90FE-1AB38C9A71C7}" type="presParOf" srcId="{57AE476C-F8F4-47AF-8482-D57C96C5E424}" destId="{6FEA8388-BD23-4329-94AA-F668236CB137}" srcOrd="1" destOrd="0" presId="urn:microsoft.com/office/officeart/2005/8/layout/hierarchy1"/>
    <dgm:cxn modelId="{4826B244-D8A8-480E-B978-9559DE5B1636}" type="presParOf" srcId="{6FEA8388-BD23-4329-94AA-F668236CB137}" destId="{43B56668-29DA-41B7-BF1E-A760B7CADE5A}" srcOrd="0" destOrd="0" presId="urn:microsoft.com/office/officeart/2005/8/layout/hierarchy1"/>
    <dgm:cxn modelId="{0AD4044F-5949-4781-9D3F-7FB5B7985ED0}" type="presParOf" srcId="{6FEA8388-BD23-4329-94AA-F668236CB137}" destId="{0A6DB0AC-CB04-4C46-88EE-56D525C03ECE}" srcOrd="1" destOrd="0" presId="urn:microsoft.com/office/officeart/2005/8/layout/hierarchy1"/>
    <dgm:cxn modelId="{144293A2-021F-45BA-8458-C9400EAF905C}" type="presParOf" srcId="{0A6DB0AC-CB04-4C46-88EE-56D525C03ECE}" destId="{5D18138A-5F07-4897-8139-956BDFBD46BB}" srcOrd="0" destOrd="0" presId="urn:microsoft.com/office/officeart/2005/8/layout/hierarchy1"/>
    <dgm:cxn modelId="{340B4F01-720B-4C34-B75E-692C71C7B6C7}" type="presParOf" srcId="{5D18138A-5F07-4897-8139-956BDFBD46BB}" destId="{3714A81E-E2DC-46DB-A4F4-BBEAFA6394C9}" srcOrd="0" destOrd="0" presId="urn:microsoft.com/office/officeart/2005/8/layout/hierarchy1"/>
    <dgm:cxn modelId="{7AC7F81F-5192-417A-9B58-E9B2D49E6D47}" type="presParOf" srcId="{5D18138A-5F07-4897-8139-956BDFBD46BB}" destId="{753C7485-A54E-45AC-B2F4-9471BFE72C0D}" srcOrd="1" destOrd="0" presId="urn:microsoft.com/office/officeart/2005/8/layout/hierarchy1"/>
    <dgm:cxn modelId="{592F42D4-99E6-414B-B3F2-1A26DEF1A425}" type="presParOf" srcId="{0A6DB0AC-CB04-4C46-88EE-56D525C03ECE}" destId="{16E35AF1-6D42-4DBF-8F57-A8FBB9E9F133}" srcOrd="1" destOrd="0" presId="urn:microsoft.com/office/officeart/2005/8/layout/hierarchy1"/>
    <dgm:cxn modelId="{10570892-58F5-4BCF-8675-76E3B4DCABD0}" type="presParOf" srcId="{6FEA8388-BD23-4329-94AA-F668236CB137}" destId="{8FD14D32-DCA8-4DE8-8C78-508F77F9237D}" srcOrd="2" destOrd="0" presId="urn:microsoft.com/office/officeart/2005/8/layout/hierarchy1"/>
    <dgm:cxn modelId="{6C799431-4607-4C69-9D53-A8CA5022056F}" type="presParOf" srcId="{6FEA8388-BD23-4329-94AA-F668236CB137}" destId="{F30AF06E-C288-42F9-8503-0A20A3DD3785}" srcOrd="3" destOrd="0" presId="urn:microsoft.com/office/officeart/2005/8/layout/hierarchy1"/>
    <dgm:cxn modelId="{9590084C-CB36-4636-B024-E7930D657D95}" type="presParOf" srcId="{F30AF06E-C288-42F9-8503-0A20A3DD3785}" destId="{B8720386-35F4-42BF-988A-B7D8DB660CD4}" srcOrd="0" destOrd="0" presId="urn:microsoft.com/office/officeart/2005/8/layout/hierarchy1"/>
    <dgm:cxn modelId="{23834326-5828-440A-B83F-4C85A6893B86}" type="presParOf" srcId="{B8720386-35F4-42BF-988A-B7D8DB660CD4}" destId="{539B14F2-6C3E-40E7-B279-184B3AFF6F79}" srcOrd="0" destOrd="0" presId="urn:microsoft.com/office/officeart/2005/8/layout/hierarchy1"/>
    <dgm:cxn modelId="{777B7017-C1F7-46C2-816C-2771C85B70C9}" type="presParOf" srcId="{B8720386-35F4-42BF-988A-B7D8DB660CD4}" destId="{C03885EC-3611-4705-AACA-4B5D0B8AD012}" srcOrd="1" destOrd="0" presId="urn:microsoft.com/office/officeart/2005/8/layout/hierarchy1"/>
    <dgm:cxn modelId="{B01FFCDD-CFF8-4A93-9033-E920DFF9A9F4}" type="presParOf" srcId="{F30AF06E-C288-42F9-8503-0A20A3DD3785}" destId="{D45BC268-4AFD-45B6-9E7E-440453CDEDA8}" srcOrd="1" destOrd="0" presId="urn:microsoft.com/office/officeart/2005/8/layout/hierarchy1"/>
    <dgm:cxn modelId="{525BB649-8219-415A-9ACA-03B552B9002D}" type="presParOf" srcId="{6A1C65D4-0D4E-4326-ABDB-7FDBA479F99D}" destId="{1D035EE1-A8C6-40CA-88D8-19901FF69946}" srcOrd="2" destOrd="0" presId="urn:microsoft.com/office/officeart/2005/8/layout/hierarchy1"/>
    <dgm:cxn modelId="{2C810D65-F9DF-457B-83D3-9C4D571866AF}" type="presParOf" srcId="{6A1C65D4-0D4E-4326-ABDB-7FDBA479F99D}" destId="{840A548A-46BE-405C-8DD5-A0D28D611CD3}" srcOrd="3" destOrd="0" presId="urn:microsoft.com/office/officeart/2005/8/layout/hierarchy1"/>
    <dgm:cxn modelId="{3651163F-96D6-4D3B-8519-3A37FDEC8203}" type="presParOf" srcId="{840A548A-46BE-405C-8DD5-A0D28D611CD3}" destId="{81537038-13E8-4125-84FB-3917F02F72A5}" srcOrd="0" destOrd="0" presId="urn:microsoft.com/office/officeart/2005/8/layout/hierarchy1"/>
    <dgm:cxn modelId="{F69880DA-EB63-46EB-BF92-198D70E59705}" type="presParOf" srcId="{81537038-13E8-4125-84FB-3917F02F72A5}" destId="{77BCA43D-A838-4E70-8D94-79D08E23442E}" srcOrd="0" destOrd="0" presId="urn:microsoft.com/office/officeart/2005/8/layout/hierarchy1"/>
    <dgm:cxn modelId="{FFB00983-26E8-4222-B2B0-002C9F146E80}" type="presParOf" srcId="{81537038-13E8-4125-84FB-3917F02F72A5}" destId="{A319CD57-4004-49D9-A24F-C3DD3FD6B3A2}" srcOrd="1" destOrd="0" presId="urn:microsoft.com/office/officeart/2005/8/layout/hierarchy1"/>
    <dgm:cxn modelId="{63FB1354-17FE-4917-8862-64DEF6606366}" type="presParOf" srcId="{840A548A-46BE-405C-8DD5-A0D28D611CD3}" destId="{04260B6C-4A0C-4B49-85AB-B1FFE6062E8E}" srcOrd="1" destOrd="0" presId="urn:microsoft.com/office/officeart/2005/8/layout/hierarchy1"/>
    <dgm:cxn modelId="{657EC728-30A6-4727-B379-7CFEF239210D}" type="presParOf" srcId="{6A1C65D4-0D4E-4326-ABDB-7FDBA479F99D}" destId="{056F7D92-8992-4026-8260-BFCA3FB6A82E}" srcOrd="4" destOrd="0" presId="urn:microsoft.com/office/officeart/2005/8/layout/hierarchy1"/>
    <dgm:cxn modelId="{F8E81454-F4C3-4354-8C8C-FD604BA405C8}" type="presParOf" srcId="{6A1C65D4-0D4E-4326-ABDB-7FDBA479F99D}" destId="{F1F455F5-7C96-4571-BE89-C44AC57CB8A0}" srcOrd="5" destOrd="0" presId="urn:microsoft.com/office/officeart/2005/8/layout/hierarchy1"/>
    <dgm:cxn modelId="{30F06245-28EE-4410-B554-B116EC743598}" type="presParOf" srcId="{F1F455F5-7C96-4571-BE89-C44AC57CB8A0}" destId="{A334DC1B-E930-43EC-901B-1717A15B0DAC}" srcOrd="0" destOrd="0" presId="urn:microsoft.com/office/officeart/2005/8/layout/hierarchy1"/>
    <dgm:cxn modelId="{ABB1B89D-66FA-4947-BAB4-018321AF7B11}" type="presParOf" srcId="{A334DC1B-E930-43EC-901B-1717A15B0DAC}" destId="{9F150C3C-DC2E-4922-A0CF-71487565A2CF}" srcOrd="0" destOrd="0" presId="urn:microsoft.com/office/officeart/2005/8/layout/hierarchy1"/>
    <dgm:cxn modelId="{005DD7F4-88D8-44F0-9F8A-306B03B585AA}" type="presParOf" srcId="{A334DC1B-E930-43EC-901B-1717A15B0DAC}" destId="{C46689C7-4027-4504-85E3-BF8EC1D2AABB}" srcOrd="1" destOrd="0" presId="urn:microsoft.com/office/officeart/2005/8/layout/hierarchy1"/>
    <dgm:cxn modelId="{D386A133-D9F6-49B9-9FB2-898911CC1581}" type="presParOf" srcId="{F1F455F5-7C96-4571-BE89-C44AC57CB8A0}" destId="{B37DED52-7656-483D-BE8D-5848300F90DC}" srcOrd="1" destOrd="0" presId="urn:microsoft.com/office/officeart/2005/8/layout/hierarchy1"/>
    <dgm:cxn modelId="{3E1C7127-501D-4505-8D5A-E892B900E5A3}" type="presParOf" srcId="{6A1C65D4-0D4E-4326-ABDB-7FDBA479F99D}" destId="{70CC5806-0E4A-4B45-B9FC-6D2BB53A22E9}" srcOrd="6" destOrd="0" presId="urn:microsoft.com/office/officeart/2005/8/layout/hierarchy1"/>
    <dgm:cxn modelId="{0588C7E0-7F92-4EDE-B1B4-8364C7B7F1BF}" type="presParOf" srcId="{6A1C65D4-0D4E-4326-ABDB-7FDBA479F99D}" destId="{5A262590-B7B3-4FD9-B5DE-23644EAAB19A}" srcOrd="7" destOrd="0" presId="urn:microsoft.com/office/officeart/2005/8/layout/hierarchy1"/>
    <dgm:cxn modelId="{3F889B22-C312-4DBD-8C95-467BF4AFBD33}" type="presParOf" srcId="{5A262590-B7B3-4FD9-B5DE-23644EAAB19A}" destId="{71A7C9F4-A6A7-4E43-9C92-CF337847A52B}" srcOrd="0" destOrd="0" presId="urn:microsoft.com/office/officeart/2005/8/layout/hierarchy1"/>
    <dgm:cxn modelId="{432C53E9-F28A-4AF5-91DD-38DC6980F3EE}" type="presParOf" srcId="{71A7C9F4-A6A7-4E43-9C92-CF337847A52B}" destId="{495ED0A5-A61C-4719-B89B-40CE8F6A9E55}" srcOrd="0" destOrd="0" presId="urn:microsoft.com/office/officeart/2005/8/layout/hierarchy1"/>
    <dgm:cxn modelId="{5A574B5C-FDDC-45D1-9236-DA5F3A162EC6}" type="presParOf" srcId="{71A7C9F4-A6A7-4E43-9C92-CF337847A52B}" destId="{48F61D55-404D-46E6-A2B3-B8F2F835A86C}" srcOrd="1" destOrd="0" presId="urn:microsoft.com/office/officeart/2005/8/layout/hierarchy1"/>
    <dgm:cxn modelId="{0B342990-F3F1-4E79-A5E9-0FD62DF9ABA0}" type="presParOf" srcId="{5A262590-B7B3-4FD9-B5DE-23644EAAB19A}" destId="{6BFCC3D6-01EB-45DD-B62E-5CA65B35AC31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48B1-933F-4F81-AFF4-851AC1457D13}" type="datetimeFigureOut">
              <a:rPr lang="ru-RU" smtClean="0"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B3FD-A479-4707-8E72-E3D6A29EC6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48B1-933F-4F81-AFF4-851AC1457D13}" type="datetimeFigureOut">
              <a:rPr lang="ru-RU" smtClean="0"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B3FD-A479-4707-8E72-E3D6A29EC6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48B1-933F-4F81-AFF4-851AC1457D13}" type="datetimeFigureOut">
              <a:rPr lang="ru-RU" smtClean="0"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B3FD-A479-4707-8E72-E3D6A29EC6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48B1-933F-4F81-AFF4-851AC1457D13}" type="datetimeFigureOut">
              <a:rPr lang="ru-RU" smtClean="0"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B3FD-A479-4707-8E72-E3D6A29EC6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48B1-933F-4F81-AFF4-851AC1457D13}" type="datetimeFigureOut">
              <a:rPr lang="ru-RU" smtClean="0"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B3FD-A479-4707-8E72-E3D6A29EC6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48B1-933F-4F81-AFF4-851AC1457D13}" type="datetimeFigureOut">
              <a:rPr lang="ru-RU" smtClean="0"/>
              <a:t>29.05.2015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B3FD-A479-4707-8E72-E3D6A29EC6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48B1-933F-4F81-AFF4-851AC1457D13}" type="datetimeFigureOut">
              <a:rPr lang="ru-RU" smtClean="0"/>
              <a:t>29.05.2015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B3FD-A479-4707-8E72-E3D6A29EC6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48B1-933F-4F81-AFF4-851AC1457D13}" type="datetimeFigureOut">
              <a:rPr lang="ru-RU" smtClean="0"/>
              <a:t>29.05.2015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B3FD-A479-4707-8E72-E3D6A29EC6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48B1-933F-4F81-AFF4-851AC1457D13}" type="datetimeFigureOut">
              <a:rPr lang="ru-RU" smtClean="0"/>
              <a:t>29.05.2015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B3FD-A479-4707-8E72-E3D6A29EC6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48B1-933F-4F81-AFF4-851AC1457D13}" type="datetimeFigureOut">
              <a:rPr lang="ru-RU" smtClean="0"/>
              <a:t>29.05.2015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B3FD-A479-4707-8E72-E3D6A29EC6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48B1-933F-4F81-AFF4-851AC1457D13}" type="datetimeFigureOut">
              <a:rPr lang="ru-RU" smtClean="0"/>
              <a:t>29.05.2015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B3FD-A479-4707-8E72-E3D6A29EC6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348B1-933F-4F81-AFF4-851AC1457D13}" type="datetimeFigureOut">
              <a:rPr lang="ru-RU" smtClean="0"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B3FD-A479-4707-8E72-E3D6A29EC6E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Порождающий шаблон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Factory – </a:t>
            </a:r>
            <a:r>
              <a:rPr lang="ru-RU" dirty="0" smtClean="0"/>
              <a:t>инкапсуляция концепции создания объектов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фабрик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Должен быть общий интерфейс фабрики, который будет имплементироваться конкретными реализациями фабрики</a:t>
            </a:r>
            <a:r>
              <a:rPr lang="en-US" dirty="0" smtClean="0"/>
              <a:t>: </a:t>
            </a:r>
            <a:r>
              <a:rPr lang="pl-PL" dirty="0" smtClean="0"/>
              <a:t>   </a:t>
            </a:r>
            <a:r>
              <a:rPr lang="en-US" sz="1800" dirty="0" smtClean="0"/>
              <a:t>(</a:t>
            </a:r>
            <a:r>
              <a:rPr lang="pl-PL" sz="1800" dirty="0" smtClean="0"/>
              <a:t>...class </a:t>
            </a:r>
            <a:r>
              <a:rPr lang="en-US" sz="1800" dirty="0" err="1" smtClean="0"/>
              <a:t>CandyFactory</a:t>
            </a:r>
            <a:r>
              <a:rPr lang="pl-PL" sz="1800" dirty="0" smtClean="0"/>
              <a:t>Impl implements CandyFactory...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r>
              <a:rPr lang="ru-RU" dirty="0" smtClean="0"/>
              <a:t>Объекты, которые создаются фабрикой должны иметь общий интерфейс</a:t>
            </a:r>
            <a:r>
              <a:rPr lang="en-US" dirty="0" smtClean="0"/>
              <a:t>: </a:t>
            </a:r>
            <a:r>
              <a:rPr lang="en-US" sz="2400" dirty="0" smtClean="0"/>
              <a:t>(Candy)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CandyFactory</a:t>
            </a:r>
            <a:r>
              <a:rPr lang="en-US" sz="2400" dirty="0" smtClean="0"/>
              <a:t> factory = new </a:t>
            </a:r>
            <a:r>
              <a:rPr lang="en-US" sz="2400" dirty="0" err="1" smtClean="0"/>
              <a:t>CandyFactoryImpl</a:t>
            </a:r>
            <a:r>
              <a:rPr lang="en-US" sz="2400" dirty="0" smtClean="0"/>
              <a:t>();</a:t>
            </a:r>
            <a:r>
              <a:rPr lang="en-US" dirty="0" smtClean="0"/>
              <a:t>		</a:t>
            </a:r>
            <a:r>
              <a:rPr lang="en-US" sz="2400" dirty="0" smtClean="0"/>
              <a:t>Candy = </a:t>
            </a:r>
            <a:r>
              <a:rPr lang="en-US" sz="2400" dirty="0" err="1" smtClean="0"/>
              <a:t>factory.createCandy</a:t>
            </a:r>
            <a:r>
              <a:rPr lang="en-US" sz="2400" dirty="0" smtClean="0"/>
              <a:t>();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фабрика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Простая фабрика создаёт объект одного типа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ru-RU" dirty="0" smtClean="0"/>
              <a:t>Для создания разных объектов используются разные имплементации фабрик: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sz="2400" dirty="0" smtClean="0"/>
              <a:t>factory = new </a:t>
            </a:r>
            <a:r>
              <a:rPr lang="en-US" sz="2400" dirty="0" err="1" smtClean="0"/>
              <a:t>RedCandyFactory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Candy </a:t>
            </a:r>
            <a:r>
              <a:rPr lang="en-US" sz="2400" dirty="0" err="1" smtClean="0"/>
              <a:t>redCandy</a:t>
            </a:r>
            <a:r>
              <a:rPr lang="en-US" sz="2400" dirty="0" smtClean="0"/>
              <a:t> = </a:t>
            </a:r>
            <a:r>
              <a:rPr lang="en-US" sz="2400" dirty="0" err="1" smtClean="0"/>
              <a:t>factory.createCandy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factory = new </a:t>
            </a:r>
            <a:r>
              <a:rPr lang="en-US" sz="2400" dirty="0" err="1" smtClean="0"/>
              <a:t>BlueCandyFactory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Candy </a:t>
            </a:r>
            <a:r>
              <a:rPr lang="en-US" sz="2400" dirty="0" err="1" smtClean="0"/>
              <a:t>blueCandy</a:t>
            </a:r>
            <a:r>
              <a:rPr lang="en-US" sz="2400" dirty="0" smtClean="0"/>
              <a:t> = </a:t>
            </a:r>
            <a:r>
              <a:rPr lang="en-US" sz="2400" dirty="0" err="1" smtClean="0"/>
              <a:t>factory.createCandy</a:t>
            </a:r>
            <a:r>
              <a:rPr lang="en-US" sz="2400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Параметризированная фабрика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Параметризированная фабрика создаёт разные объекты реализующие общий интерфейс (супертип) в зависимости от параметров: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2400" dirty="0"/>
              <a:t>	</a:t>
            </a:r>
            <a:r>
              <a:rPr lang="en-US" sz="2400" dirty="0" smtClean="0"/>
              <a:t>factory = new </a:t>
            </a:r>
            <a:r>
              <a:rPr lang="en-US" sz="2400" dirty="0" err="1" smtClean="0"/>
              <a:t>ColoredCandyFactory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Candy </a:t>
            </a:r>
            <a:r>
              <a:rPr lang="en-US" sz="2400" dirty="0" err="1" smtClean="0"/>
              <a:t>redCandy</a:t>
            </a:r>
            <a:r>
              <a:rPr lang="en-US" sz="2400" dirty="0" smtClean="0"/>
              <a:t> = </a:t>
            </a:r>
            <a:r>
              <a:rPr lang="en-US" sz="2400" dirty="0" err="1" smtClean="0"/>
              <a:t>factory.createCandy</a:t>
            </a:r>
            <a:r>
              <a:rPr lang="en-US" sz="2400" dirty="0" smtClean="0"/>
              <a:t>(“Red”);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Candy </a:t>
            </a:r>
            <a:r>
              <a:rPr lang="en-US" sz="2400" dirty="0" err="1" smtClean="0"/>
              <a:t>blueCandy</a:t>
            </a:r>
            <a:r>
              <a:rPr lang="en-US" sz="2400" dirty="0" smtClean="0"/>
              <a:t> = </a:t>
            </a:r>
            <a:r>
              <a:rPr lang="en-US" sz="2400" dirty="0" err="1" smtClean="0"/>
              <a:t>factory.createCandy</a:t>
            </a:r>
            <a:r>
              <a:rPr lang="en-US" sz="2400" dirty="0" smtClean="0"/>
              <a:t>(“Blue”);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Кроме того…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Сложные фабрики могут создавать несколько объектов, в зависимости от параметров</a:t>
            </a:r>
          </a:p>
          <a:p>
            <a:r>
              <a:rPr lang="ru-RU" dirty="0" smtClean="0"/>
              <a:t>Фабрики могут вести статистику созданных объектов, кешировать создаваемые объекты…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131</Words>
  <Application>Microsoft Office PowerPoint</Application>
  <PresentationFormat>Экран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Factory Method</vt:lpstr>
      <vt:lpstr>Factory – инкапсуляция концепции создания объектов</vt:lpstr>
      <vt:lpstr>Особенности фабрик</vt:lpstr>
      <vt:lpstr>Простая фабрика</vt:lpstr>
      <vt:lpstr>Параметризированная фабрика</vt:lpstr>
      <vt:lpstr>Кроме того…</vt:lpstr>
      <vt:lpstr>Слайд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Toz</dc:creator>
  <cp:lastModifiedBy>Toz</cp:lastModifiedBy>
  <cp:revision>9</cp:revision>
  <dcterms:created xsi:type="dcterms:W3CDTF">2015-05-29T14:01:36Z</dcterms:created>
  <dcterms:modified xsi:type="dcterms:W3CDTF">2015-05-29T15:00:26Z</dcterms:modified>
</cp:coreProperties>
</file>