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8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8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10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0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2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5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5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83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IMDb Top 250 Movies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End-to-End Data Pipeline and Visualization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Completed an end-to-end data pipeline and analytics flow.</a:t>
            </a:r>
          </a:p>
          <a:p>
            <a:r>
              <a:rPr dirty="0"/>
              <a:t>Showcased how public data can be turned into business insights.</a:t>
            </a:r>
          </a:p>
          <a:p>
            <a:r>
              <a:rPr dirty="0"/>
              <a:t>Tech stack: Selenium, Pandas, SQL, </a:t>
            </a:r>
            <a:r>
              <a:t>Power BI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85901"/>
            <a:ext cx="6711654" cy="4762506"/>
          </a:xfrm>
        </p:spPr>
        <p:txBody>
          <a:bodyPr/>
          <a:lstStyle/>
          <a:p>
            <a:r>
              <a:rPr b="1" dirty="0"/>
              <a:t>Objective</a:t>
            </a:r>
            <a:r>
              <a:rPr dirty="0"/>
              <a:t>: </a:t>
            </a:r>
            <a:r>
              <a:rPr lang="en-US" sz="1600" dirty="0"/>
              <a:t>The objective of this project was to analyze IMDb’s Top 250 movies to uncover patterns and insights about the most acclaimed films of all time. This end-to-end project involved data scraping, cleaning, enrichment, and visualization to support exploratory and storytelling analytics.</a:t>
            </a:r>
          </a:p>
          <a:p>
            <a:endParaRPr lang="en-US" dirty="0"/>
          </a:p>
          <a:p>
            <a:r>
              <a:rPr b="1" dirty="0"/>
              <a:t>Tools</a:t>
            </a:r>
            <a:r>
              <a:rPr dirty="0"/>
              <a:t>: </a:t>
            </a:r>
            <a:r>
              <a:rPr sz="1600" dirty="0"/>
              <a:t>Selenium, Pandas, SQL Server, Power Query, Power BI.</a:t>
            </a:r>
            <a:endParaRPr lang="en-US" sz="1600" dirty="0"/>
          </a:p>
          <a:p>
            <a:pPr marL="0" indent="0">
              <a:buNone/>
            </a:pPr>
            <a:endParaRPr sz="1600" dirty="0"/>
          </a:p>
          <a:p>
            <a:r>
              <a:rPr b="1" dirty="0"/>
              <a:t>Approach</a:t>
            </a:r>
            <a:r>
              <a:rPr dirty="0"/>
              <a:t>: </a:t>
            </a:r>
            <a:r>
              <a:rPr sz="1600" dirty="0"/>
              <a:t>End-to-end workflow from data scraping to dashboarding.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BAEA3-BC77-9AF7-1E30-C41AE1D1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CC12-CBE9-194F-9DE6-886BA00B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74" y="209831"/>
            <a:ext cx="7055380" cy="1400530"/>
          </a:xfrm>
        </p:spPr>
        <p:txBody>
          <a:bodyPr/>
          <a:lstStyle/>
          <a:p>
            <a:r>
              <a:rPr dirty="0"/>
              <a:t>2. </a:t>
            </a:r>
            <a:r>
              <a:rPr sz="3500" dirty="0"/>
              <a:t>Web Scraping with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61B5-173E-98E8-F573-9440303B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1610361"/>
            <a:ext cx="7659075" cy="5037808"/>
          </a:xfrm>
        </p:spPr>
        <p:txBody>
          <a:bodyPr/>
          <a:lstStyle/>
          <a:p>
            <a:r>
              <a:rPr sz="1500" dirty="0"/>
              <a:t>Scraped IMDb Top 250 page using Python Selenium.</a:t>
            </a:r>
          </a:p>
          <a:p>
            <a:r>
              <a:rPr sz="1500" dirty="0"/>
              <a:t>Extracted fields: title, </a:t>
            </a:r>
            <a:r>
              <a:rPr lang="en-US" sz="1500" dirty="0" err="1"/>
              <a:t>imdb_</a:t>
            </a:r>
            <a:r>
              <a:rPr sz="1500" dirty="0" err="1"/>
              <a:t>rating</a:t>
            </a:r>
            <a:r>
              <a:rPr sz="1500" dirty="0"/>
              <a:t>, </a:t>
            </a:r>
            <a:r>
              <a:rPr sz="1500" dirty="0" err="1"/>
              <a:t>year</a:t>
            </a:r>
            <a:r>
              <a:rPr lang="en-US" sz="1500" dirty="0" err="1"/>
              <a:t>_released</a:t>
            </a:r>
            <a:r>
              <a:rPr sz="1500" dirty="0"/>
              <a:t>, director, </a:t>
            </a:r>
            <a:r>
              <a:rPr lang="en-US" sz="1500" dirty="0"/>
              <a:t>Top casts</a:t>
            </a:r>
            <a:r>
              <a:rPr sz="1500" dirty="0"/>
              <a:t>, runtime, etc.</a:t>
            </a:r>
          </a:p>
          <a:p>
            <a:r>
              <a:rPr sz="1500" dirty="0"/>
              <a:t>Stored raw data in CSV for further processing.</a:t>
            </a:r>
            <a:endParaRPr lang="en-US" sz="15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IMDb page scraped">
            <a:extLst>
              <a:ext uri="{FF2B5EF4-FFF2-40B4-BE49-F238E27FC236}">
                <a16:creationId xmlns:a16="http://schemas.microsoft.com/office/drawing/2014/main" id="{FE7C557A-427A-7038-B32C-C64B2F97AF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57550"/>
            <a:ext cx="6658425" cy="30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8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76" y="209831"/>
            <a:ext cx="8401312" cy="1400530"/>
          </a:xfrm>
        </p:spPr>
        <p:txBody>
          <a:bodyPr/>
          <a:lstStyle/>
          <a:p>
            <a:r>
              <a:rPr dirty="0"/>
              <a:t>2</a:t>
            </a:r>
            <a:r>
              <a:rPr lang="en-US" dirty="0"/>
              <a:t>b</a:t>
            </a:r>
            <a:r>
              <a:rPr dirty="0"/>
              <a:t>. </a:t>
            </a:r>
            <a:r>
              <a:rPr sz="3500" dirty="0"/>
              <a:t>Web Scraping with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10361"/>
            <a:ext cx="7659075" cy="50378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crapped csv file">
            <a:extLst>
              <a:ext uri="{FF2B5EF4-FFF2-40B4-BE49-F238E27FC236}">
                <a16:creationId xmlns:a16="http://schemas.microsoft.com/office/drawing/2014/main" id="{916E4BAC-C8DB-DE95-9CB6-06BE7BE46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26" y="4129266"/>
            <a:ext cx="9157726" cy="2518904"/>
          </a:xfrm>
          <a:prstGeom prst="rect">
            <a:avLst/>
          </a:prstGeom>
        </p:spPr>
      </p:pic>
      <p:pic>
        <p:nvPicPr>
          <p:cNvPr id="13" name="Picture 12" descr="excerpts of web scrapping">
            <a:extLst>
              <a:ext uri="{FF2B5EF4-FFF2-40B4-BE49-F238E27FC236}">
                <a16:creationId xmlns:a16="http://schemas.microsoft.com/office/drawing/2014/main" id="{2F2CFA49-ABB4-F299-BE65-442D3A75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6" y="842602"/>
            <a:ext cx="4529399" cy="3286664"/>
          </a:xfrm>
          <a:prstGeom prst="rect">
            <a:avLst/>
          </a:prstGeom>
        </p:spPr>
      </p:pic>
      <p:pic>
        <p:nvPicPr>
          <p:cNvPr id="15" name="Picture 14" descr="excerpts from web scraping">
            <a:extLst>
              <a:ext uri="{FF2B5EF4-FFF2-40B4-BE49-F238E27FC236}">
                <a16:creationId xmlns:a16="http://schemas.microsoft.com/office/drawing/2014/main" id="{3641DAAA-84FA-286D-2CB9-14AA884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037" y="842602"/>
            <a:ext cx="4240963" cy="34196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3124185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3. Data Cleaning &amp; Enrichment in Jupyter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9C8E43-1C33-FD08-2FA8-AF612118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12" y="5390108"/>
            <a:ext cx="4087103" cy="85829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3123860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Used pandas to clean and standardize data.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Handled different currency, and standardized into One currency ('USD')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Enriched  runtime, and currency formats ( for budgets and Gross/Revenue field), renamed some columns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B82580-5143-EF65-9A66-9FB9B7AA1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611165" y="1178840"/>
            <a:ext cx="4087103" cy="360166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SQL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Loaded cleaned data to MS SQL Server for structured storage.</a:t>
            </a:r>
          </a:p>
          <a:p>
            <a:r>
              <a:rPr sz="1800" dirty="0"/>
              <a:t>Ensured proper datatypes and indexing.</a:t>
            </a:r>
            <a:endParaRPr lang="en-US" sz="1800" dirty="0"/>
          </a:p>
          <a:p>
            <a:r>
              <a:rPr lang="en-US" sz="1800" dirty="0"/>
              <a:t>Data Cleaning: Replaced wrong values in ‘</a:t>
            </a:r>
            <a:r>
              <a:rPr lang="en-US" sz="1800" dirty="0" err="1"/>
              <a:t>Age_rating</a:t>
            </a:r>
            <a:r>
              <a:rPr lang="en-US" sz="1800" dirty="0"/>
              <a:t>’ column.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D1688-F50C-4CD9-8115-7547A1B3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3800474"/>
            <a:ext cx="7831590" cy="28388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5. Power Query Preparation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854097" y="1567784"/>
            <a:ext cx="6858001" cy="3722434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0C33DD-FAEC-5B89-B155-D6BF5FFA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03" y="900234"/>
            <a:ext cx="2560507" cy="5057529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Connected SQL to Power BI using Power Query.</a:t>
            </a:r>
          </a:p>
          <a:p>
            <a:r>
              <a:rPr lang="en-US" dirty="0">
                <a:solidFill>
                  <a:srgbClr val="FFFFFF"/>
                </a:solidFill>
              </a:rPr>
              <a:t>Performed renaming, splitting, filtering, and null handling.</a:t>
            </a:r>
          </a:p>
          <a:p>
            <a:r>
              <a:rPr lang="en-US" dirty="0">
                <a:solidFill>
                  <a:srgbClr val="FFFFFF"/>
                </a:solidFill>
              </a:rPr>
              <a:t>Argumentation: Added a ‘</a:t>
            </a:r>
            <a:r>
              <a:rPr lang="en-US" dirty="0" err="1">
                <a:solidFill>
                  <a:srgbClr val="FFFFFF"/>
                </a:solidFill>
              </a:rPr>
              <a:t>Decade_Released</a:t>
            </a:r>
            <a:r>
              <a:rPr lang="en-US" dirty="0">
                <a:solidFill>
                  <a:srgbClr val="FFFFFF"/>
                </a:solidFill>
              </a:rPr>
              <a:t>’ column. For the decade that the movie was </a:t>
            </a:r>
            <a:r>
              <a:rPr lang="en-US" dirty="0" err="1">
                <a:solidFill>
                  <a:srgbClr val="FFFFFF"/>
                </a:solidFill>
              </a:rPr>
              <a:t>releaseds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6. Power BI Dashboard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64C84F-6C68-5B46-7EC1-EFC08B2E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19" y="1410470"/>
            <a:ext cx="4778855" cy="229917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438400"/>
            <a:ext cx="312488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rgbClr val="EBEBEB"/>
                </a:solidFill>
              </a:rPr>
              <a:t>Created interactive visuals across 2 pages.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EBEBEB"/>
                </a:solidFill>
              </a:rPr>
              <a:t>Visuals: Director &amp; Actor frequency, Revenue trends, Budget and Revenue relationships etc.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EBEBEB"/>
                </a:solidFill>
              </a:rPr>
              <a:t>Added filters by ‘Decade Released’,  ‘Year released’, Actors,  and Director.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8415C2-3BDF-50B4-B55E-FEE66D7B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77" y="3834863"/>
            <a:ext cx="4845697" cy="25704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Key Questions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Christopher Nolan has the most frequently appearing directors</a:t>
            </a:r>
          </a:p>
          <a:p>
            <a:r>
              <a:rPr lang="en-US" dirty="0"/>
              <a:t>PG-13  is the most dominate amongst the MPAA age-rated grades across the Top 250.</a:t>
            </a:r>
          </a:p>
          <a:p>
            <a:r>
              <a:rPr lang="en-US" dirty="0"/>
              <a:t>The Russo Brothers (Anthony Russo and Joe Russo) were the highest grossing Directors, with Peter Jackson in 3rd place.</a:t>
            </a:r>
          </a:p>
          <a:p>
            <a:r>
              <a:rPr lang="en-US" dirty="0"/>
              <a:t>The Highest Grossing Movie is the 'Avengers: Endgame' Released in 2019.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412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IMDb Top 250 Movies Analytics Project</vt:lpstr>
      <vt:lpstr>1. Project Overview</vt:lpstr>
      <vt:lpstr>2. Web Scraping with Selenium</vt:lpstr>
      <vt:lpstr>2b. Web Scraping with Selenium</vt:lpstr>
      <vt:lpstr>3. Data Cleaning &amp; Enrichment in Jupyter</vt:lpstr>
      <vt:lpstr>4. SQL Loading</vt:lpstr>
      <vt:lpstr>5. Power Query Preparation</vt:lpstr>
      <vt:lpstr>6. Power BI Dashboard</vt:lpstr>
      <vt:lpstr>7. Key Questions &amp; Insights</vt:lpstr>
      <vt:lpstr>8.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kola ikuesiri</cp:lastModifiedBy>
  <cp:revision>5</cp:revision>
  <dcterms:created xsi:type="dcterms:W3CDTF">2013-01-27T09:14:16Z</dcterms:created>
  <dcterms:modified xsi:type="dcterms:W3CDTF">2025-06-09T16:51:20Z</dcterms:modified>
  <cp:category/>
</cp:coreProperties>
</file>