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 varScale="1">
        <p:scale>
          <a:sx n="83" d="100"/>
          <a:sy n="83" d="100"/>
        </p:scale>
        <p:origin x="3924" y="126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28.2.2021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28.2.2021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l.fi/en/web/thlfi-en/statistics/statistical-databases/open-data/confirmed-corona-cases-in-finland-covid-19-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son-sta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682108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2021, February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Instructors: Teemu Korpela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COVID-19 Statistics Mobile App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Iikka Kuha TVT19SPO</a:t>
            </a:r>
          </a:p>
          <a:p>
            <a:r>
              <a:rPr lang="fi-FI" dirty="0"/>
              <a:t>Information Technology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  <a:p>
            <a:r>
              <a:rPr lang="fi-FI" dirty="0"/>
              <a:t>This project is a simple experimentation on a one-way API between Android Studio/Volley and public JSON-formatted statistics. </a:t>
            </a:r>
          </a:p>
          <a:p>
            <a:endParaRPr lang="fi-FI" dirty="0"/>
          </a:p>
          <a:p>
            <a:r>
              <a:rPr lang="en-US" b="1" dirty="0"/>
              <a:t>Objectives</a:t>
            </a:r>
          </a:p>
          <a:p>
            <a:r>
              <a:rPr lang="en-US" dirty="0"/>
              <a:t>The Android application should be small with a fairly understandable user interface. With a couple text inputs the user could search information about the COVID infections on specific areas or cities within selected timelines.</a:t>
            </a:r>
          </a:p>
          <a:p>
            <a:r>
              <a:rPr lang="en-US" dirty="0"/>
              <a:t>Getting this information would be done with a request that gathers and splits data from THL’s public data interface (THL = Finnish institute for health and welfare).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1. JSON from THL’s API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I used a library called ‘Volley’ in Android Studio to make JSON object requests to the API. A request URL has 3 parameters: location, time and measure SIDs (measure stands for a type of measure, in this project I used the ‘COVID case’ measure).</a:t>
            </a:r>
          </a:p>
          <a:p>
            <a:r>
              <a:rPr lang="fi-FI" dirty="0"/>
              <a:t>As you open the app it automatically requests a list of every key:value pairs of areas and weeks. </a:t>
            </a:r>
          </a:p>
          <a:p>
            <a:r>
              <a:rPr lang="fi-FI" dirty="0"/>
              <a:t>Another request is made when an area is selected from a dropdown list. This request returns every city pair within that area.</a:t>
            </a:r>
          </a:p>
          <a:p>
            <a:r>
              <a:rPr lang="fi-FI" dirty="0"/>
              <a:t>And finally, a third request is made when you hit ’search’ and this time the objective is to return </a:t>
            </a:r>
            <a:r>
              <a:rPr lang="fi-FI"/>
              <a:t>the value</a:t>
            </a:r>
          </a:p>
          <a:p>
            <a:r>
              <a:rPr lang="fi-FI"/>
              <a:t>(</a:t>
            </a:r>
            <a:r>
              <a:rPr lang="fi-FI" dirty="0"/>
              <a:t>aka number of infections) in the chosen location and week.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2. a JSON object request</a:t>
            </a:r>
          </a:p>
          <a:p>
            <a:endParaRPr lang="fi-FI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The JSON objects turned out to be a more complex version of data tables called ‘JSON-stat’ and this required</a:t>
            </a:r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 bit more researching to somewhat understand it. Basically this ‘stat’ version of JSON supports multiple dimensions (and subdimension) to spread data in various ways. </a:t>
            </a:r>
          </a:p>
          <a:p>
            <a:r>
              <a:rPr lang="en-US" dirty="0"/>
              <a:t>All in all, I got every UI component and JSON search-logic to work as intended.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3. Cubic view of data. Area dimension contains cities and week dimension contains days</a:t>
            </a:r>
            <a:endParaRPr lang="EN-US" i="1" dirty="0"/>
          </a:p>
          <a:p>
            <a:endParaRPr lang="fi-FI" dirty="0"/>
          </a:p>
          <a:p>
            <a:r>
              <a:rPr lang="EN-US" b="1" dirty="0"/>
              <a:t>Conclusions</a:t>
            </a:r>
          </a:p>
          <a:p>
            <a:r>
              <a:rPr lang="FI-FI" dirty="0"/>
              <a:t>I’d say the project was a success!     I learned a lot about JSON and fiddling with a real API gave valuable experience on a realistic way of gathering data for your application.</a:t>
            </a:r>
          </a:p>
          <a:p>
            <a:endParaRPr lang="fi-FI" dirty="0"/>
          </a:p>
          <a:p>
            <a:r>
              <a:rPr lang="EN-US" b="1" dirty="0"/>
              <a:t>References</a:t>
            </a:r>
          </a:p>
          <a:p>
            <a:r>
              <a:rPr lang="FI-FI" dirty="0"/>
              <a:t>1.</a:t>
            </a:r>
            <a:r>
              <a:rPr lang="fi-FI" dirty="0"/>
              <a:t>Android Studio: </a:t>
            </a:r>
            <a:r>
              <a:rPr lang="fi-FI" dirty="0">
                <a:hlinkClick r:id="rId2"/>
              </a:rPr>
              <a:t>Link</a:t>
            </a:r>
            <a:endParaRPr lang="fi-FI" dirty="0"/>
          </a:p>
          <a:p>
            <a:r>
              <a:rPr lang="fi-FI" dirty="0"/>
              <a:t>2. THL’s API info: </a:t>
            </a:r>
            <a:r>
              <a:rPr lang="fi-FI" dirty="0">
                <a:hlinkClick r:id="rId3"/>
              </a:rPr>
              <a:t>Link</a:t>
            </a:r>
            <a:endParaRPr lang="fi-FI" dirty="0"/>
          </a:p>
          <a:p>
            <a:r>
              <a:rPr lang="fi-FI" dirty="0"/>
              <a:t>3. JSON-stat: </a:t>
            </a:r>
            <a:r>
              <a:rPr lang="fi-FI" dirty="0">
                <a:hlinkClick r:id="rId4"/>
              </a:rPr>
              <a:t>Link</a:t>
            </a:r>
            <a:endParaRPr lang="fi-FI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C5305-19E1-4B0D-9326-22F5826EB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54" y="7478929"/>
            <a:ext cx="2677290" cy="2040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39B06C-6DD9-4AC2-AF6E-35A197934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518" y="7716665"/>
            <a:ext cx="2736067" cy="1903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D9963A-28C4-4813-9A79-3F0175F7D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007" y="4837873"/>
            <a:ext cx="2786069" cy="1965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022681DF1267041B01F01636C625BB5" ma:contentTypeVersion="6" ma:contentTypeDescription="Luo uusi asiakirja." ma:contentTypeScope="" ma:versionID="cd63dcd65b80ff6dcc02caecc809898d">
  <xsd:schema xmlns:xsd="http://www.w3.org/2001/XMLSchema" xmlns:xs="http://www.w3.org/2001/XMLSchema" xmlns:p="http://schemas.microsoft.com/office/2006/metadata/properties" xmlns:ns2="47487bf9-252c-4f8a-a501-d567eb3b818d" xmlns:ns3="5e70c301-82cf-4641-a5d2-09282c942083" targetNamespace="http://schemas.microsoft.com/office/2006/metadata/properties" ma:root="true" ma:fieldsID="4bfe5a6d032eb02103056bcd249dfe33" ns2:_="" ns3:_="">
    <xsd:import namespace="47487bf9-252c-4f8a-a501-d567eb3b818d"/>
    <xsd:import namespace="5e70c301-82cf-4641-a5d2-09282c942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87bf9-252c-4f8a-a501-d567eb3b81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0c301-82cf-4641-a5d2-09282c9420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7D6D4-0EC2-4C86-9B23-4307396AC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87bf9-252c-4f8a-a501-d567eb3b818d"/>
    <ds:schemaRef ds:uri="5e70c301-82cf-4641-a5d2-09282c9420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85AD70-14A2-4DD5-AC82-B655991AE6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A1515A-5068-47AC-A7D2-C1A05D2DAE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401</Words>
  <Application>Microsoft Office PowerPoint</Application>
  <PresentationFormat>A3 Paper (297x420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Iikka Kuha</cp:lastModifiedBy>
  <cp:revision>133</cp:revision>
  <cp:lastPrinted>2017-11-26T11:23:08Z</cp:lastPrinted>
  <dcterms:created xsi:type="dcterms:W3CDTF">2011-08-25T08:52:46Z</dcterms:created>
  <dcterms:modified xsi:type="dcterms:W3CDTF">2021-02-28T14:14:14Z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0x0101002022681DF1267041B01F01636C625BB5</vt:lpwstr>
  </property>
</Properties>
</file>