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91F4D-4E46-F2D2-DAB5-16B5E2AE1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26947C-A4B2-5457-86F6-B26E164E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8541C-7B2B-D0AE-FA57-D360B5EA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3D45B-0E5A-CAF0-1D6C-F04DB75F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01F1A-38D8-BCBE-0419-D206986D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79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6FB59-CF3E-5381-E0FB-A1A61115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FB38DD-4087-B9D1-4A15-2193010F5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8E8EE2-058C-62AD-5594-941BB54B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ACD54-BF76-F934-F944-931B764E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6831F-D670-1F86-C2D3-2C58F7D1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73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1BA0B5-1815-F14E-D5EF-BF760E5D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04968D-C126-B735-8013-A3B364530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CB4AC-0FE9-4EC8-C511-162F4762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93BF7-1280-E5C7-6F5D-C126F401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4E700-9D79-1CE8-0EB1-03B13585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7C850-2150-42BB-E305-977EB102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59BA6-51CA-CC8D-FFD8-2FC68877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C9A685-FCA2-7F01-1D13-005656CA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740FF2-103D-63B1-EADB-851E73A3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8E2854-B03E-4D4C-FC23-91CDFEBE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2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79E5E-2959-C85F-A52F-E617341B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06622B-A12F-3208-9D0F-31EA2007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ADB9B3-7AB8-1FCF-7B41-CFB067F9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5CC06-D22C-3BA2-6626-D9EA01E6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6FE3C-2988-9797-B037-014F7E3A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8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A7C19-20EB-C8E9-F0D8-7D847CCD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D6EBA-9533-5A71-D8D6-CEB7C2CD3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141928-6522-499F-B6A6-278019491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E4E12E-668E-8CCB-DBF9-49C6BC2C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D24C36-A2AD-118A-2BB0-E75BFAA1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060CE2-FCF6-2338-8A39-393E425F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40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B537A-28C8-F471-670F-5D702E2C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649162-A8AE-928D-BA13-374D37BD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091DFC-BAFA-7726-AF6D-3E7286DD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CB221C-4BCE-840E-CBF7-A35FC5CCB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8E2E53-8A32-5475-C016-C59B6AD4D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291814-2E35-B495-41B7-9EF3C1B5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29F2B9-C39F-5749-1964-2CEAA0F8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0F69EB-94D0-4B85-A3DE-3B29274A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56C0A-6A8E-762A-6F81-A1C46429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E2DF50-2A67-0056-334E-E73AAD24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502719-9268-CE14-EA59-4EBAE001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52FE34-6CA2-E5A2-0BE9-B11FE54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78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D38954-71D2-C086-6677-B6FF9F0D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A78E26-2E28-4FAE-27A0-D36986CF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E9FE8E-20DD-2AD6-762A-BCEF19BF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65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FCFD0-5A15-9044-4F38-AE3FBA8F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44632B-46A9-7734-B361-C1B8BDDA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8890CB-E94E-2092-1ADE-4E804C44B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A3A3F-3F49-DE80-3962-BC7AE1C0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EABEC2-E923-24B3-3F0C-C9FC5648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A93697-94D8-0067-E6F6-584E0B1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92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6C52D-0753-0E19-CFE8-252B69DC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97DCE7-DAD2-D09F-B067-F7CCA5DF3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28D4C8-E67B-3CE8-4652-13B0427D1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B5716E-1A5D-3A43-44C2-808496A8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FF2386-CCD1-BB6D-272F-92D2EF6A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5325D8-D025-46A3-DAB1-956ED15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48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5090BA-E1EF-5EE2-DEE5-E9451E23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BAE70E-6747-9D8F-E533-8EA19BEF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40502-155C-3E76-004F-941AF43B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AC536-E460-44BF-BEB3-21364EECBCAE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51E041-6F10-A4D5-5078-B76993E49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E074BC-BBFE-799E-6A8F-3596594B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7A4E3-755F-4747-9AEF-91292BDD7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41269-9472-571F-CBC0-1338ADE21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186" y="1511929"/>
            <a:ext cx="9789814" cy="135802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転生したら</a:t>
            </a:r>
            <a:r>
              <a:rPr lang="en-US" altLang="ja-JP" dirty="0" err="1">
                <a:solidFill>
                  <a:srgbClr val="0070C0"/>
                </a:solidFill>
              </a:rPr>
              <a:t>C</a:t>
            </a:r>
            <a:r>
              <a:rPr lang="en-US" altLang="ja-JP" dirty="0" err="1">
                <a:solidFill>
                  <a:srgbClr val="FF0000"/>
                </a:solidFill>
              </a:rPr>
              <a:t>H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aser</a:t>
            </a:r>
            <a:r>
              <a:rPr kumimoji="1" lang="ja-JP" altLang="en-US" dirty="0"/>
              <a:t>だった件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E8D172-2544-A056-B9C8-988AE6409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～転生して自分で作ったプログラムと戦ってみよう～</a:t>
            </a:r>
          </a:p>
        </p:txBody>
      </p:sp>
    </p:spTree>
    <p:extLst>
      <p:ext uri="{BB962C8B-B14F-4D97-AF65-F5344CB8AC3E}">
        <p14:creationId xmlns:p14="http://schemas.microsoft.com/office/powerpoint/2010/main" val="236087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転生したらCHaserだった件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隆夫 佐藤</dc:creator>
  <cp:lastModifiedBy>隆夫 佐藤</cp:lastModifiedBy>
  <cp:revision>3</cp:revision>
  <dcterms:created xsi:type="dcterms:W3CDTF">2024-10-15T23:51:24Z</dcterms:created>
  <dcterms:modified xsi:type="dcterms:W3CDTF">2024-10-16T00:17:30Z</dcterms:modified>
</cp:coreProperties>
</file>