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376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66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63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32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805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652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6105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865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01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590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18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94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483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16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775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557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50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6A12-3C52-4D4F-9CE5-09F0B197EF07}" type="datetimeFigureOut">
              <a:rPr lang="en-MY" smtClean="0"/>
              <a:t>3/3/2022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0E64-F989-4131-B9FE-5E06544DA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241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queries#basic-where-clause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gon.org/download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ndows.php.net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E670-47B2-4C4A-8CCA-D5DD925E3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Laravel Best Practices</a:t>
            </a:r>
            <a:endParaRPr lang="en-MY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45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6F27-AE03-4B5D-BE5F-303D7DA0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Pemasangan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Laravel Installer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C2B6-B432-4C6B-8E51-EC96CFB5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5962"/>
          </a:xfrm>
        </p:spPr>
        <p:txBody>
          <a:bodyPr>
            <a:normAutofit/>
          </a:bodyPr>
          <a:lstStyle/>
          <a:p>
            <a:r>
              <a:rPr lang="en-MY" dirty="0"/>
              <a:t>Composer </a:t>
            </a:r>
            <a:r>
              <a:rPr lang="en-MY" dirty="0" err="1"/>
              <a:t>diperlukan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pemasangan</a:t>
            </a:r>
            <a:r>
              <a:rPr lang="en-MY" dirty="0"/>
              <a:t> Laravel Installer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berikut</a:t>
            </a:r>
            <a:r>
              <a:rPr lang="en-MY" dirty="0"/>
              <a:t>:</a:t>
            </a:r>
          </a:p>
          <a:p>
            <a:endParaRPr lang="en-MY" dirty="0"/>
          </a:p>
          <a:p>
            <a:r>
              <a:rPr lang="fi-FI" dirty="0"/>
              <a:t>Laksanakan arahan berikut arahan satu persatu untuk pemasangan Laravel.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en-MY" dirty="0" err="1"/>
              <a:t>Aplikasi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diuji</a:t>
            </a:r>
            <a:r>
              <a:rPr lang="en-MY" dirty="0"/>
              <a:t> di browser </a:t>
            </a:r>
            <a:r>
              <a:rPr lang="en-MY" dirty="0" err="1"/>
              <a:t>melalui</a:t>
            </a:r>
            <a:r>
              <a:rPr lang="en-MY" dirty="0"/>
              <a:t> </a:t>
            </a:r>
            <a:r>
              <a:rPr lang="en-MY" dirty="0" err="1"/>
              <a:t>alamat</a:t>
            </a:r>
            <a:r>
              <a:rPr lang="en-MY" dirty="0"/>
              <a:t> </a:t>
            </a:r>
            <a:r>
              <a:rPr lang="en-MY" dirty="0" err="1"/>
              <a:t>berikut</a:t>
            </a:r>
            <a:r>
              <a:rPr lang="en-MY" dirty="0"/>
              <a:t>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MY" dirty="0">
                <a:hlinkClick r:id="rId2"/>
              </a:rPr>
              <a:t>http://127.0.0.1:8000/</a:t>
            </a:r>
            <a:endParaRPr lang="en-MY" dirty="0"/>
          </a:p>
          <a:p>
            <a:pPr>
              <a:buFont typeface="Wingdings" panose="05000000000000000000" pitchFamily="2" charset="2"/>
              <a:buChar char="ü"/>
            </a:pP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320C4-432B-47DC-828A-D6FF0BDA0D6D}"/>
              </a:ext>
            </a:extLst>
          </p:cNvPr>
          <p:cNvSpPr/>
          <p:nvPr/>
        </p:nvSpPr>
        <p:spPr>
          <a:xfrm>
            <a:off x="1577858" y="2748758"/>
            <a:ext cx="7818783" cy="553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composer global require laravel/installer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C165A-E917-4BE9-835F-79D65BABB0A4}"/>
              </a:ext>
            </a:extLst>
          </p:cNvPr>
          <p:cNvSpPr/>
          <p:nvPr/>
        </p:nvSpPr>
        <p:spPr>
          <a:xfrm>
            <a:off x="1577857" y="3804743"/>
            <a:ext cx="7818783" cy="10204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 err="1"/>
              <a:t>laravel</a:t>
            </a:r>
            <a:r>
              <a:rPr lang="en-MY" dirty="0"/>
              <a:t> new </a:t>
            </a:r>
            <a:r>
              <a:rPr lang="en-MY" dirty="0" err="1"/>
              <a:t>aplikasi</a:t>
            </a:r>
            <a:r>
              <a:rPr lang="en-MY" dirty="0"/>
              <a:t> </a:t>
            </a:r>
          </a:p>
          <a:p>
            <a:r>
              <a:rPr lang="en-MY" dirty="0"/>
              <a:t>cd </a:t>
            </a:r>
            <a:r>
              <a:rPr lang="en-MY" dirty="0" err="1"/>
              <a:t>aplikasi</a:t>
            </a:r>
            <a:r>
              <a:rPr lang="en-MY" dirty="0"/>
              <a:t> </a:t>
            </a:r>
          </a:p>
          <a:p>
            <a:r>
              <a:rPr lang="en-MY" dirty="0"/>
              <a:t>php artisan serve </a:t>
            </a:r>
          </a:p>
        </p:txBody>
      </p:sp>
    </p:spTree>
    <p:extLst>
      <p:ext uri="{BB962C8B-B14F-4D97-AF65-F5344CB8AC3E}">
        <p14:creationId xmlns:p14="http://schemas.microsoft.com/office/powerpoint/2010/main" val="394552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3459A-1C9D-4516-A5A2-BB6B3557DCF5}"/>
              </a:ext>
            </a:extLst>
          </p:cNvPr>
          <p:cNvSpPr txBox="1"/>
          <p:nvPr/>
        </p:nvSpPr>
        <p:spPr>
          <a:xfrm>
            <a:off x="728870" y="848139"/>
            <a:ext cx="9501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 err="1"/>
              <a:t>Aplikasi</a:t>
            </a:r>
            <a:r>
              <a:rPr lang="en-MY" sz="2800" b="1" dirty="0"/>
              <a:t> CLI Artisan : </a:t>
            </a:r>
          </a:p>
          <a:p>
            <a:endParaRPr lang="en-MY" sz="2800" dirty="0"/>
          </a:p>
          <a:p>
            <a:r>
              <a:rPr lang="en-MY" sz="2400" dirty="0" err="1"/>
              <a:t>Arahan</a:t>
            </a:r>
            <a:r>
              <a:rPr lang="en-MY" sz="2400" dirty="0"/>
              <a:t> PHP Artisan</a:t>
            </a:r>
          </a:p>
          <a:p>
            <a:endParaRPr lang="en-MY" sz="2800" dirty="0"/>
          </a:p>
          <a:p>
            <a:endParaRPr lang="en-MY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57E08-F6E9-411D-A3BE-BB5165758763}"/>
              </a:ext>
            </a:extLst>
          </p:cNvPr>
          <p:cNvSpPr/>
          <p:nvPr/>
        </p:nvSpPr>
        <p:spPr>
          <a:xfrm>
            <a:off x="834888" y="2305877"/>
            <a:ext cx="5420139" cy="6626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</a:t>
            </a:r>
          </a:p>
        </p:txBody>
      </p:sp>
    </p:spTree>
    <p:extLst>
      <p:ext uri="{BB962C8B-B14F-4D97-AF65-F5344CB8AC3E}">
        <p14:creationId xmlns:p14="http://schemas.microsoft.com/office/powerpoint/2010/main" val="233447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FE3D-9E08-41AE-8932-11BA87DA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75572"/>
          </a:xfrm>
        </p:spPr>
        <p:txBody>
          <a:bodyPr/>
          <a:lstStyle/>
          <a:p>
            <a:r>
              <a:rPr lang="en-MY" dirty="0" err="1"/>
              <a:t>Konfigurasi</a:t>
            </a:r>
            <a:r>
              <a:rPr lang="en-MY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4531-2279-494C-8DF2-0B08D848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83229"/>
            <a:ext cx="9613861" cy="3599316"/>
          </a:xfrm>
        </p:spPr>
        <p:txBody>
          <a:bodyPr>
            <a:normAutofit/>
          </a:bodyPr>
          <a:lstStyle/>
          <a:p>
            <a:r>
              <a:rPr lang="it-IT" sz="2000" dirty="0"/>
              <a:t>Ada dua tempat di mana Konfigurasi boleh dilaksanakan. 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/>
              <a:t>Fail .env di folder /</a:t>
            </a:r>
            <a:r>
              <a:rPr lang="en-MY" sz="2000" dirty="0" err="1"/>
              <a:t>aplikasi</a:t>
            </a:r>
            <a:r>
              <a:rPr lang="en-MY" sz="2000" dirty="0"/>
              <a:t> </a:t>
            </a:r>
            <a:r>
              <a:rPr lang="en-MY" sz="2000" dirty="0" err="1"/>
              <a:t>atau</a:t>
            </a:r>
            <a:r>
              <a:rPr lang="en-MY" sz="2000" dirty="0"/>
              <a:t> paling </a:t>
            </a:r>
            <a:r>
              <a:rPr lang="en-MY" sz="2000" dirty="0" err="1"/>
              <a:t>tinggi</a:t>
            </a:r>
            <a:r>
              <a:rPr lang="en-MY" sz="2000" dirty="0"/>
              <a:t> </a:t>
            </a:r>
            <a:r>
              <a:rPr lang="en-MY" sz="2000" dirty="0" err="1"/>
              <a:t>dalam</a:t>
            </a:r>
            <a:r>
              <a:rPr lang="en-MY" sz="2000" dirty="0"/>
              <a:t> </a:t>
            </a:r>
            <a:r>
              <a:rPr lang="en-MY" sz="2000" dirty="0" err="1"/>
              <a:t>projek</a:t>
            </a:r>
            <a:r>
              <a:rPr lang="en-MY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/>
              <a:t>Fail-fail </a:t>
            </a:r>
            <a:r>
              <a:rPr lang="en-MY" sz="2000" dirty="0" err="1"/>
              <a:t>dalam</a:t>
            </a:r>
            <a:r>
              <a:rPr lang="en-MY" sz="2000" dirty="0"/>
              <a:t> folder /config </a:t>
            </a:r>
          </a:p>
          <a:p>
            <a:r>
              <a:rPr lang="fi-FI" sz="2000" dirty="0"/>
              <a:t>Berikut adalah beberapa tetapan utama :</a:t>
            </a:r>
            <a:endParaRPr lang="en-MY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62FA5-BFC5-4D16-9FBB-55F4E5BE0115}"/>
              </a:ext>
            </a:extLst>
          </p:cNvPr>
          <p:cNvSpPr/>
          <p:nvPr/>
        </p:nvSpPr>
        <p:spPr>
          <a:xfrm>
            <a:off x="1166191" y="3644348"/>
            <a:ext cx="8812696" cy="3101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APP_NAME=</a:t>
            </a:r>
            <a:r>
              <a:rPr lang="en-MY" dirty="0" err="1"/>
              <a:t>Aplikasi</a:t>
            </a:r>
            <a:r>
              <a:rPr lang="en-MY" dirty="0"/>
              <a:t> </a:t>
            </a:r>
          </a:p>
          <a:p>
            <a:r>
              <a:rPr lang="en-MY" dirty="0"/>
              <a:t>APP_ENV=local </a:t>
            </a:r>
          </a:p>
          <a:p>
            <a:r>
              <a:rPr lang="en-MY" dirty="0"/>
              <a:t>APP_KEY=base64:fdMu/= </a:t>
            </a:r>
          </a:p>
          <a:p>
            <a:r>
              <a:rPr lang="en-MY" dirty="0"/>
              <a:t>APP_DEBUG=true </a:t>
            </a:r>
          </a:p>
          <a:p>
            <a:r>
              <a:rPr lang="en-MY" dirty="0"/>
              <a:t>APP_URL=http://aplikasi.test </a:t>
            </a:r>
          </a:p>
          <a:p>
            <a:r>
              <a:rPr lang="en-MY" dirty="0"/>
              <a:t>LOG_CHANNEL=stack </a:t>
            </a:r>
          </a:p>
          <a:p>
            <a:r>
              <a:rPr lang="en-MY" dirty="0"/>
              <a:t>LOG_LEVEL=debug </a:t>
            </a:r>
          </a:p>
          <a:p>
            <a:r>
              <a:rPr lang="en-MY" dirty="0"/>
              <a:t>DB_CONNECTION=</a:t>
            </a:r>
            <a:r>
              <a:rPr lang="en-MY" dirty="0" err="1"/>
              <a:t>mysql</a:t>
            </a:r>
            <a:r>
              <a:rPr lang="en-MY" dirty="0"/>
              <a:t> </a:t>
            </a:r>
          </a:p>
          <a:p>
            <a:r>
              <a:rPr lang="en-MY" dirty="0"/>
              <a:t>DB_HOST=127.0.0.1 </a:t>
            </a:r>
          </a:p>
          <a:p>
            <a:r>
              <a:rPr lang="en-MY" dirty="0"/>
              <a:t>DB_PORT=3306 DB_DATABASE=</a:t>
            </a:r>
            <a:r>
              <a:rPr lang="en-MY" dirty="0" err="1"/>
              <a:t>aplikasi</a:t>
            </a:r>
            <a:r>
              <a:rPr lang="en-MY" dirty="0"/>
              <a:t> </a:t>
            </a:r>
          </a:p>
          <a:p>
            <a:r>
              <a:rPr lang="en-MY" dirty="0"/>
              <a:t>DB_USERNAME=root DB_PASSWORD= </a:t>
            </a:r>
          </a:p>
        </p:txBody>
      </p:sp>
    </p:spTree>
    <p:extLst>
      <p:ext uri="{BB962C8B-B14F-4D97-AF65-F5344CB8AC3E}">
        <p14:creationId xmlns:p14="http://schemas.microsoft.com/office/powerpoint/2010/main" val="390172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75E-D9B8-4DE2-A06B-FA407D86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DE8E-1AED-46EA-8BAD-BFD4CC8D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err="1"/>
              <a:t>ciri-ciri</a:t>
            </a:r>
            <a:r>
              <a:rPr lang="en-MY" dirty="0"/>
              <a:t> dan </a:t>
            </a:r>
            <a:r>
              <a:rPr lang="en-MY" dirty="0" err="1"/>
              <a:t>struktur</a:t>
            </a:r>
            <a:r>
              <a:rPr lang="en-MY" dirty="0"/>
              <a:t> Router :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Redirect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View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Method / Verb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Anonymous function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Parameter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Controller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Model Binding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Nama Router 9. Grouping (</a:t>
            </a:r>
            <a:r>
              <a:rPr lang="en-MY" dirty="0" err="1"/>
              <a:t>pengasingan</a:t>
            </a:r>
            <a:r>
              <a:rPr lang="en-MY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226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6D8FCB-4D84-45B4-A8D1-35F50A71306B}"/>
              </a:ext>
            </a:extLst>
          </p:cNvPr>
          <p:cNvSpPr txBox="1"/>
          <p:nvPr/>
        </p:nvSpPr>
        <p:spPr>
          <a:xfrm>
            <a:off x="-3" y="63509"/>
            <a:ext cx="1054873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Redirect</a:t>
            </a:r>
          </a:p>
          <a:p>
            <a:r>
              <a:rPr lang="en-MY" dirty="0"/>
              <a:t> </a:t>
            </a:r>
          </a:p>
          <a:p>
            <a:r>
              <a:rPr lang="en-MY" sz="2000" dirty="0"/>
              <a:t>Format </a:t>
            </a:r>
          </a:p>
          <a:p>
            <a:endParaRPr lang="en-MY" sz="2000" dirty="0"/>
          </a:p>
          <a:p>
            <a:endParaRPr lang="en-MY" sz="2000" dirty="0"/>
          </a:p>
          <a:p>
            <a:r>
              <a:rPr lang="en-MY" sz="2000" dirty="0" err="1"/>
              <a:t>Contoh</a:t>
            </a:r>
            <a:endParaRPr lang="en-MY" sz="2000" dirty="0"/>
          </a:p>
          <a:p>
            <a:endParaRPr lang="en-MY" sz="2000" dirty="0"/>
          </a:p>
          <a:p>
            <a:endParaRPr lang="en-MY" sz="2000" dirty="0"/>
          </a:p>
          <a:p>
            <a:r>
              <a:rPr lang="sv-SE" sz="2000" dirty="0"/>
              <a:t>Kod status adalah tidak wajib. Sekiranya tidak dinyatakan, ia akan menggunakan kod 302. </a:t>
            </a:r>
            <a:endParaRPr lang="en-MY" sz="2000" b="1" dirty="0"/>
          </a:p>
          <a:p>
            <a:r>
              <a:rPr lang="en-MY" sz="2400" b="1" dirty="0"/>
              <a:t>View </a:t>
            </a:r>
          </a:p>
          <a:p>
            <a:endParaRPr lang="en-MY" sz="2400" dirty="0"/>
          </a:p>
          <a:p>
            <a:r>
              <a:rPr lang="en-MY" sz="2000" dirty="0"/>
              <a:t>Format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  <a:p>
            <a:r>
              <a:rPr lang="en-MY" sz="2000" dirty="0" err="1"/>
              <a:t>Contoh</a:t>
            </a:r>
            <a:r>
              <a:rPr lang="en-MY" sz="2000" dirty="0"/>
              <a:t> </a:t>
            </a:r>
          </a:p>
          <a:p>
            <a:endParaRPr lang="en-MY" sz="2000" dirty="0"/>
          </a:p>
          <a:p>
            <a:endParaRPr lang="en-MY" sz="2000" dirty="0"/>
          </a:p>
          <a:p>
            <a:r>
              <a:rPr lang="en-MY" sz="2000" dirty="0"/>
              <a:t>View welcome </a:t>
            </a:r>
            <a:r>
              <a:rPr lang="en-MY" sz="2000" dirty="0" err="1"/>
              <a:t>merujuk</a:t>
            </a:r>
            <a:r>
              <a:rPr lang="en-MY" sz="2000" dirty="0"/>
              <a:t> </a:t>
            </a:r>
            <a:r>
              <a:rPr lang="en-MY" sz="2000" dirty="0" err="1"/>
              <a:t>kepada</a:t>
            </a:r>
            <a:r>
              <a:rPr lang="en-MY" sz="2000" dirty="0"/>
              <a:t> fail di /resources/views/</a:t>
            </a:r>
            <a:r>
              <a:rPr lang="en-MY" sz="2000" dirty="0" err="1"/>
              <a:t>welcome.blade.php</a:t>
            </a:r>
            <a:r>
              <a:rPr lang="en-MY" sz="2000" dirty="0"/>
              <a:t>. </a:t>
            </a:r>
          </a:p>
          <a:p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859DA0-BDDE-4A0C-A077-469B19127B3D}"/>
              </a:ext>
            </a:extLst>
          </p:cNvPr>
          <p:cNvSpPr/>
          <p:nvPr/>
        </p:nvSpPr>
        <p:spPr>
          <a:xfrm>
            <a:off x="0" y="1007167"/>
            <a:ext cx="7063409" cy="463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Route::redirect(‘&lt;</a:t>
            </a:r>
            <a:r>
              <a:rPr lang="en-MY" dirty="0" err="1"/>
              <a:t>url</a:t>
            </a:r>
            <a:r>
              <a:rPr lang="en-MY" dirty="0"/>
              <a:t>&gt;', ‘&lt;</a:t>
            </a:r>
            <a:r>
              <a:rPr lang="en-MY" dirty="0" err="1"/>
              <a:t>destinasi</a:t>
            </a:r>
            <a:r>
              <a:rPr lang="en-MY" dirty="0"/>
              <a:t>&gt;’, &lt;</a:t>
            </a:r>
            <a:r>
              <a:rPr lang="en-MY" dirty="0" err="1"/>
              <a:t>kod</a:t>
            </a:r>
            <a:r>
              <a:rPr lang="en-MY" dirty="0"/>
              <a:t> status&gt;);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9067E-0FF0-446E-BB7D-3DB97DB1A37D}"/>
              </a:ext>
            </a:extLst>
          </p:cNvPr>
          <p:cNvSpPr/>
          <p:nvPr/>
        </p:nvSpPr>
        <p:spPr>
          <a:xfrm>
            <a:off x="0" y="1950825"/>
            <a:ext cx="7063409" cy="463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Route::redirect('/here', '/there', 301); 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38E91-72ED-4E70-AC63-AE0581A376DA}"/>
              </a:ext>
            </a:extLst>
          </p:cNvPr>
          <p:cNvSpPr/>
          <p:nvPr/>
        </p:nvSpPr>
        <p:spPr>
          <a:xfrm>
            <a:off x="-3" y="3897887"/>
            <a:ext cx="7063409" cy="463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Route::view(‘&lt;</a:t>
            </a:r>
            <a:r>
              <a:rPr lang="en-MY" dirty="0" err="1"/>
              <a:t>url</a:t>
            </a:r>
            <a:r>
              <a:rPr lang="en-MY" dirty="0"/>
              <a:t>&gt;', ‘&lt;view&gt;’, &lt;data&gt;);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2BF57-198E-4DFB-9EAF-43946B1FE1FF}"/>
              </a:ext>
            </a:extLst>
          </p:cNvPr>
          <p:cNvSpPr/>
          <p:nvPr/>
        </p:nvSpPr>
        <p:spPr>
          <a:xfrm>
            <a:off x="-4" y="5122554"/>
            <a:ext cx="7063409" cy="463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Route::view('/welcome', 'welcome', ['name' =&gt; 'Taylor']);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272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8D490-7BAB-4BFE-AD38-348AE3440492}"/>
              </a:ext>
            </a:extLst>
          </p:cNvPr>
          <p:cNvSpPr txBox="1"/>
          <p:nvPr/>
        </p:nvSpPr>
        <p:spPr>
          <a:xfrm>
            <a:off x="530087" y="543339"/>
            <a:ext cx="95150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Contoh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View </a:t>
            </a:r>
            <a:r>
              <a:rPr lang="en-MY" dirty="0" err="1"/>
              <a:t>page.welcome</a:t>
            </a:r>
            <a:r>
              <a:rPr lang="en-MY" dirty="0"/>
              <a:t> </a:t>
            </a:r>
            <a:r>
              <a:rPr lang="en-MY" dirty="0" err="1"/>
              <a:t>merujuk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fail di /resources/views/page/</a:t>
            </a:r>
            <a:r>
              <a:rPr lang="en-MY" dirty="0" err="1"/>
              <a:t>welcome.blade.php</a:t>
            </a:r>
            <a:r>
              <a:rPr lang="en-MY" dirty="0"/>
              <a:t>. </a:t>
            </a:r>
          </a:p>
          <a:p>
            <a:endParaRPr lang="en-MY" dirty="0"/>
          </a:p>
          <a:p>
            <a:endParaRPr lang="en-MY" dirty="0"/>
          </a:p>
          <a:p>
            <a:r>
              <a:rPr lang="en-MY" sz="2400" b="1" dirty="0"/>
              <a:t>Method</a:t>
            </a:r>
          </a:p>
          <a:p>
            <a:endParaRPr lang="en-MY" sz="2400" b="1" dirty="0"/>
          </a:p>
          <a:p>
            <a:endParaRPr lang="en-MY" sz="2400" b="1" dirty="0"/>
          </a:p>
          <a:p>
            <a:endParaRPr lang="en-MY" sz="2400" b="1" dirty="0"/>
          </a:p>
          <a:p>
            <a:endParaRPr lang="en-MY" sz="2400" b="1" dirty="0"/>
          </a:p>
          <a:p>
            <a:endParaRPr lang="en-MY" sz="2400" b="1" dirty="0"/>
          </a:p>
          <a:p>
            <a:r>
              <a:rPr lang="en-MY" sz="2400" b="1" dirty="0"/>
              <a:t>Anonymous Function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85C27C-1615-4665-B38D-DB5D712757E8}"/>
              </a:ext>
            </a:extLst>
          </p:cNvPr>
          <p:cNvSpPr/>
          <p:nvPr/>
        </p:nvSpPr>
        <p:spPr>
          <a:xfrm>
            <a:off x="530087" y="844681"/>
            <a:ext cx="6493566" cy="584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Route::view('/welcome', 'page.welcome', ['name' =&gt; 'Taylor']);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2D660-04D0-43EB-92AA-C361B913EF64}"/>
              </a:ext>
            </a:extLst>
          </p:cNvPr>
          <p:cNvSpPr/>
          <p:nvPr/>
        </p:nvSpPr>
        <p:spPr>
          <a:xfrm>
            <a:off x="530087" y="2853101"/>
            <a:ext cx="7182678" cy="16432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Route::get($</a:t>
            </a:r>
            <a:r>
              <a:rPr lang="en-MY" dirty="0" err="1"/>
              <a:t>uri</a:t>
            </a:r>
            <a:r>
              <a:rPr lang="en-MY" dirty="0"/>
              <a:t>, $</a:t>
            </a:r>
            <a:r>
              <a:rPr lang="en-MY" dirty="0" err="1"/>
              <a:t>callback</a:t>
            </a:r>
            <a:r>
              <a:rPr lang="en-MY" dirty="0"/>
              <a:t>); </a:t>
            </a:r>
          </a:p>
          <a:p>
            <a:r>
              <a:rPr lang="en-MY" dirty="0"/>
              <a:t>Route::post($</a:t>
            </a:r>
            <a:r>
              <a:rPr lang="en-MY" dirty="0" err="1"/>
              <a:t>uri</a:t>
            </a:r>
            <a:r>
              <a:rPr lang="en-MY" dirty="0"/>
              <a:t>, $</a:t>
            </a:r>
            <a:r>
              <a:rPr lang="en-MY" dirty="0" err="1"/>
              <a:t>callback</a:t>
            </a:r>
            <a:r>
              <a:rPr lang="en-MY" dirty="0"/>
              <a:t>); </a:t>
            </a:r>
          </a:p>
          <a:p>
            <a:r>
              <a:rPr lang="en-MY" dirty="0"/>
              <a:t>Route::put($</a:t>
            </a:r>
            <a:r>
              <a:rPr lang="en-MY" dirty="0" err="1"/>
              <a:t>uri</a:t>
            </a:r>
            <a:r>
              <a:rPr lang="en-MY" dirty="0"/>
              <a:t>, $</a:t>
            </a:r>
            <a:r>
              <a:rPr lang="en-MY" dirty="0" err="1"/>
              <a:t>callback</a:t>
            </a:r>
            <a:r>
              <a:rPr lang="en-MY" dirty="0"/>
              <a:t>); </a:t>
            </a:r>
          </a:p>
          <a:p>
            <a:r>
              <a:rPr lang="en-MY" dirty="0"/>
              <a:t>Route::patch($</a:t>
            </a:r>
            <a:r>
              <a:rPr lang="en-MY" dirty="0" err="1"/>
              <a:t>uri</a:t>
            </a:r>
            <a:r>
              <a:rPr lang="en-MY" dirty="0"/>
              <a:t>, $</a:t>
            </a:r>
            <a:r>
              <a:rPr lang="en-MY" dirty="0" err="1"/>
              <a:t>callback</a:t>
            </a:r>
            <a:r>
              <a:rPr lang="en-MY" dirty="0"/>
              <a:t>); </a:t>
            </a:r>
          </a:p>
          <a:p>
            <a:r>
              <a:rPr lang="en-MY" dirty="0"/>
              <a:t>Route::delete($</a:t>
            </a:r>
            <a:r>
              <a:rPr lang="en-MY" dirty="0" err="1"/>
              <a:t>uri</a:t>
            </a:r>
            <a:r>
              <a:rPr lang="en-MY" dirty="0"/>
              <a:t>, $</a:t>
            </a:r>
            <a:r>
              <a:rPr lang="en-MY" dirty="0" err="1"/>
              <a:t>callback</a:t>
            </a:r>
            <a:r>
              <a:rPr lang="en-MY" dirty="0"/>
              <a:t>); </a:t>
            </a:r>
          </a:p>
          <a:p>
            <a:r>
              <a:rPr lang="en-MY" dirty="0"/>
              <a:t>Route::options($</a:t>
            </a:r>
            <a:r>
              <a:rPr lang="en-MY" dirty="0" err="1"/>
              <a:t>uri</a:t>
            </a:r>
            <a:r>
              <a:rPr lang="en-MY" dirty="0"/>
              <a:t>, $</a:t>
            </a:r>
            <a:r>
              <a:rPr lang="en-MY" dirty="0" err="1"/>
              <a:t>callback</a:t>
            </a:r>
            <a:r>
              <a:rPr lang="en-MY" dirty="0"/>
              <a:t>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6FBE6-2762-46E9-BF04-4EAE8FFCCE12}"/>
              </a:ext>
            </a:extLst>
          </p:cNvPr>
          <p:cNvSpPr/>
          <p:nvPr/>
        </p:nvSpPr>
        <p:spPr>
          <a:xfrm>
            <a:off x="530087" y="5159987"/>
            <a:ext cx="8786191" cy="10800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Route::get('/user', function () {</a:t>
            </a:r>
          </a:p>
          <a:p>
            <a:r>
              <a:rPr lang="en-US" dirty="0"/>
              <a:t> return 'Hello’; </a:t>
            </a:r>
          </a:p>
          <a:p>
            <a:r>
              <a:rPr lang="en-US" dirty="0"/>
              <a:t>});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2407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F5F0D-A5E6-4BB6-A226-EA0F3039287D}"/>
              </a:ext>
            </a:extLst>
          </p:cNvPr>
          <p:cNvSpPr txBox="1"/>
          <p:nvPr/>
        </p:nvSpPr>
        <p:spPr>
          <a:xfrm>
            <a:off x="583096" y="477078"/>
            <a:ext cx="93560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Parameter </a:t>
            </a:r>
          </a:p>
          <a:p>
            <a:r>
              <a:rPr lang="en-MY" dirty="0"/>
              <a:t>Format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400" b="1" dirty="0"/>
              <a:t>Controller</a:t>
            </a:r>
          </a:p>
          <a:p>
            <a:r>
              <a:rPr lang="en-MY" dirty="0"/>
              <a:t>Format 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Contoh</a:t>
            </a:r>
            <a:r>
              <a:rPr lang="en-MY" dirty="0"/>
              <a:t>: </a:t>
            </a:r>
            <a:r>
              <a:rPr lang="en-MY" dirty="0" err="1"/>
              <a:t>dalam</a:t>
            </a:r>
            <a:r>
              <a:rPr lang="en-MY" dirty="0"/>
              <a:t> /routes/</a:t>
            </a:r>
            <a:r>
              <a:rPr lang="en-MY" dirty="0" err="1"/>
              <a:t>web.php</a:t>
            </a:r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C2E9D-9AD5-4B64-B85D-4D550A6FEBDD}"/>
              </a:ext>
            </a:extLst>
          </p:cNvPr>
          <p:cNvSpPr/>
          <p:nvPr/>
        </p:nvSpPr>
        <p:spPr>
          <a:xfrm>
            <a:off x="583095" y="1240518"/>
            <a:ext cx="7885043" cy="10204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Route::get('/user/{</a:t>
            </a:r>
            <a:r>
              <a:rPr lang="en-MY" dirty="0" err="1"/>
              <a:t>nama</a:t>
            </a:r>
            <a:r>
              <a:rPr lang="en-MY" dirty="0"/>
              <a:t>}', function ($</a:t>
            </a:r>
            <a:r>
              <a:rPr lang="en-MY" dirty="0" err="1"/>
              <a:t>nama</a:t>
            </a:r>
            <a:r>
              <a:rPr lang="en-MY" dirty="0"/>
              <a:t>) {</a:t>
            </a:r>
          </a:p>
          <a:p>
            <a:r>
              <a:rPr lang="en-MY" dirty="0"/>
              <a:t> echo 'Hello '.$</a:t>
            </a:r>
            <a:r>
              <a:rPr lang="en-MY" dirty="0" err="1"/>
              <a:t>nama</a:t>
            </a:r>
            <a:r>
              <a:rPr lang="en-MY" dirty="0"/>
              <a:t>;</a:t>
            </a:r>
          </a:p>
          <a:p>
            <a:r>
              <a:rPr lang="en-MY" dirty="0"/>
              <a:t> });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1EE9C-F734-4C1F-B698-7B0070530F14}"/>
              </a:ext>
            </a:extLst>
          </p:cNvPr>
          <p:cNvSpPr/>
          <p:nvPr/>
        </p:nvSpPr>
        <p:spPr>
          <a:xfrm>
            <a:off x="583095" y="2338503"/>
            <a:ext cx="7885043" cy="11079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Route::get('/user/{</a:t>
            </a:r>
            <a:r>
              <a:rPr lang="en-MY" dirty="0" err="1"/>
              <a:t>nama</a:t>
            </a:r>
            <a:r>
              <a:rPr lang="en-MY" dirty="0"/>
              <a:t>?}', function ($</a:t>
            </a:r>
            <a:r>
              <a:rPr lang="en-MY" dirty="0" err="1"/>
              <a:t>nama</a:t>
            </a:r>
            <a:r>
              <a:rPr lang="en-MY" dirty="0"/>
              <a:t> = '</a:t>
            </a:r>
            <a:r>
              <a:rPr lang="en-MY" dirty="0" err="1"/>
              <a:t>saudara</a:t>
            </a:r>
            <a:r>
              <a:rPr lang="en-MY" dirty="0"/>
              <a:t>’) {</a:t>
            </a:r>
          </a:p>
          <a:p>
            <a:r>
              <a:rPr lang="en-MY" dirty="0"/>
              <a:t> echo 'Hello '.$</a:t>
            </a:r>
            <a:r>
              <a:rPr lang="en-MY" dirty="0" err="1"/>
              <a:t>nama</a:t>
            </a:r>
            <a:r>
              <a:rPr lang="en-MY" dirty="0"/>
              <a:t>; </a:t>
            </a:r>
          </a:p>
          <a:p>
            <a:r>
              <a:rPr lang="en-MY" dirty="0"/>
              <a:t>});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D13F4-18CB-41C6-8306-AD9CA02FE1CB}"/>
              </a:ext>
            </a:extLst>
          </p:cNvPr>
          <p:cNvSpPr/>
          <p:nvPr/>
        </p:nvSpPr>
        <p:spPr>
          <a:xfrm>
            <a:off x="583095" y="4319015"/>
            <a:ext cx="7885043" cy="490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Route::get(‘&lt;</a:t>
            </a:r>
            <a:r>
              <a:rPr lang="en-MY" dirty="0" err="1"/>
              <a:t>url</a:t>
            </a:r>
            <a:r>
              <a:rPr lang="en-MY" dirty="0"/>
              <a:t>&gt;’, [&lt;</a:t>
            </a:r>
            <a:r>
              <a:rPr lang="en-MY" dirty="0" err="1"/>
              <a:t>nama</a:t>
            </a:r>
            <a:r>
              <a:rPr lang="en-MY" dirty="0"/>
              <a:t> controller&gt;::class, ‘&lt;</a:t>
            </a:r>
            <a:r>
              <a:rPr lang="en-MY" dirty="0" err="1"/>
              <a:t>nama</a:t>
            </a:r>
            <a:r>
              <a:rPr lang="en-MY" dirty="0"/>
              <a:t> </a:t>
            </a:r>
            <a:r>
              <a:rPr lang="en-MY" dirty="0" err="1"/>
              <a:t>fungsi</a:t>
            </a:r>
            <a:r>
              <a:rPr lang="en-MY" dirty="0"/>
              <a:t>&gt;’ ]);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DCC2E-FCAA-4F01-B476-143FF4755125}"/>
              </a:ext>
            </a:extLst>
          </p:cNvPr>
          <p:cNvSpPr/>
          <p:nvPr/>
        </p:nvSpPr>
        <p:spPr>
          <a:xfrm>
            <a:off x="583095" y="5101540"/>
            <a:ext cx="7779026" cy="8504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App\Http\Controllers\</a:t>
            </a:r>
            <a:r>
              <a:rPr lang="en-US" dirty="0" err="1"/>
              <a:t>UserController</a:t>
            </a:r>
            <a:r>
              <a:rPr lang="en-US" dirty="0"/>
              <a:t>;</a:t>
            </a:r>
          </a:p>
          <a:p>
            <a:r>
              <a:rPr lang="en-US" dirty="0"/>
              <a:t> Route::get('/user', [</a:t>
            </a:r>
            <a:r>
              <a:rPr lang="en-US" dirty="0" err="1"/>
              <a:t>UserController</a:t>
            </a:r>
            <a:r>
              <a:rPr lang="en-US" dirty="0"/>
              <a:t>::class, 'index']);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446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5E10A-5CF6-44DF-A778-DA480F2F2129}"/>
              </a:ext>
            </a:extLst>
          </p:cNvPr>
          <p:cNvSpPr txBox="1"/>
          <p:nvPr/>
        </p:nvSpPr>
        <p:spPr>
          <a:xfrm>
            <a:off x="609600" y="662609"/>
            <a:ext cx="98331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Dalam</a:t>
            </a:r>
            <a:r>
              <a:rPr lang="en-MY" dirty="0"/>
              <a:t> /app/Http/Controllers/</a:t>
            </a:r>
            <a:r>
              <a:rPr lang="en-MY" dirty="0" err="1"/>
              <a:t>UserController.php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dalam</a:t>
            </a:r>
            <a:r>
              <a:rPr lang="en-US" dirty="0"/>
              <a:t> /routes/</a:t>
            </a:r>
            <a:r>
              <a:rPr lang="en-US" dirty="0" err="1"/>
              <a:t>web.php</a:t>
            </a:r>
            <a:r>
              <a:rPr lang="en-US" dirty="0"/>
              <a:t> </a:t>
            </a:r>
            <a:r>
              <a:rPr lang="en-MY" dirty="0"/>
              <a:t> 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Dalam</a:t>
            </a:r>
            <a:r>
              <a:rPr lang="en-MY" dirty="0"/>
              <a:t> /app/Http/Controllers/</a:t>
            </a:r>
            <a:r>
              <a:rPr lang="en-MY" dirty="0" err="1"/>
              <a:t>UserController.php</a:t>
            </a:r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76C1D-BBC9-40BA-9AED-DA1BAF9F2F77}"/>
              </a:ext>
            </a:extLst>
          </p:cNvPr>
          <p:cNvSpPr/>
          <p:nvPr/>
        </p:nvSpPr>
        <p:spPr>
          <a:xfrm>
            <a:off x="609600" y="1031941"/>
            <a:ext cx="8892208" cy="2451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namespace App\Http\Controllers;</a:t>
            </a:r>
          </a:p>
          <a:p>
            <a:r>
              <a:rPr lang="en-MY" dirty="0"/>
              <a:t> use App\Http\Controllers\Controller;</a:t>
            </a:r>
          </a:p>
          <a:p>
            <a:r>
              <a:rPr lang="en-MY" dirty="0"/>
              <a:t> class </a:t>
            </a:r>
            <a:r>
              <a:rPr lang="en-MY" dirty="0" err="1"/>
              <a:t>UserController</a:t>
            </a:r>
            <a:r>
              <a:rPr lang="en-MY" dirty="0"/>
              <a:t> extends Controller</a:t>
            </a:r>
          </a:p>
          <a:p>
            <a:r>
              <a:rPr lang="en-MY" dirty="0"/>
              <a:t> { */ </a:t>
            </a:r>
          </a:p>
          <a:p>
            <a:r>
              <a:rPr lang="en-MY" dirty="0"/>
              <a:t>public function index() </a:t>
            </a:r>
          </a:p>
          <a:p>
            <a:r>
              <a:rPr lang="en-MY" dirty="0"/>
              <a:t>{ </a:t>
            </a:r>
          </a:p>
          <a:p>
            <a:r>
              <a:rPr lang="en-MY" dirty="0"/>
              <a:t>return 'Hello’;</a:t>
            </a:r>
          </a:p>
          <a:p>
            <a:r>
              <a:rPr lang="en-MY" dirty="0"/>
              <a:t> } </a:t>
            </a:r>
          </a:p>
          <a:p>
            <a:r>
              <a:rPr lang="en-MY" dirty="0"/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EF5ED-526D-4A19-8E1A-A5DB9D9D7794}"/>
              </a:ext>
            </a:extLst>
          </p:cNvPr>
          <p:cNvSpPr/>
          <p:nvPr/>
        </p:nvSpPr>
        <p:spPr>
          <a:xfrm>
            <a:off x="609600" y="4078929"/>
            <a:ext cx="8348870" cy="8613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use App\Http\Controllers\</a:t>
            </a:r>
            <a:r>
              <a:rPr lang="en-MY" dirty="0" err="1"/>
              <a:t>UserController</a:t>
            </a:r>
            <a:r>
              <a:rPr lang="en-MY" dirty="0"/>
              <a:t>;</a:t>
            </a:r>
          </a:p>
          <a:p>
            <a:r>
              <a:rPr lang="en-MY" dirty="0"/>
              <a:t> Route::get('/user/{</a:t>
            </a:r>
            <a:r>
              <a:rPr lang="en-MY" dirty="0" err="1"/>
              <a:t>nama</a:t>
            </a:r>
            <a:r>
              <a:rPr lang="en-MY" dirty="0"/>
              <a:t>}', [</a:t>
            </a:r>
            <a:r>
              <a:rPr lang="en-MY" dirty="0" err="1"/>
              <a:t>UserController</a:t>
            </a:r>
            <a:r>
              <a:rPr lang="en-MY" dirty="0"/>
              <a:t>::class, 'index']); </a:t>
            </a:r>
          </a:p>
        </p:txBody>
      </p:sp>
    </p:spTree>
    <p:extLst>
      <p:ext uri="{BB962C8B-B14F-4D97-AF65-F5344CB8AC3E}">
        <p14:creationId xmlns:p14="http://schemas.microsoft.com/office/powerpoint/2010/main" val="238153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DE579-E1EB-436F-B574-4717D6745123}"/>
              </a:ext>
            </a:extLst>
          </p:cNvPr>
          <p:cNvSpPr txBox="1"/>
          <p:nvPr/>
        </p:nvSpPr>
        <p:spPr>
          <a:xfrm>
            <a:off x="795130" y="530087"/>
            <a:ext cx="9448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400" b="1" dirty="0"/>
              <a:t>Model Binding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8ABEE-898A-4A6A-BF58-12F08E03A40E}"/>
              </a:ext>
            </a:extLst>
          </p:cNvPr>
          <p:cNvSpPr/>
          <p:nvPr/>
        </p:nvSpPr>
        <p:spPr>
          <a:xfrm>
            <a:off x="795130" y="530087"/>
            <a:ext cx="8494643" cy="2517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namespace App\Http\Controllers;</a:t>
            </a:r>
          </a:p>
          <a:p>
            <a:r>
              <a:rPr lang="en-MY" dirty="0"/>
              <a:t> use App\Http\Controllers\Controller; </a:t>
            </a:r>
          </a:p>
          <a:p>
            <a:r>
              <a:rPr lang="en-MY" dirty="0"/>
              <a:t>class </a:t>
            </a:r>
            <a:r>
              <a:rPr lang="en-MY" dirty="0" err="1"/>
              <a:t>UserController</a:t>
            </a:r>
            <a:r>
              <a:rPr lang="en-MY" dirty="0"/>
              <a:t> extends Controller</a:t>
            </a:r>
          </a:p>
          <a:p>
            <a:r>
              <a:rPr lang="en-MY" dirty="0"/>
              <a:t> { */ </a:t>
            </a:r>
          </a:p>
          <a:p>
            <a:r>
              <a:rPr lang="en-MY" dirty="0"/>
              <a:t>public function index($</a:t>
            </a:r>
            <a:r>
              <a:rPr lang="en-MY" dirty="0" err="1"/>
              <a:t>nama</a:t>
            </a:r>
            <a:r>
              <a:rPr lang="en-MY" dirty="0"/>
              <a:t>)</a:t>
            </a:r>
          </a:p>
          <a:p>
            <a:r>
              <a:rPr lang="en-MY" dirty="0"/>
              <a:t> {</a:t>
            </a:r>
          </a:p>
          <a:p>
            <a:r>
              <a:rPr lang="en-MY" dirty="0"/>
              <a:t> return 'Hello '.$</a:t>
            </a:r>
            <a:r>
              <a:rPr lang="en-MY" dirty="0" err="1"/>
              <a:t>nama</a:t>
            </a:r>
            <a:r>
              <a:rPr lang="en-MY" dirty="0"/>
              <a:t>;</a:t>
            </a:r>
          </a:p>
          <a:p>
            <a:r>
              <a:rPr lang="en-MY" dirty="0"/>
              <a:t> } </a:t>
            </a:r>
          </a:p>
          <a:p>
            <a:r>
              <a:rPr lang="en-MY" dirty="0"/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5B8CD-16FA-47D4-AFB6-B10D33876B48}"/>
              </a:ext>
            </a:extLst>
          </p:cNvPr>
          <p:cNvSpPr/>
          <p:nvPr/>
        </p:nvSpPr>
        <p:spPr>
          <a:xfrm>
            <a:off x="795130" y="3761741"/>
            <a:ext cx="8494643" cy="12059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use App\Models\User;</a:t>
            </a:r>
          </a:p>
          <a:p>
            <a:r>
              <a:rPr lang="en-MY" dirty="0"/>
              <a:t> Route::get('/users/{user}', function (User $user) {</a:t>
            </a:r>
          </a:p>
          <a:p>
            <a:r>
              <a:rPr lang="en-MY" dirty="0"/>
              <a:t> return $user-&gt;email;</a:t>
            </a:r>
          </a:p>
          <a:p>
            <a:r>
              <a:rPr lang="en-MY" dirty="0"/>
              <a:t> }); </a:t>
            </a:r>
          </a:p>
        </p:txBody>
      </p:sp>
    </p:spTree>
    <p:extLst>
      <p:ext uri="{BB962C8B-B14F-4D97-AF65-F5344CB8AC3E}">
        <p14:creationId xmlns:p14="http://schemas.microsoft.com/office/powerpoint/2010/main" val="92391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27565-CA2B-4546-8B20-74ED50E49900}"/>
              </a:ext>
            </a:extLst>
          </p:cNvPr>
          <p:cNvSpPr txBox="1"/>
          <p:nvPr/>
        </p:nvSpPr>
        <p:spPr>
          <a:xfrm>
            <a:off x="357809" y="530087"/>
            <a:ext cx="100053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Nama Router</a:t>
            </a:r>
          </a:p>
          <a:p>
            <a:endParaRPr lang="en-MY" sz="2400" b="1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dalam</a:t>
            </a:r>
            <a:r>
              <a:rPr lang="en-US" dirty="0"/>
              <a:t> /routes/</a:t>
            </a:r>
            <a:r>
              <a:rPr lang="en-US" dirty="0" err="1"/>
              <a:t>web.php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dalam</a:t>
            </a:r>
            <a:r>
              <a:rPr lang="en-US" dirty="0"/>
              <a:t> /resources/views/</a:t>
            </a:r>
            <a:r>
              <a:rPr lang="en-US" dirty="0" err="1"/>
              <a:t>template.php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MY" sz="2400" b="1" dirty="0"/>
              <a:t>Grouping </a:t>
            </a:r>
            <a:r>
              <a:rPr lang="en-US" sz="2400" b="1" dirty="0"/>
              <a:t> </a:t>
            </a:r>
          </a:p>
          <a:p>
            <a:endParaRPr lang="en-US" sz="2400" b="1" dirty="0"/>
          </a:p>
          <a:p>
            <a:r>
              <a:rPr lang="en-MY" dirty="0" err="1"/>
              <a:t>Contoh</a:t>
            </a:r>
            <a:r>
              <a:rPr lang="en-MY" dirty="0"/>
              <a:t>: Grouping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nama</a:t>
            </a:r>
            <a:endParaRPr lang="en-MY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8AD4A-D11F-44E7-A670-0F4F7AEA7CA0}"/>
              </a:ext>
            </a:extLst>
          </p:cNvPr>
          <p:cNvSpPr/>
          <p:nvPr/>
        </p:nvSpPr>
        <p:spPr>
          <a:xfrm>
            <a:off x="357809" y="1638083"/>
            <a:ext cx="9144000" cy="742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App\Http\Controllers\</a:t>
            </a:r>
            <a:r>
              <a:rPr lang="en-US" dirty="0" err="1"/>
              <a:t>UserController</a:t>
            </a:r>
            <a:r>
              <a:rPr lang="en-US" dirty="0"/>
              <a:t>;</a:t>
            </a:r>
          </a:p>
          <a:p>
            <a:r>
              <a:rPr lang="en-US" dirty="0"/>
              <a:t> Route::get('/', [</a:t>
            </a:r>
            <a:r>
              <a:rPr lang="en-US" dirty="0" err="1"/>
              <a:t>UserController</a:t>
            </a:r>
            <a:r>
              <a:rPr lang="en-US" dirty="0"/>
              <a:t>::class, 'index'])-&gt;name('home'); 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78F07-9325-4D4A-B466-733D44D0E396}"/>
              </a:ext>
            </a:extLst>
          </p:cNvPr>
          <p:cNvSpPr/>
          <p:nvPr/>
        </p:nvSpPr>
        <p:spPr>
          <a:xfrm>
            <a:off x="357809" y="3011123"/>
            <a:ext cx="9144000" cy="477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MY" dirty="0"/>
              <a:t>a </a:t>
            </a:r>
            <a:r>
              <a:rPr lang="en-MY" dirty="0" err="1"/>
              <a:t>href</a:t>
            </a:r>
            <a:r>
              <a:rPr lang="en-MY" dirty="0"/>
              <a:t>=“{{ route(‘home) }}”&gt;Utama&lt;/a&gt;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299FA-9D37-4A61-9492-8F22F521D5C4}"/>
              </a:ext>
            </a:extLst>
          </p:cNvPr>
          <p:cNvSpPr/>
          <p:nvPr/>
        </p:nvSpPr>
        <p:spPr>
          <a:xfrm>
            <a:off x="357809" y="4784035"/>
            <a:ext cx="9144000" cy="1411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Route::name('admin.')-&gt;group(function () { </a:t>
            </a:r>
          </a:p>
          <a:p>
            <a:r>
              <a:rPr lang="en-US" dirty="0"/>
              <a:t>Route::get('/users', function () { </a:t>
            </a:r>
          </a:p>
          <a:p>
            <a:r>
              <a:rPr lang="en-US" dirty="0"/>
              <a:t>// Route assigned name "</a:t>
            </a:r>
            <a:r>
              <a:rPr lang="en-US" dirty="0" err="1"/>
              <a:t>admin.users</a:t>
            </a:r>
            <a:r>
              <a:rPr lang="en-US" dirty="0"/>
              <a:t>"... </a:t>
            </a:r>
          </a:p>
          <a:p>
            <a:r>
              <a:rPr lang="en-US" dirty="0"/>
              <a:t>})-&gt;name('users’); </a:t>
            </a:r>
          </a:p>
          <a:p>
            <a:r>
              <a:rPr lang="en-US" dirty="0"/>
              <a:t>});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456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57239-26C0-4481-9200-86AA192F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Laravel : MVC Framework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F380B791-DD34-4353-81F3-FFA5D053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7461844" cy="31420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MVC </a:t>
            </a:r>
            <a:r>
              <a:rPr lang="en-US" dirty="0" err="1"/>
              <a:t>bermaksud</a:t>
            </a:r>
            <a:r>
              <a:rPr lang="en-US" dirty="0"/>
              <a:t> Model-View-Controller</a:t>
            </a:r>
          </a:p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MVC: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Model : </a:t>
            </a:r>
            <a:r>
              <a:rPr lang="en-MY" sz="2000" dirty="0" err="1"/>
              <a:t>Komunikasi</a:t>
            </a:r>
            <a:r>
              <a:rPr lang="en-MY" sz="2000" dirty="0"/>
              <a:t> </a:t>
            </a:r>
            <a:r>
              <a:rPr lang="en-MY" sz="2000" dirty="0" err="1"/>
              <a:t>dengan</a:t>
            </a:r>
            <a:r>
              <a:rPr lang="en-MY" sz="2000" dirty="0"/>
              <a:t> database. </a:t>
            </a:r>
            <a:endParaRPr lang="en-US" sz="2000" dirty="0"/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View : </a:t>
            </a:r>
            <a:r>
              <a:rPr lang="en-MY" sz="2000" dirty="0" err="1"/>
              <a:t>Menyimpan</a:t>
            </a:r>
            <a:r>
              <a:rPr lang="en-MY" sz="2000" dirty="0"/>
              <a:t> </a:t>
            </a:r>
            <a:r>
              <a:rPr lang="en-MY" sz="2000" dirty="0" err="1"/>
              <a:t>kod</a:t>
            </a:r>
            <a:r>
              <a:rPr lang="en-MY" sz="2000" dirty="0"/>
              <a:t> HTML dan </a:t>
            </a:r>
            <a:r>
              <a:rPr lang="en-MY" sz="2000" dirty="0" err="1"/>
              <a:t>antaramuka</a:t>
            </a:r>
            <a:r>
              <a:rPr lang="en-MY" sz="2000" dirty="0"/>
              <a:t> </a:t>
            </a:r>
            <a:r>
              <a:rPr lang="en-MY" sz="2000" dirty="0" err="1"/>
              <a:t>untuk</a:t>
            </a:r>
            <a:r>
              <a:rPr lang="en-MY" sz="2000" dirty="0"/>
              <a:t> browser. </a:t>
            </a:r>
            <a:endParaRPr lang="en-US" sz="2000" dirty="0"/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Controller : </a:t>
            </a:r>
            <a:r>
              <a:rPr lang="en-MY" sz="2000" dirty="0" err="1"/>
              <a:t>Menyimpan</a:t>
            </a:r>
            <a:r>
              <a:rPr lang="en-MY" sz="2000" dirty="0"/>
              <a:t> </a:t>
            </a:r>
            <a:r>
              <a:rPr lang="en-MY" sz="2000" dirty="0" err="1"/>
              <a:t>kod</a:t>
            </a:r>
            <a:r>
              <a:rPr lang="en-MY" sz="2000" dirty="0"/>
              <a:t> PHP </a:t>
            </a:r>
            <a:r>
              <a:rPr lang="en-MY" sz="2000" dirty="0" err="1"/>
              <a:t>untuk</a:t>
            </a:r>
            <a:r>
              <a:rPr lang="en-MY" sz="2000" dirty="0"/>
              <a:t> </a:t>
            </a:r>
            <a:r>
              <a:rPr lang="en-MY" sz="2000" dirty="0" err="1"/>
              <a:t>pelbagai</a:t>
            </a:r>
            <a:r>
              <a:rPr lang="en-MY" sz="2000" dirty="0"/>
              <a:t> </a:t>
            </a:r>
            <a:r>
              <a:rPr lang="en-MY" sz="2000" dirty="0" err="1"/>
              <a:t>operasi</a:t>
            </a:r>
            <a:r>
              <a:rPr lang="en-MY" sz="2000" dirty="0"/>
              <a:t> and </a:t>
            </a:r>
            <a:r>
              <a:rPr lang="en-MY" sz="2000" dirty="0" err="1"/>
              <a:t>logik</a:t>
            </a:r>
            <a:r>
              <a:rPr lang="en-MY" sz="2000" dirty="0"/>
              <a:t>. </a:t>
            </a:r>
            <a:endParaRPr lang="en-US" sz="2000" dirty="0"/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Router : </a:t>
            </a:r>
            <a:r>
              <a:rPr lang="en-MY" sz="2000" dirty="0" err="1"/>
              <a:t>Mengandungi</a:t>
            </a:r>
            <a:r>
              <a:rPr lang="en-MY" sz="2000" dirty="0"/>
              <a:t> </a:t>
            </a:r>
            <a:r>
              <a:rPr lang="en-MY" sz="2000" dirty="0" err="1"/>
              <a:t>konfigurasi</a:t>
            </a:r>
            <a:r>
              <a:rPr lang="en-MY" sz="2000" dirty="0"/>
              <a:t> URL dan </a:t>
            </a:r>
            <a:r>
              <a:rPr lang="en-MY" sz="2000" dirty="0" err="1"/>
              <a:t>pemprosesnya</a:t>
            </a:r>
            <a:r>
              <a:rPr lang="en-MY" sz="2000" dirty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/>
              <a:t>https://youtu.be/127ng7botO4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8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F17CC-E505-45D2-A0F9-8025A6CBB1BF}"/>
              </a:ext>
            </a:extLst>
          </p:cNvPr>
          <p:cNvSpPr txBox="1"/>
          <p:nvPr/>
        </p:nvSpPr>
        <p:spPr>
          <a:xfrm>
            <a:off x="609600" y="689113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Contoh</a:t>
            </a:r>
            <a:r>
              <a:rPr lang="en-MY" dirty="0"/>
              <a:t>: Grouping </a:t>
            </a:r>
            <a:r>
              <a:rPr lang="en-MY" dirty="0" err="1"/>
              <a:t>dengan</a:t>
            </a:r>
            <a:r>
              <a:rPr lang="en-MY" dirty="0"/>
              <a:t> prefix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400" b="1" dirty="0"/>
              <a:t>Middleware</a:t>
            </a:r>
            <a:r>
              <a:rPr lang="en-MY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A022D-7539-476D-8981-3D372232C313}"/>
              </a:ext>
            </a:extLst>
          </p:cNvPr>
          <p:cNvSpPr/>
          <p:nvPr/>
        </p:nvSpPr>
        <p:spPr>
          <a:xfrm>
            <a:off x="609600" y="1058445"/>
            <a:ext cx="8865705" cy="1404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Route::prefix('admin')-&gt;name('admin.')-&gt;group(function () { </a:t>
            </a:r>
          </a:p>
          <a:p>
            <a:r>
              <a:rPr lang="en-US" dirty="0"/>
              <a:t>Route::get('/users', function () { </a:t>
            </a:r>
          </a:p>
          <a:p>
            <a:r>
              <a:rPr lang="en-US" dirty="0"/>
              <a:t>// Matches The "/admin/users" URL </a:t>
            </a:r>
          </a:p>
          <a:p>
            <a:r>
              <a:rPr lang="en-US" dirty="0"/>
              <a:t>})-&gt;name('users’); </a:t>
            </a:r>
          </a:p>
          <a:p>
            <a:r>
              <a:rPr lang="en-US" dirty="0"/>
              <a:t>}); 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1C98C-4639-476A-A102-48D4B58AB7F6}"/>
              </a:ext>
            </a:extLst>
          </p:cNvPr>
          <p:cNvSpPr/>
          <p:nvPr/>
        </p:nvSpPr>
        <p:spPr>
          <a:xfrm>
            <a:off x="609600" y="3260108"/>
            <a:ext cx="8865705" cy="22694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Route::middleware('auth')-&gt;group(function () { </a:t>
            </a:r>
          </a:p>
          <a:p>
            <a:r>
              <a:rPr lang="en-MY" dirty="0"/>
              <a:t>Route::get('/admin', function () { </a:t>
            </a:r>
          </a:p>
          <a:p>
            <a:r>
              <a:rPr lang="en-MY" dirty="0"/>
              <a:t>//... </a:t>
            </a:r>
          </a:p>
          <a:p>
            <a:r>
              <a:rPr lang="en-MY" dirty="0"/>
              <a:t>}); </a:t>
            </a:r>
          </a:p>
          <a:p>
            <a:r>
              <a:rPr lang="en-MY" dirty="0"/>
              <a:t>Route::get('/admin/user', function () { </a:t>
            </a:r>
          </a:p>
          <a:p>
            <a:r>
              <a:rPr lang="en-MY" dirty="0"/>
              <a:t>//... </a:t>
            </a:r>
          </a:p>
          <a:p>
            <a:r>
              <a:rPr lang="en-MY" dirty="0"/>
              <a:t>}); </a:t>
            </a:r>
          </a:p>
          <a:p>
            <a:r>
              <a:rPr lang="en-MY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40701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F8B48-4DD2-489D-A23F-4EF2748EF073}"/>
              </a:ext>
            </a:extLst>
          </p:cNvPr>
          <p:cNvSpPr txBox="1"/>
          <p:nvPr/>
        </p:nvSpPr>
        <p:spPr>
          <a:xfrm>
            <a:off x="477078" y="596348"/>
            <a:ext cx="983311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Resource (Complete RESTful Routes)</a:t>
            </a:r>
          </a:p>
          <a:p>
            <a:endParaRPr lang="en-MY" sz="2400" b="1" dirty="0"/>
          </a:p>
          <a:p>
            <a:r>
              <a:rPr lang="en-MY" dirty="0"/>
              <a:t>Resource Routes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Secara</a:t>
            </a:r>
            <a:r>
              <a:rPr lang="en-MY" dirty="0"/>
              <a:t> </a:t>
            </a:r>
            <a:r>
              <a:rPr lang="en-MY" dirty="0" err="1"/>
              <a:t>otomatik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 juga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ringkasan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dirty="0" err="1"/>
              <a:t>tujuh</a:t>
            </a:r>
            <a:r>
              <a:rPr lang="en-MY" dirty="0"/>
              <a:t> </a:t>
            </a:r>
            <a:r>
              <a:rPr lang="en-MY" dirty="0" err="1"/>
              <a:t>definisi</a:t>
            </a:r>
            <a:r>
              <a:rPr lang="en-MY" dirty="0"/>
              <a:t> router </a:t>
            </a:r>
            <a:r>
              <a:rPr lang="en-MY" dirty="0" err="1"/>
              <a:t>berikut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Arahan</a:t>
            </a:r>
            <a:r>
              <a:rPr lang="en-MY" dirty="0"/>
              <a:t> PHP Artisan : </a:t>
            </a:r>
            <a:r>
              <a:rPr lang="en-MY" dirty="0" err="1"/>
              <a:t>Membina</a:t>
            </a:r>
            <a:r>
              <a:rPr lang="en-MY" dirty="0"/>
              <a:t> Resource Controller </a:t>
            </a:r>
            <a:r>
              <a:rPr lang="en-MY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4CEC-62E0-4698-9039-5C8A58BD3C5C}"/>
              </a:ext>
            </a:extLst>
          </p:cNvPr>
          <p:cNvSpPr/>
          <p:nvPr/>
        </p:nvSpPr>
        <p:spPr>
          <a:xfrm>
            <a:off x="477078" y="1704344"/>
            <a:ext cx="9037983" cy="5168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Route::resource('photos', </a:t>
            </a:r>
            <a:r>
              <a:rPr lang="en-US" dirty="0" err="1"/>
              <a:t>PhotoController</a:t>
            </a:r>
            <a:r>
              <a:rPr lang="en-US" dirty="0"/>
              <a:t>::class); 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F91743-CC6E-426B-8A3B-E6456EB33499}"/>
              </a:ext>
            </a:extLst>
          </p:cNvPr>
          <p:cNvSpPr/>
          <p:nvPr/>
        </p:nvSpPr>
        <p:spPr>
          <a:xfrm>
            <a:off x="477078" y="2746078"/>
            <a:ext cx="9037983" cy="22159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Route::get('/photos', [</a:t>
            </a:r>
            <a:r>
              <a:rPr lang="en-MY" dirty="0" err="1"/>
              <a:t>PhotoController</a:t>
            </a:r>
            <a:r>
              <a:rPr lang="en-MY" dirty="0"/>
              <a:t>::class, 'index'])-&gt;name('</a:t>
            </a:r>
            <a:r>
              <a:rPr lang="en-MY" dirty="0" err="1"/>
              <a:t>photo.index</a:t>
            </a:r>
            <a:r>
              <a:rPr lang="en-MY" dirty="0"/>
              <a:t>’); 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Route::get('/photos/create', [</a:t>
            </a:r>
            <a:r>
              <a:rPr lang="en-MY" dirty="0" err="1"/>
              <a:t>PhotoController</a:t>
            </a:r>
            <a:r>
              <a:rPr lang="en-MY" dirty="0"/>
              <a:t>::class, 'create'])-&gt;name('</a:t>
            </a:r>
            <a:r>
              <a:rPr lang="en-MY" dirty="0" err="1"/>
              <a:t>photo.create</a:t>
            </a:r>
            <a:r>
              <a:rPr lang="en-MY" dirty="0"/>
              <a:t>’); 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Route::post('/photos', [</a:t>
            </a:r>
            <a:r>
              <a:rPr lang="en-MY" dirty="0" err="1"/>
              <a:t>PhotoController</a:t>
            </a:r>
            <a:r>
              <a:rPr lang="en-MY" dirty="0"/>
              <a:t>::class, 'store'])-&gt;name('</a:t>
            </a:r>
            <a:r>
              <a:rPr lang="en-MY" dirty="0" err="1"/>
              <a:t>photo.store</a:t>
            </a:r>
            <a:r>
              <a:rPr lang="en-MY" dirty="0"/>
              <a:t>’); 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Route::get('/photos/{photo}', [</a:t>
            </a:r>
            <a:r>
              <a:rPr lang="en-MY" dirty="0" err="1"/>
              <a:t>PhotoController</a:t>
            </a:r>
            <a:r>
              <a:rPr lang="en-MY" dirty="0"/>
              <a:t>::class, 'show'])-&gt;name('</a:t>
            </a:r>
            <a:r>
              <a:rPr lang="en-MY" dirty="0" err="1"/>
              <a:t>photo.show</a:t>
            </a:r>
            <a:r>
              <a:rPr lang="en-MY" dirty="0"/>
              <a:t>’);   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Route::get('/photos/{photo}/edit', [</a:t>
            </a:r>
            <a:r>
              <a:rPr lang="en-MY" dirty="0" err="1"/>
              <a:t>PhotoController</a:t>
            </a:r>
            <a:r>
              <a:rPr lang="en-MY" dirty="0"/>
              <a:t>::class, 'edit'])-&gt;name('</a:t>
            </a:r>
            <a:r>
              <a:rPr lang="en-MY" dirty="0" err="1"/>
              <a:t>photo.edit</a:t>
            </a:r>
            <a:r>
              <a:rPr lang="en-MY" dirty="0"/>
              <a:t>’); 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Route::put('/photos/{photo}', [</a:t>
            </a:r>
            <a:r>
              <a:rPr lang="en-MY" dirty="0" err="1"/>
              <a:t>PhotoController</a:t>
            </a:r>
            <a:r>
              <a:rPr lang="en-MY" dirty="0"/>
              <a:t>::class, 'update'])-&gt;name('</a:t>
            </a:r>
            <a:r>
              <a:rPr lang="en-MY" dirty="0" err="1"/>
              <a:t>photo.update</a:t>
            </a:r>
            <a:r>
              <a:rPr lang="en-MY" dirty="0"/>
              <a:t>’); 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Route::delete('/photos/{photo}', [</a:t>
            </a:r>
            <a:r>
              <a:rPr lang="en-MY" dirty="0" err="1"/>
              <a:t>PhotoController</a:t>
            </a:r>
            <a:r>
              <a:rPr lang="en-MY" dirty="0"/>
              <a:t>::class, 'destroy'])-&gt;name('</a:t>
            </a:r>
            <a:r>
              <a:rPr lang="en-MY" dirty="0" err="1"/>
              <a:t>photo.destroy</a:t>
            </a:r>
            <a:r>
              <a:rPr lang="en-MY" dirty="0"/>
              <a:t>');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F4089-0BC4-4B69-9A45-FD26E13D1EF1}"/>
              </a:ext>
            </a:extLst>
          </p:cNvPr>
          <p:cNvSpPr/>
          <p:nvPr/>
        </p:nvSpPr>
        <p:spPr>
          <a:xfrm>
            <a:off x="477078" y="5527294"/>
            <a:ext cx="9037983" cy="4626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 </a:t>
            </a:r>
            <a:r>
              <a:rPr lang="en-MY" dirty="0" err="1"/>
              <a:t>make:controller</a:t>
            </a:r>
            <a:r>
              <a:rPr lang="en-MY" dirty="0"/>
              <a:t> </a:t>
            </a:r>
            <a:r>
              <a:rPr lang="en-MY" dirty="0" err="1"/>
              <a:t>PhotoController</a:t>
            </a:r>
            <a:r>
              <a:rPr lang="en-MY" dirty="0"/>
              <a:t> --resource</a:t>
            </a:r>
          </a:p>
        </p:txBody>
      </p:sp>
    </p:spTree>
    <p:extLst>
      <p:ext uri="{BB962C8B-B14F-4D97-AF65-F5344CB8AC3E}">
        <p14:creationId xmlns:p14="http://schemas.microsoft.com/office/powerpoint/2010/main" val="3700206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BB08F-0ACF-4CF0-96CC-56ECC8045461}"/>
              </a:ext>
            </a:extLst>
          </p:cNvPr>
          <p:cNvSpPr txBox="1"/>
          <p:nvPr/>
        </p:nvSpPr>
        <p:spPr>
          <a:xfrm>
            <a:off x="490331" y="596347"/>
            <a:ext cx="939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Menyemak</a:t>
            </a:r>
            <a:r>
              <a:rPr lang="en-MY" sz="2400" b="1" dirty="0"/>
              <a:t> </a:t>
            </a:r>
            <a:r>
              <a:rPr lang="en-MY" sz="2400" b="1" dirty="0" err="1"/>
              <a:t>Semua</a:t>
            </a:r>
            <a:r>
              <a:rPr lang="en-MY" sz="2400" b="1" dirty="0"/>
              <a:t> Router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9F5CC-F23B-4B82-9042-58F3D6B2B408}"/>
              </a:ext>
            </a:extLst>
          </p:cNvPr>
          <p:cNvSpPr/>
          <p:nvPr/>
        </p:nvSpPr>
        <p:spPr>
          <a:xfrm>
            <a:off x="490331" y="1058012"/>
            <a:ext cx="8918713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 </a:t>
            </a:r>
            <a:r>
              <a:rPr lang="en-MY" dirty="0" err="1"/>
              <a:t>route:list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630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4DD-AFDB-4BFE-ABBF-BD17369A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E07A-B548-4BE3-A835-81B484E2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 err="1"/>
              <a:t>Contoh</a:t>
            </a:r>
            <a:r>
              <a:rPr lang="en-MY" sz="1800" dirty="0"/>
              <a:t> : Controller, /app/Http/Controllers/</a:t>
            </a:r>
            <a:r>
              <a:rPr lang="en-MY" sz="1800" dirty="0" err="1"/>
              <a:t>UserController.php</a:t>
            </a:r>
            <a:r>
              <a:rPr lang="en-MY" sz="18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9244-5B66-4D58-B64B-7890CFA12BAD}"/>
              </a:ext>
            </a:extLst>
          </p:cNvPr>
          <p:cNvSpPr/>
          <p:nvPr/>
        </p:nvSpPr>
        <p:spPr>
          <a:xfrm>
            <a:off x="680321" y="2657703"/>
            <a:ext cx="9210261" cy="35993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&lt;?php</a:t>
            </a:r>
          </a:p>
          <a:p>
            <a:r>
              <a:rPr lang="en-US" dirty="0"/>
              <a:t>namespace App\Http\Controllers;</a:t>
            </a:r>
          </a:p>
          <a:p>
            <a:r>
              <a:rPr lang="en-US" dirty="0"/>
              <a:t>use App\Http\Controllers\Controller;</a:t>
            </a:r>
          </a:p>
          <a:p>
            <a:r>
              <a:rPr lang="en-US" dirty="0"/>
              <a:t>use App\Models\User;</a:t>
            </a:r>
          </a:p>
          <a:p>
            <a:r>
              <a:rPr lang="en-US" dirty="0"/>
              <a:t>class </a:t>
            </a:r>
            <a:r>
              <a:rPr lang="en-US" dirty="0" err="1"/>
              <a:t>UserController</a:t>
            </a:r>
            <a:r>
              <a:rPr lang="en-US" dirty="0"/>
              <a:t> extends Controller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function show($id)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view(‘</a:t>
            </a:r>
            <a:r>
              <a:rPr lang="en-US" dirty="0" err="1"/>
              <a:t>úser.profile</a:t>
            </a:r>
            <a:r>
              <a:rPr lang="en-US" dirty="0"/>
              <a:t>’ ,  [</a:t>
            </a:r>
          </a:p>
          <a:p>
            <a:r>
              <a:rPr lang="en-US" dirty="0"/>
              <a:t>‘user’ =&gt; User:: </a:t>
            </a:r>
            <a:r>
              <a:rPr lang="en-US" dirty="0" err="1"/>
              <a:t>findOrFail</a:t>
            </a:r>
            <a:r>
              <a:rPr lang="en-US" dirty="0"/>
              <a:t>($id) </a:t>
            </a:r>
          </a:p>
          <a:p>
            <a:r>
              <a:rPr lang="en-US" dirty="0"/>
              <a:t>]);</a:t>
            </a:r>
          </a:p>
          <a:p>
            <a:r>
              <a:rPr lang="en-US" dirty="0"/>
              <a:t>}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74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3CF02-6E35-4A46-A0B4-1776DD609BED}"/>
              </a:ext>
            </a:extLst>
          </p:cNvPr>
          <p:cNvSpPr txBox="1"/>
          <p:nvPr/>
        </p:nvSpPr>
        <p:spPr>
          <a:xfrm>
            <a:off x="501445" y="634181"/>
            <a:ext cx="98961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Contoh</a:t>
            </a:r>
            <a:r>
              <a:rPr lang="en-MY" dirty="0"/>
              <a:t> : Router </a:t>
            </a:r>
            <a:r>
              <a:rPr lang="en-MY" dirty="0" err="1"/>
              <a:t>dalam</a:t>
            </a:r>
            <a:r>
              <a:rPr lang="en-MY" dirty="0"/>
              <a:t> /resources/</a:t>
            </a:r>
            <a:r>
              <a:rPr lang="en-MY" dirty="0" err="1"/>
              <a:t>web.php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400" b="1" dirty="0"/>
              <a:t>Namespace </a:t>
            </a:r>
          </a:p>
          <a:p>
            <a:endParaRPr lang="en-MY" sz="2400" b="1" dirty="0"/>
          </a:p>
          <a:p>
            <a:r>
              <a:rPr lang="en-MY" dirty="0"/>
              <a:t>● Namespace </a:t>
            </a:r>
            <a:r>
              <a:rPr lang="en-MY" dirty="0" err="1"/>
              <a:t>untuk</a:t>
            </a:r>
            <a:r>
              <a:rPr lang="en-MY" dirty="0"/>
              <a:t> Controller     : App\Http\Controllers; </a:t>
            </a:r>
          </a:p>
          <a:p>
            <a:r>
              <a:rPr lang="en-MY" dirty="0"/>
              <a:t>● Lokasi Folder                             : /app/Http/Controllers </a:t>
            </a:r>
          </a:p>
          <a:p>
            <a:endParaRPr lang="en-MY" dirty="0"/>
          </a:p>
          <a:p>
            <a:r>
              <a:rPr lang="en-MY" dirty="0" err="1"/>
              <a:t>Sekiranya</a:t>
            </a:r>
            <a:r>
              <a:rPr lang="en-MY" dirty="0"/>
              <a:t> </a:t>
            </a:r>
            <a:r>
              <a:rPr lang="en-MY" dirty="0" err="1"/>
              <a:t>ingin</a:t>
            </a:r>
            <a:r>
              <a:rPr lang="en-MY" dirty="0"/>
              <a:t> </a:t>
            </a:r>
            <a:r>
              <a:rPr lang="en-MY" dirty="0" err="1"/>
              <a:t>menyimpan</a:t>
            </a:r>
            <a:r>
              <a:rPr lang="en-MY" dirty="0"/>
              <a:t> Controller di </a:t>
            </a:r>
            <a:r>
              <a:rPr lang="en-MY" dirty="0" err="1"/>
              <a:t>dalam</a:t>
            </a:r>
            <a:r>
              <a:rPr lang="en-MY" dirty="0"/>
              <a:t> folder lain,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gunakan</a:t>
            </a:r>
            <a:r>
              <a:rPr lang="en-MY" dirty="0"/>
              <a:t>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contoh</a:t>
            </a:r>
            <a:r>
              <a:rPr lang="en-MY" dirty="0"/>
              <a:t> </a:t>
            </a:r>
            <a:r>
              <a:rPr lang="en-MY" dirty="0" err="1"/>
              <a:t>berikut</a:t>
            </a:r>
            <a:r>
              <a:rPr lang="en-MY" dirty="0"/>
              <a:t>.</a:t>
            </a:r>
          </a:p>
          <a:p>
            <a:endParaRPr lang="en-MY" dirty="0"/>
          </a:p>
          <a:p>
            <a:r>
              <a:rPr lang="en-MY" dirty="0"/>
              <a:t>● Namespace </a:t>
            </a:r>
            <a:r>
              <a:rPr lang="en-MY" dirty="0" err="1"/>
              <a:t>untuk</a:t>
            </a:r>
            <a:r>
              <a:rPr lang="en-MY" dirty="0"/>
              <a:t> Controller     : App\Http\Controllers\Admin; </a:t>
            </a:r>
          </a:p>
          <a:p>
            <a:r>
              <a:rPr lang="en-MY" dirty="0"/>
              <a:t>● Lokasi Folder                             : /app/Http/Controllers/Admin </a:t>
            </a:r>
          </a:p>
          <a:p>
            <a:endParaRPr lang="en-MY" b="1" dirty="0"/>
          </a:p>
          <a:p>
            <a:r>
              <a:rPr lang="en-MY" sz="2400" b="1" dirty="0"/>
              <a:t>Nama Fail &amp; Case Sensitive </a:t>
            </a:r>
          </a:p>
          <a:p>
            <a:r>
              <a:rPr lang="en-MY" dirty="0" err="1"/>
              <a:t>Keadah</a:t>
            </a:r>
            <a:r>
              <a:rPr lang="en-MY" dirty="0"/>
              <a:t> yang </a:t>
            </a:r>
            <a:r>
              <a:rPr lang="en-MY" dirty="0" err="1"/>
              <a:t>digunakan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menamakan</a:t>
            </a:r>
            <a:r>
              <a:rPr lang="en-MY" dirty="0"/>
              <a:t> Controller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berikut</a:t>
            </a:r>
            <a:r>
              <a:rPr lang="en-MY" dirty="0"/>
              <a:t> : </a:t>
            </a:r>
          </a:p>
          <a:p>
            <a:endParaRPr lang="en-MY" dirty="0"/>
          </a:p>
          <a:p>
            <a:r>
              <a:rPr lang="en-MY" dirty="0"/>
              <a:t>● </a:t>
            </a:r>
            <a:r>
              <a:rPr lang="en-MY" dirty="0" err="1"/>
              <a:t>Menggunakan</a:t>
            </a:r>
            <a:r>
              <a:rPr lang="en-MY" dirty="0"/>
              <a:t> camel-case,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NamaController</a:t>
            </a:r>
            <a:r>
              <a:rPr lang="en-MY" dirty="0"/>
              <a:t> </a:t>
            </a:r>
          </a:p>
          <a:p>
            <a:r>
              <a:rPr lang="en-MY" dirty="0"/>
              <a:t>● Nama fail </a:t>
            </a:r>
            <a:r>
              <a:rPr lang="en-MY" dirty="0" err="1"/>
              <a:t>mesti</a:t>
            </a:r>
            <a:r>
              <a:rPr lang="en-MY" dirty="0"/>
              <a:t> </a:t>
            </a:r>
            <a:r>
              <a:rPr lang="en-MY" dirty="0" err="1"/>
              <a:t>sama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nama</a:t>
            </a:r>
            <a:r>
              <a:rPr lang="en-MY" dirty="0"/>
              <a:t> class Controller,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NamaClass.php</a:t>
            </a:r>
            <a:r>
              <a:rPr lang="en-MY" dirty="0"/>
              <a:t> </a:t>
            </a:r>
          </a:p>
          <a:p>
            <a:r>
              <a:rPr lang="en-MY" dirty="0"/>
              <a:t>● </a:t>
            </a:r>
            <a:r>
              <a:rPr lang="en-MY" dirty="0" err="1"/>
              <a:t>Bersifat</a:t>
            </a:r>
            <a:r>
              <a:rPr lang="en-MY" dirty="0"/>
              <a:t> single (</a:t>
            </a:r>
            <a:r>
              <a:rPr lang="en-MY" dirty="0" err="1"/>
              <a:t>bukan</a:t>
            </a:r>
            <a:r>
              <a:rPr lang="en-MY" dirty="0"/>
              <a:t> plural),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UserController</a:t>
            </a:r>
            <a:r>
              <a:rPr lang="en-MY" dirty="0"/>
              <a:t>, </a:t>
            </a:r>
            <a:r>
              <a:rPr lang="en-MY" dirty="0" err="1"/>
              <a:t>bukan</a:t>
            </a:r>
            <a:r>
              <a:rPr lang="en-MY" dirty="0"/>
              <a:t> </a:t>
            </a:r>
            <a:r>
              <a:rPr lang="en-MY" dirty="0" err="1"/>
              <a:t>UsersController</a:t>
            </a:r>
            <a:r>
              <a:rPr lang="en-MY" dirty="0"/>
              <a:t> </a:t>
            </a:r>
            <a:endParaRPr lang="en-MY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115A44-FB8A-4BB8-9529-AE33DB280F59}"/>
              </a:ext>
            </a:extLst>
          </p:cNvPr>
          <p:cNvSpPr/>
          <p:nvPr/>
        </p:nvSpPr>
        <p:spPr>
          <a:xfrm>
            <a:off x="501445" y="1003513"/>
            <a:ext cx="9202994" cy="899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use App\Http\Controllers\</a:t>
            </a:r>
            <a:r>
              <a:rPr lang="en-MY" dirty="0" err="1"/>
              <a:t>UserController</a:t>
            </a:r>
            <a:r>
              <a:rPr lang="en-MY" dirty="0"/>
              <a:t>; </a:t>
            </a:r>
          </a:p>
          <a:p>
            <a:r>
              <a:rPr lang="en-MY" dirty="0"/>
              <a:t>Route::get('/user/{id}', [</a:t>
            </a:r>
            <a:r>
              <a:rPr lang="en-MY" dirty="0" err="1"/>
              <a:t>UserController</a:t>
            </a:r>
            <a:r>
              <a:rPr lang="en-MY" dirty="0"/>
              <a:t>::class, 'show']); </a:t>
            </a:r>
          </a:p>
        </p:txBody>
      </p:sp>
    </p:spTree>
    <p:extLst>
      <p:ext uri="{BB962C8B-B14F-4D97-AF65-F5344CB8AC3E}">
        <p14:creationId xmlns:p14="http://schemas.microsoft.com/office/powerpoint/2010/main" val="326039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D4A50-7079-4332-9D5B-7CA6A117401F}"/>
              </a:ext>
            </a:extLst>
          </p:cNvPr>
          <p:cNvSpPr txBox="1"/>
          <p:nvPr/>
        </p:nvSpPr>
        <p:spPr>
          <a:xfrm>
            <a:off x="280219" y="457200"/>
            <a:ext cx="99256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Membina</a:t>
            </a:r>
            <a:r>
              <a:rPr lang="en-MY" sz="2400" b="1" dirty="0"/>
              <a:t> Controller </a:t>
            </a:r>
            <a:r>
              <a:rPr lang="en-MY" sz="2400" b="1" dirty="0" err="1"/>
              <a:t>Dengan</a:t>
            </a:r>
            <a:r>
              <a:rPr lang="en-MY" sz="2400" b="1" dirty="0"/>
              <a:t> Artisan</a:t>
            </a:r>
          </a:p>
          <a:p>
            <a:endParaRPr lang="en-MY" sz="2400" b="1" dirty="0"/>
          </a:p>
          <a:p>
            <a:r>
              <a:rPr lang="it-IT" dirty="0"/>
              <a:t>Arahan PHP Artisan : Membina Controller </a:t>
            </a:r>
            <a:r>
              <a:rPr lang="en-MY" b="1" dirty="0"/>
              <a:t> </a:t>
            </a:r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r>
              <a:rPr lang="en-MY" dirty="0" err="1"/>
              <a:t>Arahan</a:t>
            </a:r>
            <a:r>
              <a:rPr lang="en-MY" dirty="0"/>
              <a:t> PHP Artisan : </a:t>
            </a:r>
            <a:r>
              <a:rPr lang="en-MY" dirty="0" err="1"/>
              <a:t>Membina</a:t>
            </a:r>
            <a:r>
              <a:rPr lang="en-MY" dirty="0"/>
              <a:t> Resource Controller </a:t>
            </a:r>
            <a:endParaRPr lang="en-MY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254EB4-C7DA-4710-995F-297C54E17DBF}"/>
              </a:ext>
            </a:extLst>
          </p:cNvPr>
          <p:cNvSpPr/>
          <p:nvPr/>
        </p:nvSpPr>
        <p:spPr>
          <a:xfrm>
            <a:off x="383459" y="1595973"/>
            <a:ext cx="9645445" cy="486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 </a:t>
            </a:r>
            <a:r>
              <a:rPr lang="en-MY" dirty="0" err="1"/>
              <a:t>make:controller</a:t>
            </a:r>
            <a:r>
              <a:rPr lang="en-MY" dirty="0"/>
              <a:t> </a:t>
            </a:r>
            <a:r>
              <a:rPr lang="en-MY" dirty="0" err="1"/>
              <a:t>PhotoController</a:t>
            </a:r>
            <a:r>
              <a:rPr lang="en-MY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438C3-979F-492E-B571-31A523F308E1}"/>
              </a:ext>
            </a:extLst>
          </p:cNvPr>
          <p:cNvSpPr/>
          <p:nvPr/>
        </p:nvSpPr>
        <p:spPr>
          <a:xfrm>
            <a:off x="383459" y="2594637"/>
            <a:ext cx="9645445" cy="626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 </a:t>
            </a:r>
            <a:r>
              <a:rPr lang="en-MY" dirty="0" err="1"/>
              <a:t>make:controller</a:t>
            </a:r>
            <a:r>
              <a:rPr lang="en-MY" dirty="0"/>
              <a:t> </a:t>
            </a:r>
            <a:r>
              <a:rPr lang="en-MY" dirty="0" err="1"/>
              <a:t>PhotoController</a:t>
            </a:r>
            <a:r>
              <a:rPr lang="en-MY" dirty="0"/>
              <a:t> -r </a:t>
            </a:r>
          </a:p>
        </p:txBody>
      </p:sp>
    </p:spTree>
    <p:extLst>
      <p:ext uri="{BB962C8B-B14F-4D97-AF65-F5344CB8AC3E}">
        <p14:creationId xmlns:p14="http://schemas.microsoft.com/office/powerpoint/2010/main" val="118959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E183-9EDF-4088-AF56-C6512D1B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View &amp; Blade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D179-F81A-4298-BA63-32F5A315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/>
              <a:t>View </a:t>
            </a:r>
            <a:r>
              <a:rPr lang="en-MY" sz="1800" dirty="0" err="1"/>
              <a:t>adalah</a:t>
            </a:r>
            <a:r>
              <a:rPr lang="en-MY" sz="1800" dirty="0"/>
              <a:t> </a:t>
            </a:r>
            <a:r>
              <a:rPr lang="en-MY" sz="1800" dirty="0" err="1"/>
              <a:t>seperti</a:t>
            </a:r>
            <a:r>
              <a:rPr lang="en-MY" sz="1800" dirty="0"/>
              <a:t> </a:t>
            </a:r>
            <a:r>
              <a:rPr lang="en-MY" sz="1800" dirty="0" err="1"/>
              <a:t>sistem</a:t>
            </a:r>
            <a:r>
              <a:rPr lang="en-MY" sz="1800" dirty="0"/>
              <a:t> template. </a:t>
            </a:r>
            <a:r>
              <a:rPr lang="en-MY" sz="1800" dirty="0" err="1"/>
              <a:t>Dalam</a:t>
            </a:r>
            <a:r>
              <a:rPr lang="en-MY" sz="1800" dirty="0"/>
              <a:t> Laravel, </a:t>
            </a:r>
            <a:r>
              <a:rPr lang="en-MY" sz="1800" dirty="0" err="1"/>
              <a:t>ianya</a:t>
            </a:r>
            <a:r>
              <a:rPr lang="en-MY" sz="1800" dirty="0"/>
              <a:t> </a:t>
            </a:r>
            <a:r>
              <a:rPr lang="en-MY" sz="1800" dirty="0" err="1"/>
              <a:t>hadir</a:t>
            </a:r>
            <a:r>
              <a:rPr lang="en-MY" sz="1800" dirty="0"/>
              <a:t> </a:t>
            </a:r>
            <a:r>
              <a:rPr lang="en-MY" sz="1800" dirty="0" err="1"/>
              <a:t>dengan</a:t>
            </a:r>
            <a:r>
              <a:rPr lang="en-MY" sz="1800" dirty="0"/>
              <a:t> </a:t>
            </a:r>
            <a:r>
              <a:rPr lang="en-MY" sz="1800" dirty="0" err="1"/>
              <a:t>sistem</a:t>
            </a:r>
            <a:r>
              <a:rPr lang="en-MY" sz="1800" dirty="0"/>
              <a:t> Blade. View </a:t>
            </a:r>
            <a:r>
              <a:rPr lang="en-MY" sz="1800" dirty="0" err="1"/>
              <a:t>boleh</a:t>
            </a:r>
            <a:r>
              <a:rPr lang="en-MY" sz="1800" dirty="0"/>
              <a:t> </a:t>
            </a:r>
            <a:r>
              <a:rPr lang="en-MY" sz="1800" dirty="0" err="1"/>
              <a:t>digunakan</a:t>
            </a:r>
            <a:r>
              <a:rPr lang="en-MY" sz="1800" dirty="0"/>
              <a:t> </a:t>
            </a:r>
            <a:r>
              <a:rPr lang="en-MY" sz="1800" dirty="0" err="1"/>
              <a:t>dari</a:t>
            </a:r>
            <a:r>
              <a:rPr lang="en-MY" sz="1800" dirty="0"/>
              <a:t> Controller dan View. </a:t>
            </a:r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/>
              <a:t>● View </a:t>
            </a:r>
            <a:r>
              <a:rPr lang="en-MY" sz="1800" dirty="0" err="1"/>
              <a:t>disimpan</a:t>
            </a:r>
            <a:r>
              <a:rPr lang="en-MY" sz="1800" dirty="0"/>
              <a:t> di folder /resources/views </a:t>
            </a:r>
          </a:p>
          <a:p>
            <a:pPr marL="0" indent="0">
              <a:buNone/>
            </a:pPr>
            <a:r>
              <a:rPr lang="en-MY" sz="1800" dirty="0"/>
              <a:t>● Nama fail </a:t>
            </a:r>
            <a:r>
              <a:rPr lang="en-MY" sz="1800" dirty="0" err="1"/>
              <a:t>untuk</a:t>
            </a:r>
            <a:r>
              <a:rPr lang="en-MY" sz="1800" dirty="0"/>
              <a:t> view </a:t>
            </a:r>
            <a:r>
              <a:rPr lang="en-MY" sz="1800" dirty="0" err="1"/>
              <a:t>diakhiri</a:t>
            </a:r>
            <a:r>
              <a:rPr lang="en-MY" sz="1800" dirty="0"/>
              <a:t> </a:t>
            </a:r>
            <a:r>
              <a:rPr lang="en-MY" sz="1800" dirty="0" err="1"/>
              <a:t>dengan</a:t>
            </a:r>
            <a:r>
              <a:rPr lang="en-MY" sz="1800" dirty="0"/>
              <a:t> “.</a:t>
            </a:r>
            <a:r>
              <a:rPr lang="en-MY" sz="1800" dirty="0" err="1"/>
              <a:t>blade.php</a:t>
            </a:r>
            <a:r>
              <a:rPr lang="en-MY" sz="1800" dirty="0"/>
              <a:t>” </a:t>
            </a:r>
            <a:r>
              <a:rPr lang="en-MY" sz="1800" dirty="0" err="1"/>
              <a:t>seperti</a:t>
            </a:r>
            <a:r>
              <a:rPr lang="en-MY" sz="1800" dirty="0"/>
              <a:t> “</a:t>
            </a:r>
            <a:r>
              <a:rPr lang="en-MY" sz="1800" dirty="0" err="1"/>
              <a:t>user.blade.php</a:t>
            </a:r>
            <a:r>
              <a:rPr lang="en-MY" sz="1800" dirty="0"/>
              <a:t>”. </a:t>
            </a:r>
          </a:p>
          <a:p>
            <a:pPr marL="0" indent="0">
              <a:buNone/>
            </a:pPr>
            <a:r>
              <a:rPr lang="en-MY" sz="1800" dirty="0"/>
              <a:t>● View </a:t>
            </a:r>
            <a:r>
              <a:rPr lang="en-MY" sz="1800" dirty="0" err="1"/>
              <a:t>boleh</a:t>
            </a:r>
            <a:r>
              <a:rPr lang="en-MY" sz="1800" dirty="0"/>
              <a:t> </a:t>
            </a:r>
            <a:r>
              <a:rPr lang="en-MY" sz="1800" dirty="0" err="1"/>
              <a:t>disimpan</a:t>
            </a:r>
            <a:r>
              <a:rPr lang="en-MY" sz="1800" dirty="0"/>
              <a:t> di </a:t>
            </a:r>
            <a:r>
              <a:rPr lang="en-MY" sz="1800" dirty="0" err="1"/>
              <a:t>dalam</a:t>
            </a:r>
            <a:r>
              <a:rPr lang="en-MY" sz="1800" dirty="0"/>
              <a:t> folder </a:t>
            </a:r>
            <a:r>
              <a:rPr lang="en-MY" sz="1800" dirty="0" err="1"/>
              <a:t>lebih</a:t>
            </a:r>
            <a:r>
              <a:rPr lang="en-MY" sz="1800" dirty="0"/>
              <a:t> </a:t>
            </a:r>
            <a:r>
              <a:rPr lang="en-MY" sz="1800" dirty="0" err="1"/>
              <a:t>dalam</a:t>
            </a:r>
            <a:r>
              <a:rPr lang="en-MY" sz="1800" dirty="0"/>
              <a:t> </a:t>
            </a:r>
            <a:r>
              <a:rPr lang="en-MY" sz="1800" dirty="0" err="1"/>
              <a:t>seperti</a:t>
            </a:r>
            <a:r>
              <a:rPr lang="en-MY" sz="1800" dirty="0"/>
              <a:t> /resources/views/templates/</a:t>
            </a:r>
            <a:r>
              <a:rPr lang="en-MY" sz="1800" dirty="0" err="1"/>
              <a:t>app.php</a:t>
            </a:r>
            <a:r>
              <a:rPr lang="en-MY" sz="1800" dirty="0"/>
              <a:t> </a:t>
            </a:r>
          </a:p>
          <a:p>
            <a:pPr marL="0" indent="0">
              <a:buNone/>
            </a:pPr>
            <a:r>
              <a:rPr lang="en-MY" sz="1800" dirty="0"/>
              <a:t>● View </a:t>
            </a:r>
            <a:r>
              <a:rPr lang="en-MY" sz="1800" dirty="0" err="1"/>
              <a:t>dipanggil</a:t>
            </a:r>
            <a:r>
              <a:rPr lang="en-MY" sz="1800" dirty="0"/>
              <a:t> </a:t>
            </a:r>
            <a:r>
              <a:rPr lang="en-MY" sz="1800" dirty="0" err="1"/>
              <a:t>dengan</a:t>
            </a:r>
            <a:r>
              <a:rPr lang="en-MY" sz="1800" dirty="0"/>
              <a:t> </a:t>
            </a:r>
            <a:r>
              <a:rPr lang="en-MY" sz="1800" dirty="0" err="1"/>
              <a:t>fungsi</a:t>
            </a:r>
            <a:r>
              <a:rPr lang="en-MY" sz="1800" dirty="0"/>
              <a:t> view() </a:t>
            </a:r>
          </a:p>
          <a:p>
            <a:pPr marL="0" indent="0">
              <a:buNone/>
            </a:pPr>
            <a:r>
              <a:rPr lang="en-MY" sz="1800" dirty="0"/>
              <a:t>● </a:t>
            </a:r>
            <a:r>
              <a:rPr lang="en-MY" sz="1800" dirty="0" err="1"/>
              <a:t>Untuk</a:t>
            </a:r>
            <a:r>
              <a:rPr lang="en-MY" sz="1800" dirty="0"/>
              <a:t> view di </a:t>
            </a:r>
            <a:r>
              <a:rPr lang="en-MY" sz="1800" dirty="0" err="1"/>
              <a:t>dalam</a:t>
            </a:r>
            <a:r>
              <a:rPr lang="en-MY" sz="1800" dirty="0"/>
              <a:t> folder yang </a:t>
            </a:r>
            <a:r>
              <a:rPr lang="en-MY" sz="1800" dirty="0" err="1"/>
              <a:t>lebih</a:t>
            </a:r>
            <a:r>
              <a:rPr lang="en-MY" sz="1800" dirty="0"/>
              <a:t> </a:t>
            </a:r>
            <a:r>
              <a:rPr lang="en-MY" sz="1800" dirty="0" err="1"/>
              <a:t>dalam</a:t>
            </a:r>
            <a:r>
              <a:rPr lang="en-MY" sz="1800" dirty="0"/>
              <a:t>, </a:t>
            </a:r>
            <a:r>
              <a:rPr lang="en-MY" sz="1800" dirty="0" err="1"/>
              <a:t>tanda</a:t>
            </a:r>
            <a:r>
              <a:rPr lang="en-MY" sz="1800" dirty="0"/>
              <a:t> </a:t>
            </a:r>
            <a:r>
              <a:rPr lang="en-MY" sz="1800" dirty="0" err="1"/>
              <a:t>titik</a:t>
            </a:r>
            <a:r>
              <a:rPr lang="en-MY" sz="1800" dirty="0"/>
              <a:t> ( . ) </a:t>
            </a:r>
            <a:r>
              <a:rPr lang="en-MY" sz="1800" dirty="0" err="1"/>
              <a:t>digunakan</a:t>
            </a:r>
            <a:r>
              <a:rPr lang="en-MY" sz="1800" dirty="0"/>
              <a:t> </a:t>
            </a:r>
            <a:r>
              <a:rPr lang="en-MY" sz="1800" dirty="0" err="1"/>
              <a:t>bersama</a:t>
            </a:r>
            <a:r>
              <a:rPr lang="en-MY" sz="1800" dirty="0"/>
              <a:t> </a:t>
            </a:r>
            <a:r>
              <a:rPr lang="en-MY" sz="1800" dirty="0" err="1"/>
              <a:t>fungsi</a:t>
            </a:r>
            <a:r>
              <a:rPr lang="en-MY" sz="1800" dirty="0"/>
              <a:t> view() </a:t>
            </a:r>
            <a:r>
              <a:rPr lang="en-MY" sz="1800" dirty="0" err="1"/>
              <a:t>seperti</a:t>
            </a:r>
            <a:r>
              <a:rPr lang="en-MY" sz="1800" dirty="0"/>
              <a:t> view(‘</a:t>
            </a:r>
            <a:r>
              <a:rPr lang="en-MY" sz="1800" dirty="0" err="1"/>
              <a:t>templates.app</a:t>
            </a:r>
            <a:r>
              <a:rPr lang="en-MY" sz="1800" dirty="0"/>
              <a:t>’) </a:t>
            </a:r>
          </a:p>
        </p:txBody>
      </p:sp>
    </p:spTree>
    <p:extLst>
      <p:ext uri="{BB962C8B-B14F-4D97-AF65-F5344CB8AC3E}">
        <p14:creationId xmlns:p14="http://schemas.microsoft.com/office/powerpoint/2010/main" val="305148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5EC75-5597-4A56-BA5E-ED621649EA44}"/>
              </a:ext>
            </a:extLst>
          </p:cNvPr>
          <p:cNvSpPr txBox="1"/>
          <p:nvPr/>
        </p:nvSpPr>
        <p:spPr>
          <a:xfrm>
            <a:off x="545690" y="604684"/>
            <a:ext cx="9556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Memanggil</a:t>
            </a:r>
            <a:r>
              <a:rPr lang="en-MY" sz="2400" b="1" dirty="0"/>
              <a:t> View &amp; </a:t>
            </a:r>
            <a:r>
              <a:rPr lang="en-MY" sz="2400" b="1" dirty="0" err="1"/>
              <a:t>Menghantar</a:t>
            </a:r>
            <a:r>
              <a:rPr lang="en-MY" sz="2400" b="1" dirty="0"/>
              <a:t> Data</a:t>
            </a:r>
          </a:p>
          <a:p>
            <a:endParaRPr lang="en-MY" sz="2400" b="1" dirty="0"/>
          </a:p>
          <a:p>
            <a:r>
              <a:rPr lang="en-MY" dirty="0" err="1"/>
              <a:t>Contoh</a:t>
            </a:r>
            <a:r>
              <a:rPr lang="en-MY" dirty="0"/>
              <a:t> : Controller, /app/Http/Controllers/</a:t>
            </a:r>
            <a:r>
              <a:rPr lang="en-MY" dirty="0" err="1"/>
              <a:t>UserController.php</a:t>
            </a:r>
            <a:r>
              <a:rPr lang="en-MY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D6DD0-0595-4971-8857-070C95B42082}"/>
              </a:ext>
            </a:extLst>
          </p:cNvPr>
          <p:cNvSpPr/>
          <p:nvPr/>
        </p:nvSpPr>
        <p:spPr>
          <a:xfrm>
            <a:off x="545690" y="1712680"/>
            <a:ext cx="9556955" cy="5029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pPr algn="ctr"/>
            <a:endParaRPr lang="en-MY" dirty="0"/>
          </a:p>
          <a:p>
            <a:r>
              <a:rPr lang="en-US" dirty="0"/>
              <a:t>namespace App\Http\Controllers;</a:t>
            </a:r>
          </a:p>
          <a:p>
            <a:r>
              <a:rPr lang="en-US" dirty="0"/>
              <a:t>use App\Http\Controllers\Controller;</a:t>
            </a:r>
          </a:p>
          <a:p>
            <a:r>
              <a:rPr lang="en-US" dirty="0"/>
              <a:t>use App\Models\User;</a:t>
            </a:r>
          </a:p>
          <a:p>
            <a:r>
              <a:rPr lang="en-US" dirty="0"/>
              <a:t>class </a:t>
            </a:r>
            <a:r>
              <a:rPr lang="en-US" dirty="0" err="1"/>
              <a:t>UserController</a:t>
            </a:r>
            <a:r>
              <a:rPr lang="en-US" dirty="0"/>
              <a:t> extends Controller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 function show($</a:t>
            </a:r>
            <a:r>
              <a:rPr lang="en-US" dirty="0" err="1"/>
              <a:t>nama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view(‘</a:t>
            </a:r>
            <a:r>
              <a:rPr lang="en-US" dirty="0" err="1"/>
              <a:t>úser.profile</a:t>
            </a:r>
            <a:r>
              <a:rPr lang="en-US" dirty="0"/>
              <a:t>’ ,  </a:t>
            </a:r>
          </a:p>
          <a:p>
            <a:r>
              <a:rPr lang="en-US" dirty="0"/>
              <a:t>//data </a:t>
            </a:r>
            <a:r>
              <a:rPr lang="en-US" dirty="0" err="1"/>
              <a:t>dihantar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associative array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‘</a:t>
            </a:r>
            <a:r>
              <a:rPr lang="en-US" dirty="0" err="1"/>
              <a:t>nama</a:t>
            </a:r>
            <a:r>
              <a:rPr lang="en-US" dirty="0"/>
              <a:t>’ =&gt; $</a:t>
            </a:r>
            <a:r>
              <a:rPr lang="en-US" dirty="0" err="1"/>
              <a:t>nama</a:t>
            </a:r>
            <a:endParaRPr lang="en-US" dirty="0"/>
          </a:p>
          <a:p>
            <a:r>
              <a:rPr lang="en-US" dirty="0"/>
              <a:t>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9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98E63-92F9-41E1-89C2-D40192979576}"/>
              </a:ext>
            </a:extLst>
          </p:cNvPr>
          <p:cNvSpPr txBox="1"/>
          <p:nvPr/>
        </p:nvSpPr>
        <p:spPr>
          <a:xfrm>
            <a:off x="353960" y="235974"/>
            <a:ext cx="98519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, View, /resources/views/user/</a:t>
            </a:r>
            <a:r>
              <a:rPr lang="en-US" dirty="0" err="1"/>
              <a:t>profile.blade.php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MY" sz="2400" b="1" dirty="0"/>
              <a:t>Section &amp; Layout </a:t>
            </a:r>
          </a:p>
          <a:p>
            <a:r>
              <a:rPr lang="en-US" dirty="0" err="1"/>
              <a:t>Contoh</a:t>
            </a:r>
            <a:r>
              <a:rPr lang="en-US" dirty="0"/>
              <a:t> : View di /resources/views/layouts/</a:t>
            </a:r>
            <a:r>
              <a:rPr lang="en-US" dirty="0" err="1"/>
              <a:t>app.blade.php</a:t>
            </a:r>
            <a:endParaRPr lang="en-MY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A1EF0-F037-4EA1-B0E0-8800E1CC94C6}"/>
              </a:ext>
            </a:extLst>
          </p:cNvPr>
          <p:cNvSpPr/>
          <p:nvPr/>
        </p:nvSpPr>
        <p:spPr>
          <a:xfrm>
            <a:off x="353960" y="663988"/>
            <a:ext cx="8214852" cy="884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&lt;?php</a:t>
            </a:r>
          </a:p>
          <a:p>
            <a:endParaRPr lang="en-US" dirty="0"/>
          </a:p>
          <a:p>
            <a:r>
              <a:rPr lang="en-US" dirty="0"/>
              <a:t>Hello, {{ $</a:t>
            </a:r>
            <a:r>
              <a:rPr lang="en-US" dirty="0" err="1"/>
              <a:t>nama</a:t>
            </a:r>
            <a:r>
              <a:rPr lang="en-US" dirty="0"/>
              <a:t> }}.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892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895603-3C17-4409-9B35-D4F01C2B4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5170"/>
              </p:ext>
            </p:extLst>
          </p:nvPr>
        </p:nvGraphicFramePr>
        <p:xfrm>
          <a:off x="545689" y="383348"/>
          <a:ext cx="8128000" cy="4809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88">
                  <a:extLst>
                    <a:ext uri="{9D8B030D-6E8A-4147-A177-3AD203B41FA5}">
                      <a16:colId xmlns:a16="http://schemas.microsoft.com/office/drawing/2014/main" val="3541111690"/>
                    </a:ext>
                  </a:extLst>
                </a:gridCol>
                <a:gridCol w="7552812">
                  <a:extLst>
                    <a:ext uri="{9D8B030D-6E8A-4147-A177-3AD203B41FA5}">
                      <a16:colId xmlns:a16="http://schemas.microsoft.com/office/drawing/2014/main" val="3808275895"/>
                    </a:ext>
                  </a:extLst>
                </a:gridCol>
              </a:tblGrid>
              <a:tr h="480990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  <a:p>
                      <a:r>
                        <a:rPr lang="en-US" dirty="0"/>
                        <a:t>6</a:t>
                      </a:r>
                    </a:p>
                    <a:p>
                      <a:r>
                        <a:rPr lang="en-US" dirty="0"/>
                        <a:t>7</a:t>
                      </a:r>
                    </a:p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  <a:p>
                      <a:r>
                        <a:rPr lang="en-US" dirty="0"/>
                        <a:t>10</a:t>
                      </a:r>
                    </a:p>
                    <a:p>
                      <a:r>
                        <a:rPr lang="en-US" dirty="0"/>
                        <a:t>11</a:t>
                      </a:r>
                    </a:p>
                    <a:p>
                      <a:r>
                        <a:rPr lang="en-US" dirty="0"/>
                        <a:t>12</a:t>
                      </a:r>
                    </a:p>
                    <a:p>
                      <a:r>
                        <a:rPr lang="en-US" dirty="0"/>
                        <a:t>13</a:t>
                      </a:r>
                    </a:p>
                    <a:p>
                      <a:r>
                        <a:rPr lang="en-US" dirty="0"/>
                        <a:t>14</a:t>
                      </a:r>
                    </a:p>
                    <a:p>
                      <a:r>
                        <a:rPr lang="en-US" dirty="0"/>
                        <a:t>15</a:t>
                      </a:r>
                    </a:p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  <a:p>
                      <a:r>
                        <a:rPr lang="en-US" dirty="0"/>
                        <a:t>&lt;head&gt;</a:t>
                      </a:r>
                    </a:p>
                    <a:p>
                      <a:r>
                        <a:rPr lang="en-US" dirty="0"/>
                        <a:t>&lt;title&gt;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&lt;/title&gt;</a:t>
                      </a:r>
                    </a:p>
                    <a:p>
                      <a:r>
                        <a:rPr lang="en-US" dirty="0"/>
                        <a:t>&lt;link </a:t>
                      </a:r>
                      <a:r>
                        <a:rPr lang="en-US" dirty="0" err="1"/>
                        <a:t>rel</a:t>
                      </a:r>
                      <a:r>
                        <a:rPr lang="en-US" dirty="0"/>
                        <a:t>=“stylesheet” 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=“/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/style.css”&gt;</a:t>
                      </a:r>
                    </a:p>
                    <a:p>
                      <a:r>
                        <a:rPr lang="en-US" dirty="0"/>
                        <a:t>&lt;/head&gt;</a:t>
                      </a:r>
                    </a:p>
                    <a:p>
                      <a:r>
                        <a:rPr lang="en-US" dirty="0"/>
                        <a:t>&lt;body&gt;</a:t>
                      </a:r>
                    </a:p>
                    <a:p>
                      <a:r>
                        <a:rPr lang="en-US" dirty="0"/>
                        <a:t>&lt;h1&gt;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&lt;/h1&gt;</a:t>
                      </a:r>
                    </a:p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&lt;div class =“container”&gt;</a:t>
                      </a:r>
                    </a:p>
                    <a:p>
                      <a:r>
                        <a:rPr lang="en-US" dirty="0"/>
                        <a:t>&lt;div class =“row”&gt;</a:t>
                      </a:r>
                    </a:p>
                    <a:p>
                      <a:r>
                        <a:rPr lang="en-US" dirty="0"/>
                        <a:t>&lt;div class=“col-12”&gt;</a:t>
                      </a:r>
                    </a:p>
                    <a:p>
                      <a:r>
                        <a:rPr lang="en-US" dirty="0"/>
                        <a:t>@yield(‘content’)</a:t>
                      </a:r>
                    </a:p>
                    <a:p>
                      <a:r>
                        <a:rPr lang="en-US" dirty="0"/>
                        <a:t>&lt;/div&gt;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&lt;/div&gt;</a:t>
                      </a:r>
                      <a:endParaRPr lang="en-M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&lt;/div&gt;</a:t>
                      </a:r>
                      <a:endParaRPr lang="en-MY" dirty="0"/>
                    </a:p>
                    <a:p>
                      <a:r>
                        <a:rPr lang="en-MY" dirty="0"/>
                        <a:t>&lt;/body&gt;</a:t>
                      </a:r>
                    </a:p>
                    <a:p>
                      <a:r>
                        <a:rPr lang="en-MY" dirty="0"/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3266AB-8158-4DA6-B9E6-2B2FD725EDD6}"/>
              </a:ext>
            </a:extLst>
          </p:cNvPr>
          <p:cNvSpPr/>
          <p:nvPr/>
        </p:nvSpPr>
        <p:spPr>
          <a:xfrm>
            <a:off x="490330" y="1311965"/>
            <a:ext cx="9886122" cy="4386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83E6A-24EB-4E7A-BADF-482C7C5C3435}"/>
              </a:ext>
            </a:extLst>
          </p:cNvPr>
          <p:cNvSpPr/>
          <p:nvPr/>
        </p:nvSpPr>
        <p:spPr>
          <a:xfrm>
            <a:off x="543341" y="3149462"/>
            <a:ext cx="1563756" cy="55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from the internet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A7511-CAC6-4751-B637-24661AE9DE4C}"/>
              </a:ext>
            </a:extLst>
          </p:cNvPr>
          <p:cNvSpPr/>
          <p:nvPr/>
        </p:nvSpPr>
        <p:spPr>
          <a:xfrm>
            <a:off x="3021496" y="1895061"/>
            <a:ext cx="6546574" cy="32202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6C30E15-2263-4EFC-9D11-B0B55878DD6C}"/>
              </a:ext>
            </a:extLst>
          </p:cNvPr>
          <p:cNvSpPr/>
          <p:nvPr/>
        </p:nvSpPr>
        <p:spPr>
          <a:xfrm>
            <a:off x="3034747" y="3149462"/>
            <a:ext cx="1245705" cy="5781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MY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CBC681F-1806-4EF0-88B1-D323893FE6DF}"/>
              </a:ext>
            </a:extLst>
          </p:cNvPr>
          <p:cNvSpPr/>
          <p:nvPr/>
        </p:nvSpPr>
        <p:spPr>
          <a:xfrm>
            <a:off x="5297556" y="3057525"/>
            <a:ext cx="1596888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MY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483B4AC-05EA-48BE-93B9-07F59B2FADB6}"/>
              </a:ext>
            </a:extLst>
          </p:cNvPr>
          <p:cNvSpPr/>
          <p:nvPr/>
        </p:nvSpPr>
        <p:spPr>
          <a:xfrm>
            <a:off x="7666382" y="2067339"/>
            <a:ext cx="1179443" cy="8348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MY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6733F0D-8115-481F-9FF0-3F213AC35D66}"/>
              </a:ext>
            </a:extLst>
          </p:cNvPr>
          <p:cNvSpPr/>
          <p:nvPr/>
        </p:nvSpPr>
        <p:spPr>
          <a:xfrm>
            <a:off x="7719390" y="4094922"/>
            <a:ext cx="1073426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MY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F2CB61E-3299-4CF1-A52F-292287581B84}"/>
              </a:ext>
            </a:extLst>
          </p:cNvPr>
          <p:cNvSpPr/>
          <p:nvPr/>
        </p:nvSpPr>
        <p:spPr>
          <a:xfrm>
            <a:off x="2213114" y="3364395"/>
            <a:ext cx="702365" cy="1292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AD3EB5-8248-4540-90F3-40F9A5F75126}"/>
              </a:ext>
            </a:extLst>
          </p:cNvPr>
          <p:cNvSpPr/>
          <p:nvPr/>
        </p:nvSpPr>
        <p:spPr>
          <a:xfrm>
            <a:off x="4383157" y="3370607"/>
            <a:ext cx="757030" cy="1358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F2BA3E-DFB5-4D98-934E-A6BBEB73A28B}"/>
              </a:ext>
            </a:extLst>
          </p:cNvPr>
          <p:cNvSpPr/>
          <p:nvPr/>
        </p:nvSpPr>
        <p:spPr>
          <a:xfrm rot="19289203">
            <a:off x="6925114" y="2879403"/>
            <a:ext cx="746262" cy="13872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388AFE-67D1-4175-9DD4-3FAEA90EB6D7}"/>
              </a:ext>
            </a:extLst>
          </p:cNvPr>
          <p:cNvSpPr/>
          <p:nvPr/>
        </p:nvSpPr>
        <p:spPr>
          <a:xfrm rot="2568507">
            <a:off x="6925505" y="3857695"/>
            <a:ext cx="746262" cy="13872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04668-A94C-420D-B765-CF3D2D9A5F36}"/>
              </a:ext>
            </a:extLst>
          </p:cNvPr>
          <p:cNvSpPr txBox="1"/>
          <p:nvPr/>
        </p:nvSpPr>
        <p:spPr>
          <a:xfrm>
            <a:off x="3829878" y="468473"/>
            <a:ext cx="320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MVC Framework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943651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227EB-D7F3-4DBE-8319-9725BB268133}"/>
              </a:ext>
            </a:extLst>
          </p:cNvPr>
          <p:cNvSpPr txBox="1"/>
          <p:nvPr/>
        </p:nvSpPr>
        <p:spPr>
          <a:xfrm>
            <a:off x="324465" y="501445"/>
            <a:ext cx="10028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View di /resources/views/user/</a:t>
            </a:r>
            <a:r>
              <a:rPr lang="en-US" dirty="0" err="1"/>
              <a:t>profile.blade.php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MY" dirty="0" err="1"/>
              <a:t>Contoh</a:t>
            </a:r>
            <a:r>
              <a:rPr lang="en-MY" dirty="0"/>
              <a:t> : Controller, /app/Http/Controllers/</a:t>
            </a:r>
            <a:r>
              <a:rPr lang="en-MY" dirty="0" err="1"/>
              <a:t>UserController.php</a:t>
            </a:r>
            <a:r>
              <a:rPr lang="en-MY" dirty="0"/>
              <a:t> </a:t>
            </a:r>
            <a:r>
              <a:rPr lang="en-US" dirty="0"/>
              <a:t> </a:t>
            </a:r>
            <a:endParaRPr lang="en-M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580BEA-07B4-4BA0-900E-9BC84C6A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12802"/>
              </p:ext>
            </p:extLst>
          </p:nvPr>
        </p:nvGraphicFramePr>
        <p:xfrm>
          <a:off x="324465" y="870777"/>
          <a:ext cx="8128000" cy="1820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03">
                  <a:extLst>
                    <a:ext uri="{9D8B030D-6E8A-4147-A177-3AD203B41FA5}">
                      <a16:colId xmlns:a16="http://schemas.microsoft.com/office/drawing/2014/main" val="3423717792"/>
                    </a:ext>
                  </a:extLst>
                </a:gridCol>
                <a:gridCol w="7446297">
                  <a:extLst>
                    <a:ext uri="{9D8B030D-6E8A-4147-A177-3AD203B41FA5}">
                      <a16:colId xmlns:a16="http://schemas.microsoft.com/office/drawing/2014/main" val="1839812710"/>
                    </a:ext>
                  </a:extLst>
                </a:gridCol>
              </a:tblGrid>
              <a:tr h="182006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  <a:p>
                      <a:r>
                        <a:rPr lang="en-US" dirty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@extends(‘layouts.app’)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@section(‘content’)</a:t>
                      </a:r>
                    </a:p>
                    <a:p>
                      <a:r>
                        <a:rPr lang="en-US" dirty="0"/>
                        <a:t>&lt;h3&gt;User Profile&lt;/h3&gt;</a:t>
                      </a:r>
                    </a:p>
                    <a:p>
                      <a:r>
                        <a:rPr lang="en-US" dirty="0"/>
                        <a:t>&lt;p&gt;{{ #nama }}&lt;/p&gt;</a:t>
                      </a:r>
                    </a:p>
                    <a:p>
                      <a:r>
                        <a:rPr lang="en-US" dirty="0"/>
                        <a:t>@endsection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7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7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7F7A79-51A6-4208-83F0-7D768D2591CC}"/>
              </a:ext>
            </a:extLst>
          </p:cNvPr>
          <p:cNvSpPr/>
          <p:nvPr/>
        </p:nvSpPr>
        <p:spPr>
          <a:xfrm>
            <a:off x="294967" y="250724"/>
            <a:ext cx="8967020" cy="4188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r>
              <a:rPr lang="en-MY" dirty="0"/>
              <a:t>namespace App\Http\Controllers;</a:t>
            </a:r>
          </a:p>
          <a:p>
            <a:r>
              <a:rPr lang="en-MY" dirty="0"/>
              <a:t>use App\Http\Controllers\Controller;</a:t>
            </a:r>
          </a:p>
          <a:p>
            <a:r>
              <a:rPr lang="en-MY" dirty="0"/>
              <a:t>use App\Models\User;</a:t>
            </a:r>
          </a:p>
          <a:p>
            <a:r>
              <a:rPr lang="en-MY" dirty="0"/>
              <a:t>class </a:t>
            </a:r>
            <a:r>
              <a:rPr lang="en-MY" dirty="0" err="1"/>
              <a:t>UserController</a:t>
            </a:r>
            <a:r>
              <a:rPr lang="en-MY" dirty="0"/>
              <a:t> extends Controller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public function show($</a:t>
            </a:r>
            <a:r>
              <a:rPr lang="en-MY" dirty="0" err="1"/>
              <a:t>nama</a:t>
            </a:r>
            <a:r>
              <a:rPr lang="en-MY" dirty="0"/>
              <a:t>)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return view('</a:t>
            </a:r>
            <a:r>
              <a:rPr lang="en-MY" dirty="0" err="1"/>
              <a:t>user.profile</a:t>
            </a:r>
            <a:r>
              <a:rPr lang="en-MY" dirty="0"/>
              <a:t>',</a:t>
            </a:r>
          </a:p>
          <a:p>
            <a:r>
              <a:rPr lang="en-MY" dirty="0"/>
              <a:t>// data </a:t>
            </a:r>
            <a:r>
              <a:rPr lang="en-MY" dirty="0" err="1"/>
              <a:t>dihantar</a:t>
            </a:r>
            <a:r>
              <a:rPr lang="en-MY" dirty="0"/>
              <a:t> </a:t>
            </a:r>
            <a:r>
              <a:rPr lang="en-MY" dirty="0" err="1"/>
              <a:t>melalui</a:t>
            </a:r>
            <a:r>
              <a:rPr lang="en-MY" dirty="0"/>
              <a:t> associative array</a:t>
            </a:r>
          </a:p>
          <a:p>
            <a:r>
              <a:rPr lang="en-MY" dirty="0"/>
              <a:t>[</a:t>
            </a:r>
          </a:p>
          <a:p>
            <a:r>
              <a:rPr lang="en-MY" dirty="0"/>
              <a:t>'</a:t>
            </a:r>
            <a:r>
              <a:rPr lang="en-MY" dirty="0" err="1"/>
              <a:t>nama</a:t>
            </a:r>
            <a:r>
              <a:rPr lang="en-MY" dirty="0"/>
              <a:t>' =&gt; $</a:t>
            </a:r>
            <a:r>
              <a:rPr lang="en-MY" dirty="0" err="1"/>
              <a:t>nama</a:t>
            </a:r>
            <a:endParaRPr lang="en-MY" dirty="0"/>
          </a:p>
          <a:p>
            <a:r>
              <a:rPr lang="en-MY" dirty="0"/>
              <a:t>]);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08193-7CCD-4969-B127-7DA6FC92C141}"/>
              </a:ext>
            </a:extLst>
          </p:cNvPr>
          <p:cNvSpPr txBox="1"/>
          <p:nvPr/>
        </p:nvSpPr>
        <p:spPr>
          <a:xfrm>
            <a:off x="294967" y="4518148"/>
            <a:ext cx="9542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Fungsi</a:t>
            </a:r>
            <a:r>
              <a:rPr lang="en-MY" sz="2400" b="1" dirty="0"/>
              <a:t> &amp; Logic</a:t>
            </a:r>
          </a:p>
          <a:p>
            <a:r>
              <a:rPr lang="en-MY" dirty="0"/>
              <a:t>Logic If </a:t>
            </a:r>
            <a:endParaRPr lang="en-MY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5C752-CEDD-4BC1-A6C0-CE3C19D89981}"/>
              </a:ext>
            </a:extLst>
          </p:cNvPr>
          <p:cNvSpPr/>
          <p:nvPr/>
        </p:nvSpPr>
        <p:spPr>
          <a:xfrm>
            <a:off x="294967" y="5256812"/>
            <a:ext cx="8804787" cy="14010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@if (count($records) === 1) </a:t>
            </a:r>
          </a:p>
          <a:p>
            <a:r>
              <a:rPr lang="en-US" dirty="0"/>
              <a:t>I have one record! </a:t>
            </a:r>
          </a:p>
          <a:p>
            <a:r>
              <a:rPr lang="en-US" dirty="0"/>
              <a:t>@elseif (count($records) &gt; 1)</a:t>
            </a:r>
          </a:p>
          <a:p>
            <a:r>
              <a:rPr lang="en-US" dirty="0"/>
              <a:t> I have multiple records! </a:t>
            </a:r>
          </a:p>
          <a:p>
            <a:r>
              <a:rPr lang="en-US" dirty="0"/>
              <a:t>@else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2494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E8DC91-CCCB-4F5B-89A2-9CA67FFDE670}"/>
              </a:ext>
            </a:extLst>
          </p:cNvPr>
          <p:cNvSpPr/>
          <p:nvPr/>
        </p:nvSpPr>
        <p:spPr>
          <a:xfrm>
            <a:off x="353962" y="265471"/>
            <a:ext cx="8229600" cy="7079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 don't have any records!</a:t>
            </a:r>
          </a:p>
          <a:p>
            <a:r>
              <a:rPr lang="en-US" dirty="0"/>
              <a:t> @endif 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CEFC1-865B-4DED-8D33-9A7C54815941}"/>
              </a:ext>
            </a:extLst>
          </p:cNvPr>
          <p:cNvSpPr txBox="1"/>
          <p:nvPr/>
        </p:nvSpPr>
        <p:spPr>
          <a:xfrm>
            <a:off x="353962" y="1142689"/>
            <a:ext cx="8967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Isset</a:t>
            </a:r>
            <a:r>
              <a:rPr lang="en-MY" dirty="0"/>
              <a:t> dan Empty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Memeriksa</a:t>
            </a:r>
            <a:r>
              <a:rPr lang="en-MY" dirty="0"/>
              <a:t> Status Login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6D4EC0-8D01-4440-A919-2970B9F79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28293"/>
              </p:ext>
            </p:extLst>
          </p:nvPr>
        </p:nvGraphicFramePr>
        <p:xfrm>
          <a:off x="455562" y="1512020"/>
          <a:ext cx="8128000" cy="1916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27441896"/>
                    </a:ext>
                  </a:extLst>
                </a:gridCol>
              </a:tblGrid>
              <a:tr h="958490">
                <a:tc>
                  <a:txBody>
                    <a:bodyPr/>
                    <a:lstStyle/>
                    <a:p>
                      <a:r>
                        <a:rPr lang="en-US" dirty="0"/>
                        <a:t>@isset($records)</a:t>
                      </a:r>
                    </a:p>
                    <a:p>
                      <a:r>
                        <a:rPr lang="en-US" dirty="0"/>
                        <a:t> // $records is defined and is not null... </a:t>
                      </a:r>
                    </a:p>
                    <a:p>
                      <a:r>
                        <a:rPr lang="en-US" dirty="0"/>
                        <a:t>@endisset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62619"/>
                  </a:ext>
                </a:extLst>
              </a:tr>
              <a:tr h="958490">
                <a:tc>
                  <a:txBody>
                    <a:bodyPr/>
                    <a:lstStyle/>
                    <a:p>
                      <a:r>
                        <a:rPr lang="en-US" dirty="0"/>
                        <a:t>@empty($records) </a:t>
                      </a:r>
                    </a:p>
                    <a:p>
                      <a:r>
                        <a:rPr lang="en-US" dirty="0"/>
                        <a:t>// $records is "empty"... </a:t>
                      </a:r>
                    </a:p>
                    <a:p>
                      <a:r>
                        <a:rPr lang="en-US" dirty="0"/>
                        <a:t>@endempty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9012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D5BF4F-A265-4478-A6EC-3CB28CC5A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95163"/>
              </p:ext>
            </p:extLst>
          </p:nvPr>
        </p:nvGraphicFramePr>
        <p:xfrm>
          <a:off x="404762" y="3938181"/>
          <a:ext cx="8128000" cy="1916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88244128"/>
                    </a:ext>
                  </a:extLst>
                </a:gridCol>
              </a:tblGrid>
              <a:tr h="958490">
                <a:tc>
                  <a:txBody>
                    <a:bodyPr/>
                    <a:lstStyle/>
                    <a:p>
                      <a:r>
                        <a:rPr lang="en-US" dirty="0"/>
                        <a:t>@auth </a:t>
                      </a:r>
                    </a:p>
                    <a:p>
                      <a:r>
                        <a:rPr lang="en-US" dirty="0"/>
                        <a:t>// The user is authenticated... </a:t>
                      </a:r>
                    </a:p>
                    <a:p>
                      <a:r>
                        <a:rPr lang="en-US" dirty="0"/>
                        <a:t>@endauth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90064"/>
                  </a:ext>
                </a:extLst>
              </a:tr>
              <a:tr h="958490">
                <a:tc>
                  <a:txBody>
                    <a:bodyPr/>
                    <a:lstStyle/>
                    <a:p>
                      <a:r>
                        <a:rPr lang="en-US" dirty="0"/>
                        <a:t>@guest </a:t>
                      </a:r>
                    </a:p>
                    <a:p>
                      <a:r>
                        <a:rPr lang="en-US" dirty="0"/>
                        <a:t>// The user is not authenticated... </a:t>
                      </a:r>
                    </a:p>
                    <a:p>
                      <a:r>
                        <a:rPr lang="en-US" dirty="0"/>
                        <a:t>@endguest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3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225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6DE84-5509-4000-8D42-A6DA3755CBDD}"/>
              </a:ext>
            </a:extLst>
          </p:cNvPr>
          <p:cNvSpPr txBox="1"/>
          <p:nvPr/>
        </p:nvSpPr>
        <p:spPr>
          <a:xfrm>
            <a:off x="442452" y="457200"/>
            <a:ext cx="88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Gelung</a:t>
            </a:r>
            <a:r>
              <a:rPr lang="en-MY" dirty="0"/>
              <a:t> (Loop)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84EA68-013E-4FDA-9141-80400CB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85965"/>
              </p:ext>
            </p:extLst>
          </p:nvPr>
        </p:nvGraphicFramePr>
        <p:xfrm>
          <a:off x="442452" y="826532"/>
          <a:ext cx="8128000" cy="4619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08558198"/>
                    </a:ext>
                  </a:extLst>
                </a:gridCol>
              </a:tblGrid>
              <a:tr h="869533">
                <a:tc>
                  <a:txBody>
                    <a:bodyPr/>
                    <a:lstStyle/>
                    <a:p>
                      <a:r>
                        <a:rPr lang="en-US" dirty="0"/>
                        <a:t>@for ($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10; 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 </a:t>
                      </a:r>
                    </a:p>
                    <a:p>
                      <a:r>
                        <a:rPr lang="en-US" dirty="0"/>
                        <a:t>The current value is {{ 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}} </a:t>
                      </a:r>
                    </a:p>
                    <a:p>
                      <a:r>
                        <a:rPr lang="en-US" dirty="0"/>
                        <a:t>@endfor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60826"/>
                  </a:ext>
                </a:extLst>
              </a:tr>
              <a:tr h="969240">
                <a:tc>
                  <a:txBody>
                    <a:bodyPr/>
                    <a:lstStyle/>
                    <a:p>
                      <a:r>
                        <a:rPr lang="en-US" dirty="0"/>
                        <a:t>@foreach ($users as $user) </a:t>
                      </a:r>
                    </a:p>
                    <a:p>
                      <a:r>
                        <a:rPr lang="en-US" dirty="0"/>
                        <a:t>This is user {{ $user-&gt;id }}</a:t>
                      </a:r>
                    </a:p>
                    <a:p>
                      <a:r>
                        <a:rPr lang="en-US" dirty="0"/>
                        <a:t>@endforeach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2668"/>
                  </a:ext>
                </a:extLst>
              </a:tr>
              <a:tr h="1493118">
                <a:tc>
                  <a:txBody>
                    <a:bodyPr/>
                    <a:lstStyle/>
                    <a:p>
                      <a:r>
                        <a:rPr lang="en-US" dirty="0"/>
                        <a:t>@forelse ($users as $user)</a:t>
                      </a:r>
                    </a:p>
                    <a:p>
                      <a:r>
                        <a:rPr lang="en-US" dirty="0"/>
                        <a:t> &lt;li&gt;+{{ $user-&gt;name }} &lt;/li&gt;</a:t>
                      </a:r>
                    </a:p>
                    <a:p>
                      <a:r>
                        <a:rPr lang="en-US" dirty="0"/>
                        <a:t>@empty </a:t>
                      </a:r>
                    </a:p>
                    <a:p>
                      <a:r>
                        <a:rPr lang="en-US" dirty="0"/>
                        <a:t>&lt;p&gt;No users&lt;/p&gt;</a:t>
                      </a:r>
                    </a:p>
                    <a:p>
                      <a:r>
                        <a:rPr lang="en-US" dirty="0"/>
                        <a:t>@endforelse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52798"/>
                  </a:ext>
                </a:extLst>
              </a:tr>
              <a:tr h="1242396">
                <a:tc>
                  <a:txBody>
                    <a:bodyPr/>
                    <a:lstStyle/>
                    <a:p>
                      <a:r>
                        <a:rPr lang="en-US" dirty="0"/>
                        <a:t>@while (true) </a:t>
                      </a:r>
                    </a:p>
                    <a:p>
                      <a:r>
                        <a:rPr lang="en-US" dirty="0"/>
                        <a:t>&lt;p&gt;I'm looping forever.&lt;/p&gt;</a:t>
                      </a:r>
                    </a:p>
                    <a:p>
                      <a:r>
                        <a:rPr lang="en-US" dirty="0"/>
                        <a:t>@endwhile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2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24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B1B3C-BB15-4EAC-B004-39E4115FD62F}"/>
              </a:ext>
            </a:extLst>
          </p:cNvPr>
          <p:cNvSpPr txBox="1"/>
          <p:nvPr/>
        </p:nvSpPr>
        <p:spPr>
          <a:xfrm>
            <a:off x="575187" y="398206"/>
            <a:ext cx="9822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@include </a:t>
            </a:r>
            <a:r>
              <a:rPr lang="en-MY" dirty="0" err="1"/>
              <a:t>membenarkan</a:t>
            </a:r>
            <a:r>
              <a:rPr lang="en-MY" dirty="0"/>
              <a:t>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menarik</a:t>
            </a:r>
            <a:r>
              <a:rPr lang="en-MY" dirty="0"/>
              <a:t> view lain </a:t>
            </a:r>
            <a:r>
              <a:rPr lang="en-MY" dirty="0" err="1"/>
              <a:t>ke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view </a:t>
            </a:r>
            <a:r>
              <a:rPr lang="en-MY" dirty="0" err="1"/>
              <a:t>semasa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Memaparkan</a:t>
            </a:r>
            <a:r>
              <a:rPr lang="en-MY" dirty="0"/>
              <a:t> </a:t>
            </a:r>
            <a:r>
              <a:rPr lang="en-MY" dirty="0" err="1"/>
              <a:t>kandungan</a:t>
            </a:r>
            <a:r>
              <a:rPr lang="en-MY" dirty="0"/>
              <a:t> HTML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sv-SE" dirty="0"/>
              <a:t>Memaparkan URL daripada router dengan route()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en-MY" dirty="0" err="1"/>
              <a:t>Membuat</a:t>
            </a:r>
            <a:r>
              <a:rPr lang="en-MY" dirty="0"/>
              <a:t> </a:t>
            </a:r>
            <a:r>
              <a:rPr lang="en-MY" dirty="0" err="1"/>
              <a:t>komen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Blade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3C6A8-9C3D-4DD8-A747-386315D71C53}"/>
              </a:ext>
            </a:extLst>
          </p:cNvPr>
          <p:cNvSpPr/>
          <p:nvPr/>
        </p:nvSpPr>
        <p:spPr>
          <a:xfrm>
            <a:off x="575187" y="815205"/>
            <a:ext cx="8229600" cy="98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&lt;div class="pull-right"&gt;</a:t>
            </a:r>
          </a:p>
          <a:p>
            <a:r>
              <a:rPr lang="en-MY" dirty="0"/>
              <a:t>@include('layouts.sidebar')</a:t>
            </a:r>
          </a:p>
          <a:p>
            <a:r>
              <a:rPr lang="en-MY" dirty="0"/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ECE5A-CCAC-429B-A41E-258872CEF176}"/>
              </a:ext>
            </a:extLst>
          </p:cNvPr>
          <p:cNvSpPr/>
          <p:nvPr/>
        </p:nvSpPr>
        <p:spPr>
          <a:xfrm>
            <a:off x="575187" y="2349037"/>
            <a:ext cx="8937522" cy="471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 err="1"/>
              <a:t>Kandungan</a:t>
            </a:r>
            <a:r>
              <a:rPr lang="en-MY" dirty="0"/>
              <a:t> </a:t>
            </a:r>
            <a:r>
              <a:rPr lang="en-MY" dirty="0" err="1"/>
              <a:t>buku</a:t>
            </a:r>
            <a:r>
              <a:rPr lang="en-MY" dirty="0"/>
              <a:t> &lt;</a:t>
            </a:r>
            <a:r>
              <a:rPr lang="en-MY" dirty="0" err="1"/>
              <a:t>br</a:t>
            </a:r>
            <a:r>
              <a:rPr lang="en-MY" dirty="0"/>
              <a:t>&gt; {!! $halaman1 !!}.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438F1-CEC0-465B-B599-E1DED5981870}"/>
              </a:ext>
            </a:extLst>
          </p:cNvPr>
          <p:cNvSpPr/>
          <p:nvPr/>
        </p:nvSpPr>
        <p:spPr>
          <a:xfrm>
            <a:off x="575187" y="3484664"/>
            <a:ext cx="9320981" cy="501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&lt;a </a:t>
            </a:r>
            <a:r>
              <a:rPr lang="en-MY" dirty="0" err="1"/>
              <a:t>href</a:t>
            </a:r>
            <a:r>
              <a:rPr lang="en-MY" dirty="0"/>
              <a:t>="{{ route('home') }}"&gt;UTAMA&lt;/a&gt;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3655-0FB7-4652-9591-8E29291BFB1F}"/>
              </a:ext>
            </a:extLst>
          </p:cNvPr>
          <p:cNvSpPr/>
          <p:nvPr/>
        </p:nvSpPr>
        <p:spPr>
          <a:xfrm>
            <a:off x="575186" y="4553427"/>
            <a:ext cx="9320981" cy="5012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{{-- This comment will not be present in the rendered HTML --}}</a:t>
            </a:r>
          </a:p>
        </p:txBody>
      </p:sp>
    </p:spTree>
    <p:extLst>
      <p:ext uri="{BB962C8B-B14F-4D97-AF65-F5344CB8AC3E}">
        <p14:creationId xmlns:p14="http://schemas.microsoft.com/office/powerpoint/2010/main" val="1192031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F9927-4BC5-4181-9C76-7A68ACE86A29}"/>
              </a:ext>
            </a:extLst>
          </p:cNvPr>
          <p:cNvSpPr txBox="1"/>
          <p:nvPr/>
        </p:nvSpPr>
        <p:spPr>
          <a:xfrm>
            <a:off x="427703" y="589935"/>
            <a:ext cx="1076632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Borang</a:t>
            </a:r>
            <a:r>
              <a:rPr lang="en-MY" sz="2400" b="1" dirty="0"/>
              <a:t> (Forms)</a:t>
            </a:r>
          </a:p>
          <a:p>
            <a:endParaRPr lang="en-MY" sz="2400" b="1" dirty="0"/>
          </a:p>
          <a:p>
            <a:r>
              <a:rPr lang="en-MY" dirty="0"/>
              <a:t>@csrf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@method 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@error()  </a:t>
            </a:r>
            <a:r>
              <a:rPr lang="en-MY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CD2575-BDE4-4184-AE84-F62B5BA5E6F2}"/>
              </a:ext>
            </a:extLst>
          </p:cNvPr>
          <p:cNvSpPr/>
          <p:nvPr/>
        </p:nvSpPr>
        <p:spPr>
          <a:xfrm>
            <a:off x="427703" y="1790264"/>
            <a:ext cx="9158749" cy="11079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&lt;form method="POST" action="/profile"&gt;</a:t>
            </a:r>
          </a:p>
          <a:p>
            <a:r>
              <a:rPr lang="en-MY" dirty="0"/>
              <a:t>@csrf</a:t>
            </a:r>
          </a:p>
          <a:p>
            <a:r>
              <a:rPr lang="en-MY" dirty="0"/>
              <a:t>...</a:t>
            </a:r>
          </a:p>
          <a:p>
            <a:r>
              <a:rPr lang="en-MY" dirty="0"/>
              <a:t>&lt;/form&gt;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CAF8E-1632-4861-8DFE-BCD283F3CFBF}"/>
              </a:ext>
            </a:extLst>
          </p:cNvPr>
          <p:cNvSpPr/>
          <p:nvPr/>
        </p:nvSpPr>
        <p:spPr>
          <a:xfrm>
            <a:off x="427703" y="3333136"/>
            <a:ext cx="9158749" cy="1319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&lt;form action="/foo/bar" method="POST"&gt;</a:t>
            </a:r>
          </a:p>
          <a:p>
            <a:r>
              <a:rPr lang="en-US" dirty="0"/>
              <a:t>@method('PUT')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6F0FA6-97C9-488A-81B4-DE85FB458C40}"/>
              </a:ext>
            </a:extLst>
          </p:cNvPr>
          <p:cNvSpPr/>
          <p:nvPr/>
        </p:nvSpPr>
        <p:spPr>
          <a:xfrm>
            <a:off x="427703" y="4992422"/>
            <a:ext cx="9158749" cy="11946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&lt;input type="text" name="title"&gt;</a:t>
            </a:r>
          </a:p>
          <a:p>
            <a:r>
              <a:rPr lang="en-MY" dirty="0"/>
              <a:t>@error('title')</a:t>
            </a:r>
          </a:p>
          <a:p>
            <a:r>
              <a:rPr lang="en-MY" dirty="0"/>
              <a:t>&lt;div class="alert alert-danger"&gt;{{ $message }}&lt;/div&gt;</a:t>
            </a:r>
          </a:p>
          <a:p>
            <a:r>
              <a:rPr lang="en-MY" dirty="0"/>
              <a:t>@enderror</a:t>
            </a:r>
          </a:p>
        </p:txBody>
      </p:sp>
    </p:spTree>
    <p:extLst>
      <p:ext uri="{BB962C8B-B14F-4D97-AF65-F5344CB8AC3E}">
        <p14:creationId xmlns:p14="http://schemas.microsoft.com/office/powerpoint/2010/main" val="333077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6342-8C0C-42F8-A254-5B57AC67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Database Migration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0ED2-B131-414C-B08E-F87840F9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/>
              <a:t>Database migration </a:t>
            </a:r>
            <a:r>
              <a:rPr lang="en-MY" sz="1800" dirty="0" err="1"/>
              <a:t>berfungsi</a:t>
            </a:r>
            <a:r>
              <a:rPr lang="en-MY" sz="1800" dirty="0"/>
              <a:t> </a:t>
            </a:r>
            <a:r>
              <a:rPr lang="en-MY" sz="1800" dirty="0" err="1"/>
              <a:t>untuk</a:t>
            </a:r>
            <a:r>
              <a:rPr lang="en-MY" sz="1800" dirty="0"/>
              <a:t> </a:t>
            </a:r>
            <a:r>
              <a:rPr lang="en-MY" sz="1800" dirty="0" err="1"/>
              <a:t>berikut</a:t>
            </a:r>
            <a:r>
              <a:rPr lang="en-MY" sz="1800" dirty="0"/>
              <a:t> : </a:t>
            </a:r>
          </a:p>
          <a:p>
            <a:pPr marL="0" indent="0">
              <a:buNone/>
            </a:pPr>
            <a:r>
              <a:rPr lang="en-MY" sz="1800" dirty="0"/>
              <a:t>● </a:t>
            </a:r>
            <a:r>
              <a:rPr lang="en-MY" sz="1800" dirty="0" err="1"/>
              <a:t>Merekodkan</a:t>
            </a:r>
            <a:r>
              <a:rPr lang="en-MY" sz="1800" dirty="0"/>
              <a:t> </a:t>
            </a:r>
            <a:r>
              <a:rPr lang="en-MY" sz="1800" dirty="0" err="1"/>
              <a:t>perubahan</a:t>
            </a:r>
            <a:r>
              <a:rPr lang="en-MY" sz="1800" dirty="0"/>
              <a:t> database, </a:t>
            </a:r>
            <a:r>
              <a:rPr lang="en-MY" sz="1800" dirty="0" err="1"/>
              <a:t>seperti</a:t>
            </a:r>
            <a:r>
              <a:rPr lang="en-MY" sz="1800" dirty="0"/>
              <a:t> table </a:t>
            </a:r>
            <a:r>
              <a:rPr lang="en-MY" sz="1800" dirty="0" err="1"/>
              <a:t>baru</a:t>
            </a:r>
            <a:r>
              <a:rPr lang="en-MY" sz="1800" dirty="0"/>
              <a:t>, column </a:t>
            </a:r>
            <a:r>
              <a:rPr lang="en-MY" sz="1800" dirty="0" err="1"/>
              <a:t>baru</a:t>
            </a:r>
            <a:r>
              <a:rPr lang="en-MY" sz="1800" dirty="0"/>
              <a:t>, </a:t>
            </a:r>
            <a:r>
              <a:rPr lang="en-MY" sz="1800" dirty="0" err="1"/>
              <a:t>dll</a:t>
            </a:r>
            <a:r>
              <a:rPr lang="en-MY" sz="1800" dirty="0"/>
              <a:t>. </a:t>
            </a:r>
          </a:p>
          <a:p>
            <a:pPr marL="0" indent="0">
              <a:buNone/>
            </a:pPr>
            <a:r>
              <a:rPr lang="en-MY" sz="1800" dirty="0"/>
              <a:t>● </a:t>
            </a:r>
            <a:r>
              <a:rPr lang="en-MY" sz="1800" dirty="0" err="1"/>
              <a:t>Memudahkan</a:t>
            </a:r>
            <a:r>
              <a:rPr lang="en-MY" sz="1800" dirty="0"/>
              <a:t> programmer </a:t>
            </a:r>
            <a:r>
              <a:rPr lang="en-MY" sz="1800" dirty="0" err="1"/>
              <a:t>dalam</a:t>
            </a:r>
            <a:r>
              <a:rPr lang="en-MY" sz="1800" dirty="0"/>
              <a:t> </a:t>
            </a:r>
            <a:r>
              <a:rPr lang="en-MY" sz="1800" dirty="0" err="1"/>
              <a:t>pasukan</a:t>
            </a:r>
            <a:r>
              <a:rPr lang="en-MY" sz="1800" dirty="0"/>
              <a:t> </a:t>
            </a:r>
            <a:r>
              <a:rPr lang="en-MY" sz="1800" dirty="0" err="1"/>
              <a:t>mendapatkan</a:t>
            </a:r>
            <a:r>
              <a:rPr lang="en-MY" sz="1800" dirty="0"/>
              <a:t> </a:t>
            </a:r>
            <a:r>
              <a:rPr lang="en-MY" sz="1800" dirty="0" err="1"/>
              <a:t>struktur</a:t>
            </a:r>
            <a:r>
              <a:rPr lang="en-MY" sz="1800" dirty="0"/>
              <a:t> database. </a:t>
            </a:r>
          </a:p>
          <a:p>
            <a:pPr marL="0" indent="0">
              <a:buNone/>
            </a:pPr>
            <a:r>
              <a:rPr lang="en-MY" sz="1800" dirty="0"/>
              <a:t>● </a:t>
            </a:r>
            <a:r>
              <a:rPr lang="en-MY" sz="1800" dirty="0" err="1"/>
              <a:t>Membantu</a:t>
            </a:r>
            <a:r>
              <a:rPr lang="en-MY" sz="1800" dirty="0"/>
              <a:t> </a:t>
            </a:r>
            <a:r>
              <a:rPr lang="en-MY" sz="1800" dirty="0" err="1"/>
              <a:t>mengembalikan</a:t>
            </a:r>
            <a:r>
              <a:rPr lang="en-MY" sz="1800" dirty="0"/>
              <a:t> database </a:t>
            </a:r>
            <a:r>
              <a:rPr lang="en-MY" sz="1800" dirty="0" err="1"/>
              <a:t>ke</a:t>
            </a:r>
            <a:r>
              <a:rPr lang="en-MY" sz="1800" dirty="0"/>
              <a:t> </a:t>
            </a:r>
            <a:r>
              <a:rPr lang="en-MY" sz="1800" dirty="0" err="1"/>
              <a:t>keadaan</a:t>
            </a:r>
            <a:r>
              <a:rPr lang="en-MY" sz="1800" dirty="0"/>
              <a:t> </a:t>
            </a:r>
            <a:r>
              <a:rPr lang="en-MY" sz="1800" dirty="0" err="1"/>
              <a:t>asal</a:t>
            </a:r>
            <a:r>
              <a:rPr lang="en-MY" sz="1800" dirty="0"/>
              <a:t> </a:t>
            </a:r>
            <a:r>
              <a:rPr lang="en-MY" sz="1800" dirty="0" err="1"/>
              <a:t>sebelum</a:t>
            </a:r>
            <a:r>
              <a:rPr lang="en-MY" sz="1800" dirty="0"/>
              <a:t> </a:t>
            </a:r>
            <a:r>
              <a:rPr lang="en-MY" sz="1800" dirty="0" err="1"/>
              <a:t>berlaku</a:t>
            </a:r>
            <a:r>
              <a:rPr lang="en-MY" sz="1800" dirty="0"/>
              <a:t> </a:t>
            </a:r>
            <a:r>
              <a:rPr lang="en-MY" sz="1800" dirty="0" err="1"/>
              <a:t>perubahan</a:t>
            </a:r>
            <a:endParaRPr lang="en-MY" sz="1800" dirty="0"/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 err="1"/>
              <a:t>Berikut</a:t>
            </a:r>
            <a:r>
              <a:rPr lang="en-MY" sz="1800" dirty="0"/>
              <a:t> </a:t>
            </a:r>
            <a:r>
              <a:rPr lang="en-MY" sz="1800" dirty="0" err="1"/>
              <a:t>adalah</a:t>
            </a:r>
            <a:r>
              <a:rPr lang="en-MY" sz="1800" dirty="0"/>
              <a:t> </a:t>
            </a:r>
            <a:r>
              <a:rPr lang="en-MY" sz="1800" dirty="0" err="1"/>
              <a:t>arahan</a:t>
            </a:r>
            <a:r>
              <a:rPr lang="en-MY" sz="1800" dirty="0"/>
              <a:t> database migration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E30DF-7DE3-45C8-9747-CCE5214FD58D}"/>
              </a:ext>
            </a:extLst>
          </p:cNvPr>
          <p:cNvSpPr/>
          <p:nvPr/>
        </p:nvSpPr>
        <p:spPr>
          <a:xfrm>
            <a:off x="680321" y="4527756"/>
            <a:ext cx="7388942" cy="3928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 migrate </a:t>
            </a:r>
          </a:p>
        </p:txBody>
      </p:sp>
    </p:spTree>
    <p:extLst>
      <p:ext uri="{BB962C8B-B14F-4D97-AF65-F5344CB8AC3E}">
        <p14:creationId xmlns:p14="http://schemas.microsoft.com/office/powerpoint/2010/main" val="1873274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40DF3-87FC-4966-9126-03D9A458EED0}"/>
              </a:ext>
            </a:extLst>
          </p:cNvPr>
          <p:cNvSpPr txBox="1"/>
          <p:nvPr/>
        </p:nvSpPr>
        <p:spPr>
          <a:xfrm>
            <a:off x="398206" y="398206"/>
            <a:ext cx="979292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Membina</a:t>
            </a:r>
            <a:r>
              <a:rPr lang="en-MY" sz="2400" b="1" dirty="0"/>
              <a:t> Fail Database Migration</a:t>
            </a:r>
          </a:p>
          <a:p>
            <a:endParaRPr lang="en-MY" sz="2400" b="1" dirty="0"/>
          </a:p>
          <a:p>
            <a:r>
              <a:rPr lang="en-MY" dirty="0" err="1"/>
              <a:t>Arahan</a:t>
            </a:r>
            <a:r>
              <a:rPr lang="en-MY" dirty="0"/>
              <a:t> </a:t>
            </a:r>
            <a:r>
              <a:rPr lang="en-MY" dirty="0" err="1"/>
              <a:t>berikut</a:t>
            </a:r>
            <a:r>
              <a:rPr lang="en-MY" dirty="0"/>
              <a:t> </a:t>
            </a:r>
            <a:r>
              <a:rPr lang="en-MY" dirty="0" err="1"/>
              <a:t>arahan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membina</a:t>
            </a:r>
            <a:r>
              <a:rPr lang="en-MY" dirty="0"/>
              <a:t> fail database migration.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Contoh</a:t>
            </a:r>
            <a:r>
              <a:rPr lang="en-MY" dirty="0"/>
              <a:t>, </a:t>
            </a:r>
            <a:r>
              <a:rPr lang="en-MY" dirty="0" err="1"/>
              <a:t>create_table_books</a:t>
            </a:r>
            <a:r>
              <a:rPr lang="en-MY" dirty="0"/>
              <a:t>.  </a:t>
            </a:r>
            <a:r>
              <a:rPr lang="en-MY" b="1" dirty="0"/>
              <a:t> </a:t>
            </a:r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r>
              <a:rPr lang="en-MY" dirty="0" err="1"/>
              <a:t>Fungsi</a:t>
            </a:r>
            <a:r>
              <a:rPr lang="en-MY" dirty="0"/>
              <a:t> up() </a:t>
            </a:r>
            <a:r>
              <a:rPr lang="en-MY" dirty="0" err="1"/>
              <a:t>digunakan</a:t>
            </a:r>
            <a:r>
              <a:rPr lang="en-MY" dirty="0"/>
              <a:t> </a:t>
            </a:r>
            <a:r>
              <a:rPr lang="en-MY" dirty="0" err="1"/>
              <a:t>apabila</a:t>
            </a:r>
            <a:r>
              <a:rPr lang="en-MY" dirty="0"/>
              <a:t> </a:t>
            </a:r>
            <a:r>
              <a:rPr lang="en-MY" dirty="0" err="1"/>
              <a:t>arahan</a:t>
            </a:r>
            <a:endParaRPr lang="en-MY" dirty="0"/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r>
              <a:rPr lang="en-MY" dirty="0" err="1"/>
              <a:t>Fungsi</a:t>
            </a:r>
            <a:r>
              <a:rPr lang="en-MY" dirty="0"/>
              <a:t> down () </a:t>
            </a:r>
            <a:r>
              <a:rPr lang="en-MY" dirty="0" err="1"/>
              <a:t>digunakan</a:t>
            </a:r>
            <a:r>
              <a:rPr lang="en-MY" dirty="0"/>
              <a:t> </a:t>
            </a:r>
            <a:r>
              <a:rPr lang="en-MY" dirty="0" err="1"/>
              <a:t>apabila</a:t>
            </a:r>
            <a:r>
              <a:rPr lang="en-MY" dirty="0"/>
              <a:t> </a:t>
            </a:r>
            <a:r>
              <a:rPr lang="en-MY" dirty="0" err="1"/>
              <a:t>arahan</a:t>
            </a:r>
            <a:endParaRPr lang="en-MY" dirty="0"/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r>
              <a:rPr lang="en-MY" dirty="0"/>
              <a:t>Di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fungsi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,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arahan</a:t>
            </a:r>
            <a:r>
              <a:rPr lang="en-MY" dirty="0"/>
              <a:t> yang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dilaksanakan</a:t>
            </a:r>
            <a:r>
              <a:rPr lang="en-MY" dirty="0"/>
              <a:t>.</a:t>
            </a:r>
            <a:endParaRPr lang="en-MY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8A8BD-2D67-418D-BE1C-A675A7B16CA1}"/>
              </a:ext>
            </a:extLst>
          </p:cNvPr>
          <p:cNvSpPr/>
          <p:nvPr/>
        </p:nvSpPr>
        <p:spPr>
          <a:xfrm>
            <a:off x="398206" y="1506202"/>
            <a:ext cx="8981767" cy="5161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 </a:t>
            </a:r>
            <a:r>
              <a:rPr lang="en-MY" dirty="0" err="1"/>
              <a:t>make:migration</a:t>
            </a:r>
            <a:r>
              <a:rPr lang="en-MY" dirty="0"/>
              <a:t> &lt;</a:t>
            </a:r>
            <a:r>
              <a:rPr lang="en-MY" dirty="0" err="1"/>
              <a:t>name_fail_migration</a:t>
            </a:r>
            <a:r>
              <a:rPr lang="en-MY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9E8E9-E620-4111-94D4-AC57A53CE92D}"/>
              </a:ext>
            </a:extLst>
          </p:cNvPr>
          <p:cNvSpPr/>
          <p:nvPr/>
        </p:nvSpPr>
        <p:spPr>
          <a:xfrm>
            <a:off x="398205" y="2614197"/>
            <a:ext cx="8981767" cy="5161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$ php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create_books_table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E4D4C-5836-4565-AB23-E22218A1DF59}"/>
              </a:ext>
            </a:extLst>
          </p:cNvPr>
          <p:cNvSpPr/>
          <p:nvPr/>
        </p:nvSpPr>
        <p:spPr>
          <a:xfrm>
            <a:off x="398204" y="3707444"/>
            <a:ext cx="8981767" cy="5161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php artisan migrate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094CD-2A51-4A52-9C7B-CA0A817CE2D8}"/>
              </a:ext>
            </a:extLst>
          </p:cNvPr>
          <p:cNvSpPr/>
          <p:nvPr/>
        </p:nvSpPr>
        <p:spPr>
          <a:xfrm>
            <a:off x="398204" y="4800691"/>
            <a:ext cx="8981767" cy="4665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php artisan </a:t>
            </a:r>
            <a:r>
              <a:rPr lang="en-MY" dirty="0" err="1"/>
              <a:t>migrate:rollback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4307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3322B0-9E1A-4899-8C5B-D86052F0A29B}"/>
              </a:ext>
            </a:extLst>
          </p:cNvPr>
          <p:cNvSpPr/>
          <p:nvPr/>
        </p:nvSpPr>
        <p:spPr>
          <a:xfrm>
            <a:off x="471949" y="162232"/>
            <a:ext cx="9497961" cy="5161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r>
              <a:rPr lang="en-MY" dirty="0"/>
              <a:t>use Illuminate\Database\Migrations\Migration;</a:t>
            </a:r>
          </a:p>
          <a:p>
            <a:r>
              <a:rPr lang="en-MY" dirty="0"/>
              <a:t>use Illuminate\Database\Schema\Blueprint;</a:t>
            </a:r>
          </a:p>
          <a:p>
            <a:r>
              <a:rPr lang="en-MY" dirty="0"/>
              <a:t>use Illuminate\Support\Facades\Schema;</a:t>
            </a:r>
          </a:p>
          <a:p>
            <a:r>
              <a:rPr lang="en-MY" dirty="0"/>
              <a:t>class </a:t>
            </a:r>
            <a:r>
              <a:rPr lang="en-MY" dirty="0" err="1"/>
              <a:t>CreateBooks</a:t>
            </a:r>
            <a:r>
              <a:rPr lang="en-MY" dirty="0"/>
              <a:t> extends Migration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/**</a:t>
            </a:r>
          </a:p>
          <a:p>
            <a:r>
              <a:rPr lang="en-MY" dirty="0"/>
              <a:t>* Run the migrations.</a:t>
            </a:r>
          </a:p>
          <a:p>
            <a:r>
              <a:rPr lang="en-MY" dirty="0"/>
              <a:t>*</a:t>
            </a:r>
          </a:p>
          <a:p>
            <a:r>
              <a:rPr lang="en-MY" dirty="0"/>
              <a:t>* @return void</a:t>
            </a:r>
          </a:p>
          <a:p>
            <a:r>
              <a:rPr lang="en-MY" dirty="0"/>
              <a:t>*/</a:t>
            </a:r>
          </a:p>
          <a:p>
            <a:r>
              <a:rPr lang="en-MY" dirty="0"/>
              <a:t>public function up()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Schema::create('books', function (Blueprint $table)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$table-&gt;id();</a:t>
            </a:r>
          </a:p>
          <a:p>
            <a:r>
              <a:rPr lang="en-MY" dirty="0"/>
              <a:t>$table-&gt;timestamps();</a:t>
            </a:r>
          </a:p>
          <a:p>
            <a:r>
              <a:rPr lang="en-MY" dirty="0"/>
              <a:t>});</a:t>
            </a:r>
          </a:p>
          <a:p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211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6656EA-69F4-4174-A8C6-B924F96EA02A}"/>
              </a:ext>
            </a:extLst>
          </p:cNvPr>
          <p:cNvSpPr/>
          <p:nvPr/>
        </p:nvSpPr>
        <p:spPr>
          <a:xfrm>
            <a:off x="383458" y="280220"/>
            <a:ext cx="9217742" cy="28021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/**</a:t>
            </a:r>
          </a:p>
          <a:p>
            <a:r>
              <a:rPr lang="en-MY" dirty="0"/>
              <a:t>* Reverse the migrations.</a:t>
            </a:r>
          </a:p>
          <a:p>
            <a:r>
              <a:rPr lang="en-MY" dirty="0"/>
              <a:t>*</a:t>
            </a:r>
          </a:p>
          <a:p>
            <a:r>
              <a:rPr lang="en-MY" dirty="0"/>
              <a:t>* @return void</a:t>
            </a:r>
          </a:p>
          <a:p>
            <a:r>
              <a:rPr lang="en-MY" dirty="0"/>
              <a:t>*/</a:t>
            </a:r>
          </a:p>
          <a:p>
            <a:r>
              <a:rPr lang="en-MY" dirty="0"/>
              <a:t>public function down()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Schema::</a:t>
            </a:r>
            <a:r>
              <a:rPr lang="en-MY" dirty="0" err="1"/>
              <a:t>dropIfExists</a:t>
            </a:r>
            <a:r>
              <a:rPr lang="en-MY" dirty="0"/>
              <a:t>('books');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360AF-34E8-404D-AAAA-23AECD0CA70F}"/>
              </a:ext>
            </a:extLst>
          </p:cNvPr>
          <p:cNvSpPr txBox="1"/>
          <p:nvPr/>
        </p:nvSpPr>
        <p:spPr>
          <a:xfrm>
            <a:off x="368710" y="3274142"/>
            <a:ext cx="93357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Operasi</a:t>
            </a:r>
            <a:r>
              <a:rPr lang="en-MY" sz="2400" b="1" dirty="0"/>
              <a:t> Table</a:t>
            </a:r>
          </a:p>
          <a:p>
            <a:endParaRPr lang="en-MY" sz="2400" b="1" dirty="0"/>
          </a:p>
          <a:p>
            <a:endParaRPr lang="en-MY" sz="2400" b="1" dirty="0"/>
          </a:p>
          <a:p>
            <a:endParaRPr lang="en-MY" sz="2400" b="1" dirty="0"/>
          </a:p>
          <a:p>
            <a:r>
              <a:rPr lang="en-MY" dirty="0" err="1"/>
              <a:t>Membina</a:t>
            </a:r>
            <a:r>
              <a:rPr lang="en-MY" dirty="0"/>
              <a:t> table </a:t>
            </a:r>
            <a:r>
              <a:rPr lang="en-MY" dirty="0" err="1"/>
              <a:t>baru</a:t>
            </a:r>
            <a:r>
              <a:rPr lang="en-MY" dirty="0"/>
              <a:t> </a:t>
            </a:r>
            <a:r>
              <a:rPr lang="en-MY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BE631-932C-4265-96AE-5C808C32314E}"/>
              </a:ext>
            </a:extLst>
          </p:cNvPr>
          <p:cNvSpPr/>
          <p:nvPr/>
        </p:nvSpPr>
        <p:spPr>
          <a:xfrm>
            <a:off x="368710" y="3735808"/>
            <a:ext cx="8509819" cy="8066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Illuminate\Database\Schema\Blueprint;</a:t>
            </a:r>
          </a:p>
          <a:p>
            <a:r>
              <a:rPr lang="en-US" dirty="0"/>
              <a:t>use Illuminate\Support\Facades\Schema;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CF187-0A6D-43D1-986F-6886A5E9FFA5}"/>
              </a:ext>
            </a:extLst>
          </p:cNvPr>
          <p:cNvSpPr/>
          <p:nvPr/>
        </p:nvSpPr>
        <p:spPr>
          <a:xfrm>
            <a:off x="368709" y="5051525"/>
            <a:ext cx="8509819" cy="1703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Schema::create('users', function (Blueprint $table) {</a:t>
            </a:r>
          </a:p>
          <a:p>
            <a:r>
              <a:rPr lang="en-MY" dirty="0"/>
              <a:t>$table-&gt;id();</a:t>
            </a:r>
          </a:p>
          <a:p>
            <a:r>
              <a:rPr lang="en-MY" dirty="0"/>
              <a:t>$table-&gt;string('name');</a:t>
            </a:r>
          </a:p>
          <a:p>
            <a:r>
              <a:rPr lang="en-MY" dirty="0"/>
              <a:t>$table-&gt;string('email');</a:t>
            </a:r>
          </a:p>
          <a:p>
            <a:r>
              <a:rPr lang="en-MY" dirty="0"/>
              <a:t>$table-&gt;timestamps();</a:t>
            </a:r>
          </a:p>
          <a:p>
            <a:r>
              <a:rPr lang="en-MY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39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BA3D-7FD8-4837-8186-E0BFDA36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Persiapan</a:t>
            </a:r>
            <a:r>
              <a:rPr lang="en-MY" dirty="0"/>
              <a:t> </a:t>
            </a:r>
            <a:r>
              <a:rPr lang="en-MY" dirty="0" err="1"/>
              <a:t>VSCode</a:t>
            </a:r>
            <a:r>
              <a:rPr lang="en-MY" dirty="0"/>
              <a:t>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48D4E-8464-4FF7-9119-BCF578975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395665" y="-581744"/>
            <a:ext cx="4291948" cy="9722636"/>
          </a:xfrm>
        </p:spPr>
        <p:txBody>
          <a:bodyPr/>
          <a:lstStyle/>
          <a:p>
            <a:r>
              <a:rPr lang="it-IT" dirty="0"/>
              <a:t>Dapatkan VS Code di </a:t>
            </a:r>
            <a:r>
              <a:rPr lang="it-IT" dirty="0">
                <a:hlinkClick r:id="rId2"/>
              </a:rPr>
              <a:t>https://code.visualstudio.com/Download</a:t>
            </a:r>
            <a:endParaRPr lang="it-IT" dirty="0"/>
          </a:p>
          <a:p>
            <a:r>
              <a:rPr lang="it-IT" dirty="0"/>
              <a:t>Dapatkan extension berikut :</a:t>
            </a:r>
          </a:p>
          <a:p>
            <a:pPr marL="514350" indent="-514350">
              <a:buFont typeface="+mj-lt"/>
              <a:buAutoNum type="romanUcPeriod"/>
            </a:pPr>
            <a:r>
              <a:rPr lang="sv-SE" b="1" dirty="0"/>
              <a:t>PHP Intellisense </a:t>
            </a:r>
            <a:r>
              <a:rPr lang="sv-SE" dirty="0"/>
              <a:t>- ianya membantu dengan autocomplete yang pelbagai untuk PHP. </a:t>
            </a:r>
            <a:endParaRPr lang="it-IT" dirty="0"/>
          </a:p>
          <a:p>
            <a:pPr marL="514350" indent="-514350">
              <a:buFont typeface="+mj-lt"/>
              <a:buAutoNum type="romanUcPeriod"/>
            </a:pPr>
            <a:r>
              <a:rPr lang="en-MY" b="1" dirty="0"/>
              <a:t>PHP Namespace Resolver </a:t>
            </a:r>
            <a:r>
              <a:rPr lang="en-MY" dirty="0"/>
              <a:t>- </a:t>
            </a:r>
            <a:r>
              <a:rPr lang="en-MY" dirty="0" err="1"/>
              <a:t>ianya</a:t>
            </a:r>
            <a:r>
              <a:rPr lang="en-MY" dirty="0"/>
              <a:t> </a:t>
            </a:r>
            <a:r>
              <a:rPr lang="en-MY" dirty="0" err="1"/>
              <a:t>membantu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import library yang </a:t>
            </a:r>
            <a:r>
              <a:rPr lang="en-MY" dirty="0" err="1"/>
              <a:t>diperlukan</a:t>
            </a:r>
            <a:r>
              <a:rPr lang="en-MY" dirty="0"/>
              <a:t>. </a:t>
            </a:r>
            <a:endParaRPr lang="it-IT" dirty="0"/>
          </a:p>
          <a:p>
            <a:pPr marL="514350" indent="-514350">
              <a:buFont typeface="+mj-lt"/>
              <a:buAutoNum type="romanUcPeriod"/>
            </a:pPr>
            <a:r>
              <a:rPr lang="en-MY" b="1" dirty="0"/>
              <a:t>Laravel </a:t>
            </a:r>
            <a:r>
              <a:rPr lang="en-MY" b="1" dirty="0" err="1"/>
              <a:t>goto</a:t>
            </a:r>
            <a:r>
              <a:rPr lang="en-MY" b="1" dirty="0"/>
              <a:t> view </a:t>
            </a:r>
            <a:r>
              <a:rPr lang="en-MY" dirty="0"/>
              <a:t>-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mudah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ke</a:t>
            </a:r>
            <a:r>
              <a:rPr lang="en-MY" dirty="0"/>
              <a:t> View </a:t>
            </a:r>
            <a:r>
              <a:rPr lang="en-MY" dirty="0" err="1"/>
              <a:t>dari</a:t>
            </a:r>
            <a:r>
              <a:rPr lang="en-MY" dirty="0"/>
              <a:t> Controller. </a:t>
            </a:r>
            <a:endParaRPr lang="it-IT" dirty="0"/>
          </a:p>
          <a:p>
            <a:pPr marL="514350" indent="-514350">
              <a:buFont typeface="+mj-lt"/>
              <a:buAutoNum type="romanUcPeriod"/>
            </a:pPr>
            <a:r>
              <a:rPr lang="en-MY" b="1" dirty="0" err="1"/>
              <a:t>VSCode</a:t>
            </a:r>
            <a:r>
              <a:rPr lang="en-MY" b="1" dirty="0"/>
              <a:t> Great Icon </a:t>
            </a:r>
            <a:r>
              <a:rPr lang="en-MY" dirty="0"/>
              <a:t>-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mudah</a:t>
            </a:r>
            <a:r>
              <a:rPr lang="en-MY" dirty="0"/>
              <a:t> </a:t>
            </a:r>
            <a:r>
              <a:rPr lang="en-MY" dirty="0" err="1"/>
              <a:t>mengenalpasti</a:t>
            </a:r>
            <a:r>
              <a:rPr lang="en-MY" dirty="0"/>
              <a:t> </a:t>
            </a:r>
            <a:r>
              <a:rPr lang="en-MY" dirty="0" err="1"/>
              <a:t>jenis</a:t>
            </a:r>
            <a:r>
              <a:rPr lang="en-MY" dirty="0"/>
              <a:t> fail </a:t>
            </a:r>
            <a:r>
              <a:rPr lang="en-MY" dirty="0" err="1"/>
              <a:t>dengan</a:t>
            </a:r>
            <a:r>
              <a:rPr lang="en-MY" dirty="0"/>
              <a:t> ikon. </a:t>
            </a: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77762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D7D78-C764-49DA-A2A5-62B2D6BDD4D4}"/>
              </a:ext>
            </a:extLst>
          </p:cNvPr>
          <p:cNvSpPr txBox="1"/>
          <p:nvPr/>
        </p:nvSpPr>
        <p:spPr>
          <a:xfrm>
            <a:off x="339213" y="339213"/>
            <a:ext cx="9674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Mengubahsuai</a:t>
            </a:r>
            <a:r>
              <a:rPr lang="en-MY" dirty="0"/>
              <a:t> table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Menukar</a:t>
            </a:r>
            <a:r>
              <a:rPr lang="en-MY" dirty="0"/>
              <a:t> </a:t>
            </a:r>
            <a:r>
              <a:rPr lang="en-MY" dirty="0" err="1"/>
              <a:t>nama</a:t>
            </a:r>
            <a:r>
              <a:rPr lang="en-MY" dirty="0"/>
              <a:t> table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Membuang</a:t>
            </a:r>
            <a:r>
              <a:rPr lang="en-MY" dirty="0"/>
              <a:t> table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400" b="1" dirty="0" err="1"/>
              <a:t>Operasi</a:t>
            </a:r>
            <a:r>
              <a:rPr lang="en-MY" sz="2400" b="1" dirty="0"/>
              <a:t> Column</a:t>
            </a:r>
          </a:p>
          <a:p>
            <a:endParaRPr lang="en-MY" sz="2400" b="1" dirty="0"/>
          </a:p>
          <a:p>
            <a:r>
              <a:rPr lang="en-MY" dirty="0" err="1"/>
              <a:t>Menambah</a:t>
            </a:r>
            <a:r>
              <a:rPr lang="en-MY" dirty="0"/>
              <a:t> column </a:t>
            </a:r>
            <a:r>
              <a:rPr lang="en-MY" dirty="0" err="1"/>
              <a:t>baru</a:t>
            </a:r>
            <a:r>
              <a:rPr lang="en-MY" dirty="0"/>
              <a:t> </a:t>
            </a:r>
            <a:r>
              <a:rPr lang="en-MY" b="1" dirty="0"/>
              <a:t>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916C9B-E661-4B64-BC85-6B932A103CD1}"/>
              </a:ext>
            </a:extLst>
          </p:cNvPr>
          <p:cNvSpPr/>
          <p:nvPr/>
        </p:nvSpPr>
        <p:spPr>
          <a:xfrm>
            <a:off x="339213" y="708545"/>
            <a:ext cx="8480322" cy="10317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Schema::table('users', function (Blueprint $table) {</a:t>
            </a:r>
          </a:p>
          <a:p>
            <a:r>
              <a:rPr lang="en-US" dirty="0"/>
              <a:t>$table-&gt;integer('votes');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85297-E741-4301-9E2C-BC7724C7C75C}"/>
              </a:ext>
            </a:extLst>
          </p:cNvPr>
          <p:cNvSpPr/>
          <p:nvPr/>
        </p:nvSpPr>
        <p:spPr>
          <a:xfrm>
            <a:off x="339213" y="2370538"/>
            <a:ext cx="8627806" cy="4719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Schema::rename($from, $to);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29186-3CE6-490E-99E1-5BF0951EE88F}"/>
              </a:ext>
            </a:extLst>
          </p:cNvPr>
          <p:cNvSpPr/>
          <p:nvPr/>
        </p:nvSpPr>
        <p:spPr>
          <a:xfrm>
            <a:off x="339213" y="3442285"/>
            <a:ext cx="9129251" cy="8111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Schema::drop('users');</a:t>
            </a:r>
          </a:p>
          <a:p>
            <a:r>
              <a:rPr lang="en-MY" dirty="0"/>
              <a:t>Schema::</a:t>
            </a:r>
            <a:r>
              <a:rPr lang="en-MY" dirty="0" err="1"/>
              <a:t>dropIfExists</a:t>
            </a:r>
            <a:r>
              <a:rPr lang="en-MY" dirty="0"/>
              <a:t>('users');</a:t>
            </a:r>
          </a:p>
        </p:txBody>
      </p:sp>
    </p:spTree>
    <p:extLst>
      <p:ext uri="{BB962C8B-B14F-4D97-AF65-F5344CB8AC3E}">
        <p14:creationId xmlns:p14="http://schemas.microsoft.com/office/powerpoint/2010/main" val="54722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9E8D8A-2BED-4A7D-BA64-180E7FB931DB}"/>
              </a:ext>
            </a:extLst>
          </p:cNvPr>
          <p:cNvSpPr/>
          <p:nvPr/>
        </p:nvSpPr>
        <p:spPr>
          <a:xfrm>
            <a:off x="353962" y="280219"/>
            <a:ext cx="8627806" cy="17403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Schema::create('users', function (Blueprint $table) {</a:t>
            </a:r>
          </a:p>
          <a:p>
            <a:r>
              <a:rPr lang="en-MY" dirty="0"/>
              <a:t>$table-&gt;id();</a:t>
            </a:r>
          </a:p>
          <a:p>
            <a:r>
              <a:rPr lang="en-MY" dirty="0"/>
              <a:t>$table-&gt;string('title');</a:t>
            </a:r>
          </a:p>
          <a:p>
            <a:r>
              <a:rPr lang="en-MY" dirty="0"/>
              <a:t>$table-&gt;decimal('price', 8, 2);</a:t>
            </a:r>
          </a:p>
          <a:p>
            <a:r>
              <a:rPr lang="en-MY" dirty="0"/>
              <a:t>$table-&gt;timestamps();</a:t>
            </a:r>
          </a:p>
          <a:p>
            <a:r>
              <a:rPr lang="en-MY" dirty="0"/>
              <a:t>});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62517-FE4A-40DB-AD4E-1B35B96DB426}"/>
              </a:ext>
            </a:extLst>
          </p:cNvPr>
          <p:cNvSpPr txBox="1"/>
          <p:nvPr/>
        </p:nvSpPr>
        <p:spPr>
          <a:xfrm>
            <a:off x="353961" y="2084664"/>
            <a:ext cx="92767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Arahan</a:t>
            </a:r>
            <a:r>
              <a:rPr lang="en-MY" sz="2400" b="1" dirty="0"/>
              <a:t> Migrate </a:t>
            </a:r>
          </a:p>
          <a:p>
            <a:endParaRPr lang="en-MY" sz="2400" b="1" dirty="0"/>
          </a:p>
          <a:p>
            <a:r>
              <a:rPr lang="en-MY" dirty="0" err="1"/>
              <a:t>Arahan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up() </a:t>
            </a:r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r>
              <a:rPr lang="en-MY" dirty="0" err="1"/>
              <a:t>Arahan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down() </a:t>
            </a:r>
            <a:endParaRPr lang="en-MY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5E93E-276E-40A0-9CC6-E495F5E68F41}"/>
              </a:ext>
            </a:extLst>
          </p:cNvPr>
          <p:cNvSpPr/>
          <p:nvPr/>
        </p:nvSpPr>
        <p:spPr>
          <a:xfrm>
            <a:off x="353961" y="3156156"/>
            <a:ext cx="8332839" cy="509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 migrate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7BA1C-582B-48EA-A990-11EEB5709341}"/>
              </a:ext>
            </a:extLst>
          </p:cNvPr>
          <p:cNvSpPr/>
          <p:nvPr/>
        </p:nvSpPr>
        <p:spPr>
          <a:xfrm>
            <a:off x="353960" y="4227648"/>
            <a:ext cx="8332839" cy="509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 php artisan </a:t>
            </a:r>
            <a:r>
              <a:rPr lang="en-MY" dirty="0" err="1"/>
              <a:t>migrate:rollback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819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67FD-9BF8-4A12-9816-3F9F07C6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/ Eloquent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7281-AD28-4AF7-A2C6-3AAB81CA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 err="1"/>
              <a:t>Berikut</a:t>
            </a:r>
            <a:r>
              <a:rPr lang="en-MY" sz="1800" dirty="0"/>
              <a:t> </a:t>
            </a:r>
            <a:r>
              <a:rPr lang="en-MY" sz="1800" dirty="0" err="1"/>
              <a:t>adalah</a:t>
            </a:r>
            <a:r>
              <a:rPr lang="en-MY" sz="1800" dirty="0"/>
              <a:t> </a:t>
            </a:r>
            <a:r>
              <a:rPr lang="en-MY" sz="1800" dirty="0" err="1"/>
              <a:t>syarat-syarat</a:t>
            </a:r>
            <a:r>
              <a:rPr lang="en-MY" sz="1800" dirty="0"/>
              <a:t> dan </a:t>
            </a:r>
            <a:r>
              <a:rPr lang="en-MY" sz="1800" dirty="0" err="1"/>
              <a:t>keadah</a:t>
            </a:r>
            <a:r>
              <a:rPr lang="en-MY" sz="1800" dirty="0"/>
              <a:t> yang </a:t>
            </a:r>
            <a:r>
              <a:rPr lang="en-MY" sz="1800" dirty="0" err="1"/>
              <a:t>biasa</a:t>
            </a:r>
            <a:r>
              <a:rPr lang="en-MY" sz="1800" dirty="0"/>
              <a:t> </a:t>
            </a:r>
            <a:r>
              <a:rPr lang="en-MY" sz="1800" dirty="0" err="1"/>
              <a:t>digunakan</a:t>
            </a:r>
            <a:r>
              <a:rPr lang="en-MY" sz="1800" dirty="0"/>
              <a:t> </a:t>
            </a:r>
            <a:r>
              <a:rPr lang="en-MY" sz="1800" dirty="0" err="1"/>
              <a:t>dalam</a:t>
            </a:r>
            <a:r>
              <a:rPr lang="en-MY" sz="1800" dirty="0"/>
              <a:t> </a:t>
            </a:r>
            <a:r>
              <a:rPr lang="en-MY" sz="1800" dirty="0" err="1"/>
              <a:t>aplikasi</a:t>
            </a:r>
            <a:r>
              <a:rPr lang="en-MY" sz="1800" dirty="0"/>
              <a:t> Laravel.</a:t>
            </a:r>
          </a:p>
          <a:p>
            <a:pPr marL="0" indent="0">
              <a:buNone/>
            </a:pPr>
            <a:r>
              <a:rPr lang="en-MY" sz="1800" dirty="0"/>
              <a:t> ● Table </a:t>
            </a:r>
            <a:r>
              <a:rPr lang="en-MY" sz="1800" dirty="0" err="1"/>
              <a:t>dalam</a:t>
            </a:r>
            <a:r>
              <a:rPr lang="en-MY" sz="1800" dirty="0"/>
              <a:t> database </a:t>
            </a:r>
            <a:r>
              <a:rPr lang="en-MY" sz="1800" dirty="0" err="1"/>
              <a:t>mestilah</a:t>
            </a:r>
            <a:r>
              <a:rPr lang="en-MY" sz="1800" dirty="0"/>
              <a:t> </a:t>
            </a:r>
            <a:r>
              <a:rPr lang="en-MY" sz="1800" dirty="0" err="1"/>
              <a:t>menggunakan</a:t>
            </a:r>
            <a:r>
              <a:rPr lang="en-MY" sz="1800" dirty="0"/>
              <a:t> </a:t>
            </a:r>
            <a:r>
              <a:rPr lang="en-MY" sz="1800" dirty="0" err="1"/>
              <a:t>nama</a:t>
            </a:r>
            <a:r>
              <a:rPr lang="en-MY" sz="1800" dirty="0"/>
              <a:t> plural, </a:t>
            </a:r>
            <a:r>
              <a:rPr lang="en-MY" sz="1800" dirty="0" err="1"/>
              <a:t>sepert</a:t>
            </a:r>
            <a:r>
              <a:rPr lang="en-MY" sz="1800" dirty="0"/>
              <a:t> users, </a:t>
            </a:r>
            <a:r>
              <a:rPr lang="en-MY" sz="1800" dirty="0" err="1"/>
              <a:t>bukan</a:t>
            </a:r>
            <a:r>
              <a:rPr lang="en-MY" sz="1800" dirty="0"/>
              <a:t> user.</a:t>
            </a:r>
          </a:p>
          <a:p>
            <a:pPr marL="0" indent="0">
              <a:buNone/>
            </a:pPr>
            <a:r>
              <a:rPr lang="en-MY" sz="1800" dirty="0"/>
              <a:t> ● Nama model </a:t>
            </a:r>
            <a:r>
              <a:rPr lang="en-MY" sz="1800" dirty="0" err="1"/>
              <a:t>mestilah</a:t>
            </a:r>
            <a:r>
              <a:rPr lang="en-MY" sz="1800" dirty="0"/>
              <a:t> </a:t>
            </a:r>
            <a:r>
              <a:rPr lang="en-MY" sz="1800" dirty="0" err="1"/>
              <a:t>menggunakan</a:t>
            </a:r>
            <a:r>
              <a:rPr lang="en-MY" sz="1800" dirty="0"/>
              <a:t> </a:t>
            </a:r>
            <a:r>
              <a:rPr lang="en-MY" sz="1800" dirty="0" err="1"/>
              <a:t>nama</a:t>
            </a:r>
            <a:r>
              <a:rPr lang="en-MY" sz="1800" dirty="0"/>
              <a:t> singular. </a:t>
            </a:r>
            <a:r>
              <a:rPr lang="en-MY" sz="1800" dirty="0" err="1"/>
              <a:t>Seperti</a:t>
            </a:r>
            <a:r>
              <a:rPr lang="en-MY" sz="1800" dirty="0"/>
              <a:t> </a:t>
            </a:r>
            <a:r>
              <a:rPr lang="en-MY" sz="1800" dirty="0" err="1"/>
              <a:t>nama</a:t>
            </a:r>
            <a:r>
              <a:rPr lang="en-MY" sz="1800" dirty="0"/>
              <a:t> class, </a:t>
            </a:r>
            <a:r>
              <a:rPr lang="en-MY" sz="1800" dirty="0" err="1"/>
              <a:t>ianya</a:t>
            </a:r>
            <a:r>
              <a:rPr lang="en-MY" sz="1800" dirty="0"/>
              <a:t> </a:t>
            </a:r>
            <a:r>
              <a:rPr lang="en-MY" sz="1800" dirty="0" err="1"/>
              <a:t>menggunakan</a:t>
            </a:r>
            <a:r>
              <a:rPr lang="en-MY" sz="1800" dirty="0"/>
              <a:t> camel-case. </a:t>
            </a:r>
            <a:r>
              <a:rPr lang="en-MY" sz="1800" dirty="0" err="1"/>
              <a:t>Contoh</a:t>
            </a:r>
            <a:r>
              <a:rPr lang="en-MY" sz="1800" dirty="0"/>
              <a:t> : </a:t>
            </a:r>
            <a:r>
              <a:rPr lang="en-MY" sz="1800" dirty="0" err="1"/>
              <a:t>User.php</a:t>
            </a:r>
            <a:r>
              <a:rPr lang="en-MY" sz="1800" dirty="0"/>
              <a:t>. </a:t>
            </a:r>
          </a:p>
          <a:p>
            <a:pPr marL="0" indent="0">
              <a:buNone/>
            </a:pPr>
            <a:r>
              <a:rPr lang="en-MY" sz="1800" dirty="0"/>
              <a:t>● Model </a:t>
            </a:r>
            <a:r>
              <a:rPr lang="en-MY" sz="1800" dirty="0" err="1"/>
              <a:t>disimpan</a:t>
            </a:r>
            <a:r>
              <a:rPr lang="en-MY" sz="1800" dirty="0"/>
              <a:t> di </a:t>
            </a:r>
            <a:r>
              <a:rPr lang="en-MY" sz="1800" dirty="0" err="1"/>
              <a:t>dalam</a:t>
            </a:r>
            <a:r>
              <a:rPr lang="en-MY" sz="1800" dirty="0"/>
              <a:t> folder /app/Models </a:t>
            </a:r>
          </a:p>
          <a:p>
            <a:pPr marL="0" indent="0">
              <a:buNone/>
            </a:pPr>
            <a:r>
              <a:rPr lang="en-MY" sz="1800" dirty="0"/>
              <a:t>● Table </a:t>
            </a:r>
            <a:r>
              <a:rPr lang="en-MY" sz="1800" dirty="0" err="1"/>
              <a:t>mempunyai</a:t>
            </a:r>
            <a:r>
              <a:rPr lang="en-MY" sz="1800" dirty="0"/>
              <a:t> </a:t>
            </a:r>
            <a:r>
              <a:rPr lang="en-MY" sz="1800" dirty="0" err="1"/>
              <a:t>kolum</a:t>
            </a:r>
            <a:r>
              <a:rPr lang="en-MY" sz="1800" dirty="0"/>
              <a:t> </a:t>
            </a:r>
            <a:r>
              <a:rPr lang="en-MY" sz="1800" dirty="0" err="1"/>
              <a:t>bernama</a:t>
            </a:r>
            <a:r>
              <a:rPr lang="en-MY" sz="1800" dirty="0"/>
              <a:t> id </a:t>
            </a:r>
            <a:r>
              <a:rPr lang="en-MY" sz="1800" dirty="0" err="1"/>
              <a:t>dengan</a:t>
            </a:r>
            <a:r>
              <a:rPr lang="en-MY" sz="1800" dirty="0"/>
              <a:t> </a:t>
            </a:r>
            <a:r>
              <a:rPr lang="en-MY" sz="1800" dirty="0" err="1"/>
              <a:t>ciri</a:t>
            </a:r>
            <a:r>
              <a:rPr lang="en-MY" sz="1800" dirty="0"/>
              <a:t> primary key dan autoincrement. </a:t>
            </a:r>
          </a:p>
          <a:p>
            <a:pPr marL="0" indent="0">
              <a:buNone/>
            </a:pPr>
            <a:r>
              <a:rPr lang="en-MY" sz="1800" dirty="0"/>
              <a:t>● </a:t>
            </a:r>
            <a:r>
              <a:rPr lang="en-MY" sz="1800" dirty="0" err="1"/>
              <a:t>Tetapan</a:t>
            </a:r>
            <a:r>
              <a:rPr lang="en-MY" sz="1800" dirty="0"/>
              <a:t> </a:t>
            </a:r>
            <a:r>
              <a:rPr lang="en-MY" sz="1800" dirty="0" err="1"/>
              <a:t>untuk</a:t>
            </a:r>
            <a:r>
              <a:rPr lang="en-MY" sz="1800" dirty="0"/>
              <a:t> </a:t>
            </a:r>
            <a:r>
              <a:rPr lang="en-MY" sz="1800" dirty="0" err="1"/>
              <a:t>nama</a:t>
            </a:r>
            <a:r>
              <a:rPr lang="en-MY" sz="1800" dirty="0"/>
              <a:t> table dan juga </a:t>
            </a:r>
            <a:r>
              <a:rPr lang="en-MY" sz="1800" dirty="0" err="1"/>
              <a:t>nama</a:t>
            </a:r>
            <a:r>
              <a:rPr lang="en-MY" sz="1800" dirty="0"/>
              <a:t> </a:t>
            </a:r>
            <a:r>
              <a:rPr lang="en-MY" sz="1800" dirty="0" err="1"/>
              <a:t>kolum</a:t>
            </a:r>
            <a:r>
              <a:rPr lang="en-MY" sz="1800" dirty="0"/>
              <a:t> id </a:t>
            </a:r>
            <a:r>
              <a:rPr lang="en-MY" sz="1800" dirty="0" err="1"/>
              <a:t>boleh</a:t>
            </a:r>
            <a:r>
              <a:rPr lang="en-MY" sz="1800" dirty="0"/>
              <a:t> </a:t>
            </a:r>
            <a:r>
              <a:rPr lang="en-MY" sz="1800" dirty="0" err="1"/>
              <a:t>diubah</a:t>
            </a:r>
            <a:r>
              <a:rPr lang="en-MY" sz="1800" dirty="0"/>
              <a:t> </a:t>
            </a:r>
            <a:r>
              <a:rPr lang="en-MY" sz="1800" dirty="0" err="1"/>
              <a:t>sekiranya</a:t>
            </a:r>
            <a:r>
              <a:rPr lang="en-MY" sz="1800" dirty="0"/>
              <a:t> </a:t>
            </a:r>
            <a:r>
              <a:rPr lang="en-MY" sz="1800" dirty="0" err="1"/>
              <a:t>perlu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2130553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0F8FC-BCD2-419E-80B3-2B845F42E99B}"/>
              </a:ext>
            </a:extLst>
          </p:cNvPr>
          <p:cNvSpPr txBox="1"/>
          <p:nvPr/>
        </p:nvSpPr>
        <p:spPr>
          <a:xfrm>
            <a:off x="530942" y="442452"/>
            <a:ext cx="96601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Tetapan</a:t>
            </a:r>
            <a:r>
              <a:rPr lang="en-MY" sz="2400" b="1" dirty="0"/>
              <a:t> Database</a:t>
            </a:r>
          </a:p>
          <a:p>
            <a:endParaRPr lang="en-MY" sz="2400" b="1" dirty="0"/>
          </a:p>
          <a:p>
            <a:r>
              <a:rPr lang="en-MY" dirty="0" err="1"/>
              <a:t>Contoh</a:t>
            </a:r>
            <a:r>
              <a:rPr lang="en-MY" dirty="0"/>
              <a:t> : </a:t>
            </a:r>
            <a:r>
              <a:rPr lang="en-MY" dirty="0" err="1"/>
              <a:t>tetapan</a:t>
            </a:r>
            <a:r>
              <a:rPr lang="en-MY" dirty="0"/>
              <a:t> </a:t>
            </a:r>
            <a:r>
              <a:rPr lang="en-MY" dirty="0" err="1"/>
              <a:t>sambungan</a:t>
            </a:r>
            <a:r>
              <a:rPr lang="en-MY" dirty="0"/>
              <a:t> database </a:t>
            </a:r>
            <a:r>
              <a:rPr lang="en-MY" dirty="0" err="1"/>
              <a:t>dalam</a:t>
            </a:r>
            <a:r>
              <a:rPr lang="en-MY" dirty="0"/>
              <a:t> fail .env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Contoh</a:t>
            </a:r>
            <a:r>
              <a:rPr lang="en-MY" dirty="0"/>
              <a:t> : </a:t>
            </a:r>
            <a:r>
              <a:rPr lang="en-MY" dirty="0" err="1"/>
              <a:t>tetapan</a:t>
            </a:r>
            <a:r>
              <a:rPr lang="en-MY" dirty="0"/>
              <a:t> </a:t>
            </a:r>
            <a:r>
              <a:rPr lang="en-MY" dirty="0" err="1"/>
              <a:t>asal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fail /config/</a:t>
            </a:r>
            <a:r>
              <a:rPr lang="en-MY" dirty="0" err="1"/>
              <a:t>database.php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400" b="1" dirty="0" err="1"/>
              <a:t>Tetapan</a:t>
            </a:r>
            <a:r>
              <a:rPr lang="en-MY" sz="2400" b="1" dirty="0"/>
              <a:t> Model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13B738-5BDB-4F40-8B48-6DDF654D329E}"/>
              </a:ext>
            </a:extLst>
          </p:cNvPr>
          <p:cNvSpPr/>
          <p:nvPr/>
        </p:nvSpPr>
        <p:spPr>
          <a:xfrm>
            <a:off x="530942" y="1550448"/>
            <a:ext cx="9158749" cy="1878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DB_CONNECTION=</a:t>
            </a:r>
            <a:r>
              <a:rPr lang="en-MY" dirty="0" err="1"/>
              <a:t>mysql</a:t>
            </a:r>
            <a:endParaRPr lang="en-MY" dirty="0"/>
          </a:p>
          <a:p>
            <a:r>
              <a:rPr lang="en-MY" dirty="0"/>
              <a:t>DB_HOST=127.0.0.1 </a:t>
            </a:r>
          </a:p>
          <a:p>
            <a:r>
              <a:rPr lang="en-MY" dirty="0"/>
              <a:t>DB_PORT=3306 </a:t>
            </a:r>
          </a:p>
          <a:p>
            <a:r>
              <a:rPr lang="en-MY" dirty="0"/>
              <a:t>DB_DATABASE=</a:t>
            </a:r>
            <a:r>
              <a:rPr lang="en-MY" dirty="0" err="1"/>
              <a:t>laravel</a:t>
            </a:r>
            <a:r>
              <a:rPr lang="en-MY" dirty="0"/>
              <a:t>-app</a:t>
            </a:r>
          </a:p>
          <a:p>
            <a:r>
              <a:rPr lang="en-MY" dirty="0"/>
              <a:t> DB_USERNAME=root </a:t>
            </a:r>
          </a:p>
          <a:p>
            <a:r>
              <a:rPr lang="en-MY" dirty="0"/>
              <a:t>DB_PASSWORD=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A2CD2-2E6C-4E56-AECD-5247303F53E8}"/>
              </a:ext>
            </a:extLst>
          </p:cNvPr>
          <p:cNvSpPr/>
          <p:nvPr/>
        </p:nvSpPr>
        <p:spPr>
          <a:xfrm>
            <a:off x="530941" y="4043438"/>
            <a:ext cx="9158749" cy="14010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&lt;?php</a:t>
            </a:r>
          </a:p>
          <a:p>
            <a:r>
              <a:rPr lang="en-US" dirty="0"/>
              <a:t>use Illuminate\Support\Str;</a:t>
            </a:r>
          </a:p>
          <a:p>
            <a:r>
              <a:rPr lang="en-US" dirty="0"/>
              <a:t>return [</a:t>
            </a:r>
          </a:p>
          <a:p>
            <a:r>
              <a:rPr lang="en-US" dirty="0"/>
              <a:t>'default' =&gt; env('DB_CONNECTION', '</a:t>
            </a:r>
            <a:r>
              <a:rPr lang="en-US" dirty="0" err="1"/>
              <a:t>mysql</a:t>
            </a:r>
            <a:r>
              <a:rPr lang="en-US" dirty="0"/>
              <a:t>'),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39737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54B9B-7CF3-4CCF-BE36-DC5A6016974A}"/>
              </a:ext>
            </a:extLst>
          </p:cNvPr>
          <p:cNvSpPr txBox="1"/>
          <p:nvPr/>
        </p:nvSpPr>
        <p:spPr>
          <a:xfrm>
            <a:off x="457200" y="575187"/>
            <a:ext cx="98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Contoh</a:t>
            </a:r>
            <a:r>
              <a:rPr lang="es-ES" dirty="0"/>
              <a:t> : </a:t>
            </a:r>
            <a:r>
              <a:rPr lang="es-ES" dirty="0" err="1"/>
              <a:t>Menyatakan</a:t>
            </a:r>
            <a:r>
              <a:rPr lang="es-ES" dirty="0"/>
              <a:t> </a:t>
            </a:r>
            <a:r>
              <a:rPr lang="es-ES" dirty="0" err="1"/>
              <a:t>tetapan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secara manual </a:t>
            </a:r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7DFA8B-4C12-47C3-A7B4-885E626F933D}"/>
              </a:ext>
            </a:extLst>
          </p:cNvPr>
          <p:cNvSpPr/>
          <p:nvPr/>
        </p:nvSpPr>
        <p:spPr>
          <a:xfrm>
            <a:off x="457200" y="944519"/>
            <a:ext cx="8952271" cy="39224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r>
              <a:rPr lang="en-MY" dirty="0"/>
              <a:t>namespace App\Models;</a:t>
            </a:r>
          </a:p>
          <a:p>
            <a:r>
              <a:rPr lang="en-MY" dirty="0"/>
              <a:t>use Illuminate\Database\Eloquent\Model;</a:t>
            </a:r>
          </a:p>
          <a:p>
            <a:r>
              <a:rPr lang="en-MY" dirty="0"/>
              <a:t>use Illuminate\Database\Eloquent\</a:t>
            </a:r>
            <a:r>
              <a:rPr lang="en-MY" dirty="0" err="1"/>
              <a:t>SoftDeletes</a:t>
            </a:r>
            <a:r>
              <a:rPr lang="en-MY" dirty="0"/>
              <a:t>;</a:t>
            </a:r>
          </a:p>
          <a:p>
            <a:r>
              <a:rPr lang="en-MY" dirty="0"/>
              <a:t>class Flight extends Model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// </a:t>
            </a:r>
            <a:r>
              <a:rPr lang="en-MY" dirty="0" err="1"/>
              <a:t>menyatakan</a:t>
            </a:r>
            <a:r>
              <a:rPr lang="en-MY" dirty="0"/>
              <a:t> </a:t>
            </a:r>
            <a:r>
              <a:rPr lang="en-MY" dirty="0" err="1"/>
              <a:t>nama</a:t>
            </a:r>
            <a:r>
              <a:rPr lang="en-MY" dirty="0"/>
              <a:t> table</a:t>
            </a:r>
          </a:p>
          <a:p>
            <a:r>
              <a:rPr lang="en-MY" dirty="0"/>
              <a:t>protected $table = '</a:t>
            </a:r>
            <a:r>
              <a:rPr lang="en-MY" dirty="0" err="1"/>
              <a:t>my_flights</a:t>
            </a:r>
            <a:r>
              <a:rPr lang="en-MY" dirty="0"/>
              <a:t>';</a:t>
            </a:r>
          </a:p>
          <a:p>
            <a:r>
              <a:rPr lang="en-MY" dirty="0"/>
              <a:t>// </a:t>
            </a:r>
            <a:r>
              <a:rPr lang="en-MY" dirty="0" err="1"/>
              <a:t>menyatakan</a:t>
            </a:r>
            <a:r>
              <a:rPr lang="en-MY" dirty="0"/>
              <a:t> </a:t>
            </a:r>
            <a:r>
              <a:rPr lang="en-MY" dirty="0" err="1"/>
              <a:t>kolum</a:t>
            </a:r>
            <a:r>
              <a:rPr lang="en-MY" dirty="0"/>
              <a:t> id, </a:t>
            </a:r>
            <a:r>
              <a:rPr lang="en-MY" dirty="0" err="1"/>
              <a:t>sekiranya</a:t>
            </a:r>
            <a:r>
              <a:rPr lang="en-MY" dirty="0"/>
              <a:t> </a:t>
            </a:r>
            <a:r>
              <a:rPr lang="en-MY" dirty="0" err="1"/>
              <a:t>bukan</a:t>
            </a:r>
            <a:r>
              <a:rPr lang="en-MY" dirty="0"/>
              <a:t> id</a:t>
            </a:r>
          </a:p>
          <a:p>
            <a:r>
              <a:rPr lang="en-MY" dirty="0"/>
              <a:t>protected $</a:t>
            </a:r>
            <a:r>
              <a:rPr lang="en-MY" dirty="0" err="1"/>
              <a:t>primaryKey</a:t>
            </a:r>
            <a:r>
              <a:rPr lang="en-MY" dirty="0"/>
              <a:t> = '</a:t>
            </a:r>
            <a:r>
              <a:rPr lang="en-MY" dirty="0" err="1"/>
              <a:t>flight_id</a:t>
            </a:r>
            <a:r>
              <a:rPr lang="en-MY" dirty="0"/>
              <a:t>';</a:t>
            </a:r>
          </a:p>
          <a:p>
            <a:r>
              <a:rPr lang="en-MY" dirty="0"/>
              <a:t>// </a:t>
            </a:r>
            <a:r>
              <a:rPr lang="en-MY" dirty="0" err="1"/>
              <a:t>sifat</a:t>
            </a:r>
            <a:r>
              <a:rPr lang="en-MY" dirty="0"/>
              <a:t> autoincrement </a:t>
            </a:r>
            <a:r>
              <a:rPr lang="en-MY" dirty="0" err="1"/>
              <a:t>kolum</a:t>
            </a:r>
            <a:r>
              <a:rPr lang="en-MY" dirty="0"/>
              <a:t> id</a:t>
            </a:r>
          </a:p>
          <a:p>
            <a:r>
              <a:rPr lang="en-MY" dirty="0"/>
              <a:t>public $incrementing = false;</a:t>
            </a:r>
          </a:p>
          <a:p>
            <a:r>
              <a:rPr lang="en-MY" dirty="0"/>
              <a:t>// </a:t>
            </a:r>
            <a:r>
              <a:rPr lang="en-MY" dirty="0" err="1"/>
              <a:t>jenis</a:t>
            </a:r>
            <a:r>
              <a:rPr lang="en-MY" dirty="0"/>
              <a:t> </a:t>
            </a:r>
            <a:r>
              <a:rPr lang="en-MY" dirty="0" err="1"/>
              <a:t>kolum</a:t>
            </a:r>
            <a:r>
              <a:rPr lang="en-MY" dirty="0"/>
              <a:t> id, </a:t>
            </a:r>
            <a:r>
              <a:rPr lang="en-MY" dirty="0" err="1"/>
              <a:t>sekiranya</a:t>
            </a:r>
            <a:r>
              <a:rPr lang="en-MY" dirty="0"/>
              <a:t> </a:t>
            </a:r>
            <a:r>
              <a:rPr lang="en-MY" dirty="0" err="1"/>
              <a:t>bukan</a:t>
            </a:r>
            <a:r>
              <a:rPr lang="en-MY" dirty="0"/>
              <a:t> integer</a:t>
            </a:r>
          </a:p>
          <a:p>
            <a:r>
              <a:rPr lang="en-MY" dirty="0"/>
              <a:t>protected $</a:t>
            </a:r>
            <a:r>
              <a:rPr lang="en-MY" dirty="0" err="1"/>
              <a:t>keyType</a:t>
            </a:r>
            <a:r>
              <a:rPr lang="en-MY" dirty="0"/>
              <a:t> = 'string';</a:t>
            </a:r>
          </a:p>
        </p:txBody>
      </p:sp>
    </p:spTree>
    <p:extLst>
      <p:ext uri="{BB962C8B-B14F-4D97-AF65-F5344CB8AC3E}">
        <p14:creationId xmlns:p14="http://schemas.microsoft.com/office/powerpoint/2010/main" val="1254480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5F87D-9DF3-4726-9952-CBFFEA7B9A30}"/>
              </a:ext>
            </a:extLst>
          </p:cNvPr>
          <p:cNvSpPr/>
          <p:nvPr/>
        </p:nvSpPr>
        <p:spPr>
          <a:xfrm>
            <a:off x="427703" y="324465"/>
            <a:ext cx="8878529" cy="3436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// </a:t>
            </a:r>
            <a:r>
              <a:rPr lang="en-MY" dirty="0" err="1"/>
              <a:t>mempunyai</a:t>
            </a:r>
            <a:r>
              <a:rPr lang="en-MY" dirty="0"/>
              <a:t> column </a:t>
            </a:r>
            <a:r>
              <a:rPr lang="en-MY" dirty="0" err="1"/>
              <a:t>created_at</a:t>
            </a:r>
            <a:r>
              <a:rPr lang="en-MY" dirty="0"/>
              <a:t> dan </a:t>
            </a:r>
            <a:r>
              <a:rPr lang="en-MY" dirty="0" err="1"/>
              <a:t>updated_at</a:t>
            </a:r>
            <a:endParaRPr lang="en-MY" dirty="0"/>
          </a:p>
          <a:p>
            <a:r>
              <a:rPr lang="en-MY" dirty="0"/>
              <a:t>public $timestamps = true;</a:t>
            </a:r>
          </a:p>
          <a:p>
            <a:r>
              <a:rPr lang="en-MY" dirty="0"/>
              <a:t>// </a:t>
            </a:r>
            <a:r>
              <a:rPr lang="en-MY" dirty="0" err="1"/>
              <a:t>nama</a:t>
            </a:r>
            <a:r>
              <a:rPr lang="en-MY" dirty="0"/>
              <a:t> </a:t>
            </a:r>
            <a:r>
              <a:rPr lang="en-MY" dirty="0" err="1"/>
              <a:t>kolum</a:t>
            </a:r>
            <a:r>
              <a:rPr lang="en-MY" dirty="0"/>
              <a:t> </a:t>
            </a:r>
            <a:r>
              <a:rPr lang="en-MY" dirty="0" err="1"/>
              <a:t>created_at</a:t>
            </a:r>
            <a:r>
              <a:rPr lang="en-MY" dirty="0"/>
              <a:t> </a:t>
            </a:r>
            <a:r>
              <a:rPr lang="en-MY" dirty="0" err="1"/>
              <a:t>sekiranya</a:t>
            </a:r>
            <a:r>
              <a:rPr lang="en-MY" dirty="0"/>
              <a:t> </a:t>
            </a:r>
            <a:r>
              <a:rPr lang="en-MY" dirty="0" err="1"/>
              <a:t>bukan</a:t>
            </a:r>
            <a:r>
              <a:rPr lang="en-MY" dirty="0"/>
              <a:t> </a:t>
            </a:r>
            <a:r>
              <a:rPr lang="en-MY" dirty="0" err="1"/>
              <a:t>created_at</a:t>
            </a:r>
            <a:endParaRPr lang="en-MY" dirty="0"/>
          </a:p>
          <a:p>
            <a:r>
              <a:rPr lang="en-MY" dirty="0" err="1"/>
              <a:t>const</a:t>
            </a:r>
            <a:r>
              <a:rPr lang="en-MY" dirty="0"/>
              <a:t> CREATED_AT = '</a:t>
            </a:r>
            <a:r>
              <a:rPr lang="en-MY" dirty="0" err="1"/>
              <a:t>creation_date</a:t>
            </a:r>
            <a:r>
              <a:rPr lang="en-MY" dirty="0"/>
              <a:t>';</a:t>
            </a:r>
          </a:p>
          <a:p>
            <a:r>
              <a:rPr lang="en-MY" dirty="0"/>
              <a:t>// </a:t>
            </a:r>
            <a:r>
              <a:rPr lang="en-MY" dirty="0" err="1"/>
              <a:t>nama</a:t>
            </a:r>
            <a:r>
              <a:rPr lang="en-MY" dirty="0"/>
              <a:t> </a:t>
            </a:r>
            <a:r>
              <a:rPr lang="en-MY" dirty="0" err="1"/>
              <a:t>kolum</a:t>
            </a:r>
            <a:r>
              <a:rPr lang="en-MY" dirty="0"/>
              <a:t> </a:t>
            </a:r>
            <a:r>
              <a:rPr lang="en-MY" dirty="0" err="1"/>
              <a:t>updated_at</a:t>
            </a:r>
            <a:r>
              <a:rPr lang="en-MY" dirty="0"/>
              <a:t> </a:t>
            </a:r>
            <a:r>
              <a:rPr lang="en-MY" dirty="0" err="1"/>
              <a:t>sekiranya</a:t>
            </a:r>
            <a:r>
              <a:rPr lang="en-MY" dirty="0"/>
              <a:t> </a:t>
            </a:r>
            <a:r>
              <a:rPr lang="en-MY" dirty="0" err="1"/>
              <a:t>bukan</a:t>
            </a:r>
            <a:r>
              <a:rPr lang="en-MY" dirty="0"/>
              <a:t> </a:t>
            </a:r>
            <a:r>
              <a:rPr lang="en-MY" dirty="0" err="1"/>
              <a:t>created_at</a:t>
            </a:r>
            <a:endParaRPr lang="en-MY" dirty="0"/>
          </a:p>
          <a:p>
            <a:r>
              <a:rPr lang="en-MY" dirty="0" err="1"/>
              <a:t>const</a:t>
            </a:r>
            <a:r>
              <a:rPr lang="en-MY" dirty="0"/>
              <a:t> UPDATED_AT = '</a:t>
            </a:r>
            <a:r>
              <a:rPr lang="en-MY" dirty="0" err="1"/>
              <a:t>updated_date</a:t>
            </a:r>
            <a:r>
              <a:rPr lang="en-MY" dirty="0"/>
              <a:t>';</a:t>
            </a:r>
          </a:p>
          <a:p>
            <a:r>
              <a:rPr lang="en-MY" dirty="0"/>
              <a:t>// </a:t>
            </a:r>
            <a:r>
              <a:rPr lang="en-MY" dirty="0" err="1"/>
              <a:t>menyatakan</a:t>
            </a:r>
            <a:r>
              <a:rPr lang="en-MY" dirty="0"/>
              <a:t> database connection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digunakan</a:t>
            </a:r>
            <a:endParaRPr lang="en-MY" dirty="0"/>
          </a:p>
          <a:p>
            <a:r>
              <a:rPr lang="en-MY" dirty="0"/>
              <a:t>protected $connection = '</a:t>
            </a:r>
            <a:r>
              <a:rPr lang="en-MY" dirty="0" err="1"/>
              <a:t>sqlite</a:t>
            </a:r>
            <a:r>
              <a:rPr lang="en-MY" dirty="0"/>
              <a:t>';</a:t>
            </a:r>
          </a:p>
          <a:p>
            <a:r>
              <a:rPr lang="en-MY" dirty="0"/>
              <a:t>// </a:t>
            </a:r>
            <a:r>
              <a:rPr lang="en-MY" dirty="0" err="1"/>
              <a:t>mempunyai</a:t>
            </a:r>
            <a:r>
              <a:rPr lang="en-MY" dirty="0"/>
              <a:t> </a:t>
            </a:r>
            <a:r>
              <a:rPr lang="en-MY" dirty="0" err="1"/>
              <a:t>ciri</a:t>
            </a:r>
            <a:r>
              <a:rPr lang="en-MY" dirty="0"/>
              <a:t> soft delete, </a:t>
            </a:r>
            <a:r>
              <a:rPr lang="en-MY" dirty="0" err="1"/>
              <a:t>perlukan</a:t>
            </a:r>
            <a:r>
              <a:rPr lang="en-MY" dirty="0"/>
              <a:t> </a:t>
            </a:r>
            <a:r>
              <a:rPr lang="en-MY" dirty="0" err="1"/>
              <a:t>kolum</a:t>
            </a:r>
            <a:r>
              <a:rPr lang="en-MY" dirty="0"/>
              <a:t> </a:t>
            </a:r>
            <a:r>
              <a:rPr lang="en-MY" dirty="0" err="1"/>
              <a:t>deleted_at</a:t>
            </a:r>
            <a:endParaRPr lang="en-MY" dirty="0"/>
          </a:p>
          <a:p>
            <a:r>
              <a:rPr lang="en-MY" dirty="0"/>
              <a:t>// </a:t>
            </a:r>
            <a:r>
              <a:rPr lang="en-MY" dirty="0" err="1"/>
              <a:t>perlukan</a:t>
            </a:r>
            <a:r>
              <a:rPr lang="en-MY" dirty="0"/>
              <a:t> namespace </a:t>
            </a:r>
            <a:r>
              <a:rPr lang="en-MY" dirty="0" err="1"/>
              <a:t>untuk</a:t>
            </a:r>
            <a:r>
              <a:rPr lang="en-MY" dirty="0"/>
              <a:t> class </a:t>
            </a:r>
            <a:r>
              <a:rPr lang="en-MY" dirty="0" err="1"/>
              <a:t>SoftDelete</a:t>
            </a:r>
            <a:r>
              <a:rPr lang="en-MY" dirty="0"/>
              <a:t> di </a:t>
            </a:r>
            <a:r>
              <a:rPr lang="en-MY" dirty="0" err="1"/>
              <a:t>atas</a:t>
            </a:r>
            <a:endParaRPr lang="en-MY" dirty="0"/>
          </a:p>
          <a:p>
            <a:r>
              <a:rPr lang="en-MY" dirty="0"/>
              <a:t>use </a:t>
            </a:r>
            <a:r>
              <a:rPr lang="en-MY" dirty="0" err="1"/>
              <a:t>SoftDeletes</a:t>
            </a:r>
            <a:r>
              <a:rPr lang="en-MY" dirty="0"/>
              <a:t>;</a:t>
            </a:r>
          </a:p>
          <a:p>
            <a:r>
              <a:rPr lang="en-MY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E658F-210C-4050-8FEE-D4D877F9A240}"/>
              </a:ext>
            </a:extLst>
          </p:cNvPr>
          <p:cNvSpPr txBox="1"/>
          <p:nvPr/>
        </p:nvSpPr>
        <p:spPr>
          <a:xfrm>
            <a:off x="383458" y="3824973"/>
            <a:ext cx="9129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Membina</a:t>
            </a:r>
            <a:r>
              <a:rPr lang="en-MY" sz="2400" b="1" dirty="0"/>
              <a:t> Model </a:t>
            </a:r>
            <a:r>
              <a:rPr lang="en-MY" sz="2400" b="1" dirty="0" err="1"/>
              <a:t>Dengan</a:t>
            </a:r>
            <a:r>
              <a:rPr lang="en-MY" sz="2400" b="1" dirty="0"/>
              <a:t> Artisan</a:t>
            </a:r>
          </a:p>
          <a:p>
            <a:endParaRPr lang="en-MY" sz="2400" b="1" dirty="0"/>
          </a:p>
          <a:p>
            <a:r>
              <a:rPr lang="en-MY" dirty="0" err="1"/>
              <a:t>Arahan</a:t>
            </a:r>
            <a:r>
              <a:rPr lang="en-MY" dirty="0"/>
              <a:t> PHP Artisan : </a:t>
            </a:r>
            <a:r>
              <a:rPr lang="en-MY" dirty="0" err="1"/>
              <a:t>Membina</a:t>
            </a:r>
            <a:r>
              <a:rPr lang="en-MY" dirty="0"/>
              <a:t> Model </a:t>
            </a:r>
            <a:r>
              <a:rPr lang="en-MY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C3B38-5844-489A-8259-13DF51197373}"/>
              </a:ext>
            </a:extLst>
          </p:cNvPr>
          <p:cNvSpPr/>
          <p:nvPr/>
        </p:nvSpPr>
        <p:spPr>
          <a:xfrm>
            <a:off x="449826" y="4997103"/>
            <a:ext cx="899651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php artisan </a:t>
            </a:r>
            <a:r>
              <a:rPr lang="en-US" dirty="0" err="1"/>
              <a:t>make:model</a:t>
            </a:r>
            <a:r>
              <a:rPr lang="en-US" dirty="0"/>
              <a:t> Book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49579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C1FEE-4025-47BA-9D78-E36B54A4B91D}"/>
              </a:ext>
            </a:extLst>
          </p:cNvPr>
          <p:cNvSpPr txBox="1"/>
          <p:nvPr/>
        </p:nvSpPr>
        <p:spPr>
          <a:xfrm>
            <a:off x="398206" y="339212"/>
            <a:ext cx="976343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Rangka</a:t>
            </a:r>
            <a:r>
              <a:rPr lang="en-MY" dirty="0"/>
              <a:t> Model : </a:t>
            </a:r>
            <a:r>
              <a:rPr lang="en-MY" dirty="0" err="1"/>
              <a:t>Book.php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400" b="1" dirty="0" err="1"/>
              <a:t>Menggunakan</a:t>
            </a:r>
            <a:r>
              <a:rPr lang="en-MY" sz="2400" b="1" dirty="0"/>
              <a:t> Model</a:t>
            </a:r>
          </a:p>
          <a:p>
            <a:endParaRPr lang="en-MY" sz="2400" b="1" dirty="0"/>
          </a:p>
          <a:p>
            <a:r>
              <a:rPr lang="en-MY" dirty="0"/>
              <a:t>Route</a:t>
            </a:r>
            <a:r>
              <a:rPr lang="en-MY" b="1" dirty="0"/>
              <a:t>  </a:t>
            </a:r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r>
              <a:rPr lang="en-MY" dirty="0"/>
              <a:t>Controller : /app/Http/Controllers/</a:t>
            </a:r>
            <a:r>
              <a:rPr lang="en-MY" dirty="0" err="1"/>
              <a:t>BookController.php</a:t>
            </a:r>
            <a:r>
              <a:rPr lang="en-MY" dirty="0"/>
              <a:t> </a:t>
            </a:r>
            <a:endParaRPr lang="en-MY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469D7-53E2-4530-9F84-E05ED980CF30}"/>
              </a:ext>
            </a:extLst>
          </p:cNvPr>
          <p:cNvSpPr/>
          <p:nvPr/>
        </p:nvSpPr>
        <p:spPr>
          <a:xfrm>
            <a:off x="398206" y="752790"/>
            <a:ext cx="9586452" cy="23296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r>
              <a:rPr lang="en-MY" dirty="0"/>
              <a:t>namespace App\Models;</a:t>
            </a:r>
          </a:p>
          <a:p>
            <a:r>
              <a:rPr lang="en-MY" dirty="0"/>
              <a:t>use Illuminate\Database\Eloquent\Factories\</a:t>
            </a:r>
            <a:r>
              <a:rPr lang="en-MY" dirty="0" err="1"/>
              <a:t>HasFactory</a:t>
            </a:r>
            <a:r>
              <a:rPr lang="en-MY" dirty="0"/>
              <a:t>;</a:t>
            </a:r>
          </a:p>
          <a:p>
            <a:r>
              <a:rPr lang="en-MY" dirty="0"/>
              <a:t>use Illuminate\Database\Eloquent\Model;</a:t>
            </a:r>
          </a:p>
          <a:p>
            <a:r>
              <a:rPr lang="en-MY" dirty="0"/>
              <a:t>class Book extends Model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use </a:t>
            </a:r>
            <a:r>
              <a:rPr lang="en-MY" dirty="0" err="1"/>
              <a:t>HasFactory</a:t>
            </a:r>
            <a:r>
              <a:rPr lang="en-MY" dirty="0"/>
              <a:t>;</a:t>
            </a:r>
          </a:p>
          <a:p>
            <a:r>
              <a:rPr lang="en-MY" dirty="0"/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4C71A-AF6B-42DD-BB65-9D7F3A35D971}"/>
              </a:ext>
            </a:extLst>
          </p:cNvPr>
          <p:cNvSpPr/>
          <p:nvPr/>
        </p:nvSpPr>
        <p:spPr>
          <a:xfrm>
            <a:off x="398206" y="4416501"/>
            <a:ext cx="9586452" cy="737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App\Http\Controllers\</a:t>
            </a:r>
            <a:r>
              <a:rPr lang="en-US" dirty="0" err="1"/>
              <a:t>BookController</a:t>
            </a:r>
            <a:r>
              <a:rPr lang="en-US" dirty="0"/>
              <a:t>;</a:t>
            </a:r>
          </a:p>
          <a:p>
            <a:r>
              <a:rPr lang="en-US" dirty="0"/>
              <a:t>Route::get('/book/{$id}', [</a:t>
            </a:r>
            <a:r>
              <a:rPr lang="en-US" dirty="0" err="1"/>
              <a:t>BookController</a:t>
            </a:r>
            <a:r>
              <a:rPr lang="en-US" dirty="0"/>
              <a:t>::class, 'show']);</a:t>
            </a:r>
          </a:p>
        </p:txBody>
      </p:sp>
    </p:spTree>
    <p:extLst>
      <p:ext uri="{BB962C8B-B14F-4D97-AF65-F5344CB8AC3E}">
        <p14:creationId xmlns:p14="http://schemas.microsoft.com/office/powerpoint/2010/main" val="1649934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2D1B66-B00E-434A-A99E-8429840E80EB}"/>
              </a:ext>
            </a:extLst>
          </p:cNvPr>
          <p:cNvSpPr/>
          <p:nvPr/>
        </p:nvSpPr>
        <p:spPr>
          <a:xfrm>
            <a:off x="280219" y="206477"/>
            <a:ext cx="9424220" cy="4218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r>
              <a:rPr lang="en-MY" dirty="0"/>
              <a:t>namespace App\Http\Controllers;</a:t>
            </a:r>
          </a:p>
          <a:p>
            <a:r>
              <a:rPr lang="en-MY" dirty="0"/>
              <a:t>use Illuminate\Http\Request;</a:t>
            </a:r>
          </a:p>
          <a:p>
            <a:r>
              <a:rPr lang="en-MY" dirty="0"/>
              <a:t>use App\Http\Controllers\Controller;</a:t>
            </a:r>
          </a:p>
          <a:p>
            <a:r>
              <a:rPr lang="en-MY" dirty="0"/>
              <a:t>use App\Models\Book;</a:t>
            </a:r>
          </a:p>
          <a:p>
            <a:r>
              <a:rPr lang="en-MY" dirty="0"/>
              <a:t>class </a:t>
            </a:r>
            <a:r>
              <a:rPr lang="en-MY" dirty="0" err="1"/>
              <a:t>BookController</a:t>
            </a:r>
            <a:r>
              <a:rPr lang="en-MY" dirty="0"/>
              <a:t> extends Controller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public function show($id) {</a:t>
            </a:r>
          </a:p>
          <a:p>
            <a:r>
              <a:rPr lang="en-MY" dirty="0"/>
              <a:t>$book = Book::find($id);</a:t>
            </a:r>
          </a:p>
          <a:p>
            <a:r>
              <a:rPr lang="en-MY" dirty="0"/>
              <a:t>return view('book',</a:t>
            </a:r>
          </a:p>
          <a:p>
            <a:r>
              <a:rPr lang="en-MY" dirty="0"/>
              <a:t>[</a:t>
            </a:r>
          </a:p>
          <a:p>
            <a:r>
              <a:rPr lang="en-MY" dirty="0"/>
              <a:t>'book' =&gt; $book</a:t>
            </a:r>
          </a:p>
          <a:p>
            <a:r>
              <a:rPr lang="en-MY" dirty="0"/>
              <a:t>]);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573F1-22D9-4F5F-85EA-CB31B064DB68}"/>
              </a:ext>
            </a:extLst>
          </p:cNvPr>
          <p:cNvSpPr txBox="1"/>
          <p:nvPr/>
        </p:nvSpPr>
        <p:spPr>
          <a:xfrm>
            <a:off x="280219" y="4461076"/>
            <a:ext cx="895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View : /resources/views/book.blade.php </a:t>
            </a:r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B540B-75C3-4A22-A8FD-8244F7BDC4D0}"/>
              </a:ext>
            </a:extLst>
          </p:cNvPr>
          <p:cNvSpPr/>
          <p:nvPr/>
        </p:nvSpPr>
        <p:spPr>
          <a:xfrm>
            <a:off x="280220" y="4830408"/>
            <a:ext cx="9424220" cy="7079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&lt;p&gt;&lt;strong&gt;Title: &lt;/strong&gt;{{ $book-&gt;title }}&lt;/p&gt;</a:t>
            </a:r>
          </a:p>
          <a:p>
            <a:r>
              <a:rPr lang="en-US" dirty="0"/>
              <a:t>&lt;p&gt;&lt;strong&gt;Author: &lt;/strong&gt;{{ $book-&gt;author }}&lt;/p&gt;</a:t>
            </a:r>
          </a:p>
        </p:txBody>
      </p:sp>
    </p:spTree>
    <p:extLst>
      <p:ext uri="{BB962C8B-B14F-4D97-AF65-F5344CB8AC3E}">
        <p14:creationId xmlns:p14="http://schemas.microsoft.com/office/powerpoint/2010/main" val="2586862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CE6D5-E4ED-4949-9324-82165C7A4937}"/>
              </a:ext>
            </a:extLst>
          </p:cNvPr>
          <p:cNvSpPr txBox="1"/>
          <p:nvPr/>
        </p:nvSpPr>
        <p:spPr>
          <a:xfrm>
            <a:off x="235974" y="442452"/>
            <a:ext cx="97339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 err="1"/>
              <a:t>Mendapatkan</a:t>
            </a:r>
            <a:r>
              <a:rPr lang="en-MY" sz="2400" b="1" dirty="0"/>
              <a:t> Data </a:t>
            </a:r>
          </a:p>
          <a:p>
            <a:endParaRPr lang="en-MY" sz="2400" b="1" dirty="0"/>
          </a:p>
          <a:p>
            <a:r>
              <a:rPr lang="en-MY" dirty="0" err="1"/>
              <a:t>Mendapatkan</a:t>
            </a:r>
            <a:r>
              <a:rPr lang="en-MY" dirty="0"/>
              <a:t> </a:t>
            </a:r>
            <a:r>
              <a:rPr lang="en-MY" dirty="0" err="1"/>
              <a:t>semua</a:t>
            </a:r>
            <a:r>
              <a:rPr lang="en-MY" dirty="0"/>
              <a:t> </a:t>
            </a:r>
            <a:r>
              <a:rPr lang="en-MY" dirty="0" err="1"/>
              <a:t>rekod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sv-SE" dirty="0"/>
              <a:t>Mendapatkan semua rekod dengan ID.</a:t>
            </a:r>
          </a:p>
          <a:p>
            <a:endParaRPr lang="sv-SE" dirty="0"/>
          </a:p>
          <a:p>
            <a:endParaRPr lang="sv-SE" dirty="0"/>
          </a:p>
          <a:p>
            <a:r>
              <a:rPr lang="en-MY" dirty="0" err="1"/>
              <a:t>Mendapatkan</a:t>
            </a:r>
            <a:r>
              <a:rPr lang="en-MY" dirty="0"/>
              <a:t> </a:t>
            </a:r>
            <a:r>
              <a:rPr lang="en-MY" dirty="0" err="1"/>
              <a:t>rekod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where(). 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Mendapatkan</a:t>
            </a:r>
            <a:r>
              <a:rPr lang="en-MY" dirty="0"/>
              <a:t> </a:t>
            </a:r>
            <a:r>
              <a:rPr lang="en-MY" dirty="0" err="1"/>
              <a:t>semua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susunan</a:t>
            </a:r>
            <a:r>
              <a:rPr lang="en-MY" dirty="0"/>
              <a:t> </a:t>
            </a:r>
            <a:r>
              <a:rPr lang="en-MY" dirty="0" err="1"/>
              <a:t>khusus</a:t>
            </a:r>
            <a:r>
              <a:rPr lang="en-MY" dirty="0"/>
              <a:t>.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fi-FI" dirty="0"/>
              <a:t>Mendapatkan semua rekod pertama sahaja. </a:t>
            </a:r>
            <a:r>
              <a:rPr lang="en-MY" dirty="0"/>
              <a:t> </a:t>
            </a:r>
            <a:r>
              <a:rPr lang="sv-SE" dirty="0"/>
              <a:t> </a:t>
            </a:r>
            <a:r>
              <a:rPr lang="en-MY" dirty="0"/>
              <a:t> </a:t>
            </a:r>
            <a:endParaRPr lang="en-MY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03414-FA1E-4FF9-A698-ACFECB14B7E8}"/>
              </a:ext>
            </a:extLst>
          </p:cNvPr>
          <p:cNvSpPr/>
          <p:nvPr/>
        </p:nvSpPr>
        <p:spPr>
          <a:xfrm>
            <a:off x="235974" y="1508746"/>
            <a:ext cx="8790039" cy="51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$books = Book::all();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F358A-D809-4DA3-8850-97BB410378ED}"/>
              </a:ext>
            </a:extLst>
          </p:cNvPr>
          <p:cNvSpPr/>
          <p:nvPr/>
        </p:nvSpPr>
        <p:spPr>
          <a:xfrm>
            <a:off x="235974" y="2303467"/>
            <a:ext cx="8790039" cy="51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$book = Book::find($id);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D3F7B-118C-40EB-A668-CD17053BC6F0}"/>
              </a:ext>
            </a:extLst>
          </p:cNvPr>
          <p:cNvSpPr/>
          <p:nvPr/>
        </p:nvSpPr>
        <p:spPr>
          <a:xfrm>
            <a:off x="235973" y="3152602"/>
            <a:ext cx="8790039" cy="51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$books = Book::where('</a:t>
            </a:r>
            <a:r>
              <a:rPr lang="en-US" dirty="0" err="1"/>
              <a:t>author','Usman</a:t>
            </a:r>
            <a:r>
              <a:rPr lang="en-US" dirty="0"/>
              <a:t> Awang')-&gt;get(); 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EACA5-2ADE-4B2C-B706-CDA57293CED4}"/>
              </a:ext>
            </a:extLst>
          </p:cNvPr>
          <p:cNvSpPr/>
          <p:nvPr/>
        </p:nvSpPr>
        <p:spPr>
          <a:xfrm>
            <a:off x="235973" y="3690160"/>
            <a:ext cx="8790039" cy="51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$books = Book::where('price','&gt;',10.00)-&gt;get(); 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3F4D7-F72E-4BE0-9370-7436D9ADA297}"/>
              </a:ext>
            </a:extLst>
          </p:cNvPr>
          <p:cNvSpPr/>
          <p:nvPr/>
        </p:nvSpPr>
        <p:spPr>
          <a:xfrm>
            <a:off x="235972" y="5063959"/>
            <a:ext cx="8790039" cy="51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$books = Book::</a:t>
            </a:r>
            <a:r>
              <a:rPr lang="en-US" dirty="0" err="1"/>
              <a:t>orderByDesc</a:t>
            </a:r>
            <a:r>
              <a:rPr lang="en-US" dirty="0"/>
              <a:t>('author,')-&gt;get(); 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1C58D-4482-4BCF-9DA8-7848E3BB580D}"/>
              </a:ext>
            </a:extLst>
          </p:cNvPr>
          <p:cNvSpPr/>
          <p:nvPr/>
        </p:nvSpPr>
        <p:spPr>
          <a:xfrm>
            <a:off x="235973" y="4539295"/>
            <a:ext cx="8790039" cy="51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$books = Book::</a:t>
            </a:r>
            <a:r>
              <a:rPr lang="en-US" dirty="0" err="1"/>
              <a:t>orderBy</a:t>
            </a:r>
            <a:r>
              <a:rPr lang="en-US" dirty="0"/>
              <a:t>('author')-&gt;get(); 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04601-FB00-4FF6-B51E-CA1C3DB1FF6E}"/>
              </a:ext>
            </a:extLst>
          </p:cNvPr>
          <p:cNvSpPr/>
          <p:nvPr/>
        </p:nvSpPr>
        <p:spPr>
          <a:xfrm>
            <a:off x="235972" y="5901222"/>
            <a:ext cx="8790039" cy="51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$book = Book::where('</a:t>
            </a:r>
            <a:r>
              <a:rPr lang="en-US" dirty="0" err="1"/>
              <a:t>author','Usman</a:t>
            </a:r>
            <a:r>
              <a:rPr lang="en-US" dirty="0"/>
              <a:t> Awang')-&gt;first();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393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8B14F-FEE3-4522-A0DD-C6D3100B93A2}"/>
              </a:ext>
            </a:extLst>
          </p:cNvPr>
          <p:cNvSpPr txBox="1"/>
          <p:nvPr/>
        </p:nvSpPr>
        <p:spPr>
          <a:xfrm>
            <a:off x="280219" y="339213"/>
            <a:ext cx="1011739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/>
              <a:t>Eloquent &amp; Query Builder</a:t>
            </a:r>
          </a:p>
          <a:p>
            <a:endParaRPr lang="en-MY" sz="2800" b="1" dirty="0"/>
          </a:p>
          <a:p>
            <a:pPr marL="285750" indent="-285750">
              <a:buFontTx/>
              <a:buChar char="-"/>
            </a:pPr>
            <a:r>
              <a:rPr lang="en-US" dirty="0"/>
              <a:t>Query Builder </a:t>
            </a:r>
            <a:r>
              <a:rPr lang="en-US" dirty="0" err="1"/>
              <a:t>seperti</a:t>
            </a:r>
            <a:r>
              <a:rPr lang="en-US" dirty="0"/>
              <a:t> count(), avg(), sum(), </a:t>
            </a:r>
            <a:r>
              <a:rPr lang="en-US" dirty="0" err="1"/>
              <a:t>orderBy</a:t>
            </a:r>
            <a:r>
              <a:rPr lang="en-US" dirty="0"/>
              <a:t>(), </a:t>
            </a:r>
            <a:r>
              <a:rPr lang="en-US" dirty="0" err="1"/>
              <a:t>whereIn</a:t>
            </a:r>
            <a:r>
              <a:rPr lang="en-US" dirty="0"/>
              <a:t>(), </a:t>
            </a:r>
            <a:r>
              <a:rPr lang="en-US" dirty="0" err="1"/>
              <a:t>whereBetween</a:t>
            </a:r>
            <a:r>
              <a:rPr lang="en-US" dirty="0"/>
              <a:t>() dan lain-lain </a:t>
            </a:r>
            <a:r>
              <a:rPr lang="en-US" dirty="0" err="1"/>
              <a:t>lagi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Rujuk</a:t>
            </a:r>
            <a:r>
              <a:rPr lang="en-MY" dirty="0"/>
              <a:t> </a:t>
            </a:r>
            <a:r>
              <a:rPr lang="en-MY" dirty="0" err="1"/>
              <a:t>dokumentasi</a:t>
            </a:r>
            <a:r>
              <a:rPr lang="en-MY" dirty="0"/>
              <a:t> </a:t>
            </a:r>
            <a:r>
              <a:rPr lang="en-MY" dirty="0" err="1"/>
              <a:t>penuh</a:t>
            </a:r>
            <a:r>
              <a:rPr lang="en-MY" dirty="0"/>
              <a:t> </a:t>
            </a:r>
            <a:r>
              <a:rPr lang="en-MY" dirty="0" err="1"/>
              <a:t>tentang</a:t>
            </a:r>
            <a:r>
              <a:rPr lang="en-MY" dirty="0"/>
              <a:t> Query Builder di :</a:t>
            </a:r>
          </a:p>
          <a:p>
            <a:pPr marL="285750" indent="-285750">
              <a:buFontTx/>
              <a:buChar char="-"/>
            </a:pPr>
            <a:r>
              <a:rPr lang="en-MY" b="1" dirty="0">
                <a:hlinkClick r:id="rId2"/>
              </a:rPr>
              <a:t>https://laravel.com/docs/8.x/queries#basic-where-clauses</a:t>
            </a:r>
            <a:endParaRPr lang="en-MY" b="1" dirty="0"/>
          </a:p>
          <a:p>
            <a:pPr marL="285750" indent="-285750">
              <a:buFontTx/>
              <a:buChar char="-"/>
            </a:pPr>
            <a:endParaRPr lang="en-MY" b="1" dirty="0"/>
          </a:p>
          <a:p>
            <a:r>
              <a:rPr lang="en-MY" sz="2800" dirty="0" err="1"/>
              <a:t>Menyimpan</a:t>
            </a:r>
            <a:r>
              <a:rPr lang="en-MY" sz="2800" dirty="0"/>
              <a:t> </a:t>
            </a:r>
            <a:r>
              <a:rPr lang="en-MY" sz="2800" dirty="0" err="1"/>
              <a:t>Rekod</a:t>
            </a:r>
            <a:r>
              <a:rPr lang="en-MY" sz="2800" dirty="0"/>
              <a:t> </a:t>
            </a:r>
            <a:r>
              <a:rPr lang="en-MY" sz="2800" dirty="0" err="1"/>
              <a:t>Baru</a:t>
            </a:r>
            <a:r>
              <a:rPr lang="en-MY" sz="2800" dirty="0"/>
              <a:t> </a:t>
            </a:r>
          </a:p>
          <a:p>
            <a:endParaRPr lang="en-MY" sz="2800" b="1" dirty="0"/>
          </a:p>
          <a:p>
            <a:r>
              <a:rPr lang="en-MY" dirty="0"/>
              <a:t>Fillable</a:t>
            </a:r>
            <a:endParaRPr lang="en-MY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0667F-8350-4D75-80C6-BB17CC3C4D9A}"/>
              </a:ext>
            </a:extLst>
          </p:cNvPr>
          <p:cNvSpPr/>
          <p:nvPr/>
        </p:nvSpPr>
        <p:spPr>
          <a:xfrm>
            <a:off x="280219" y="3429000"/>
            <a:ext cx="9822426" cy="25362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r>
              <a:rPr lang="en-MY" dirty="0"/>
              <a:t>namespace App\Models;</a:t>
            </a:r>
          </a:p>
          <a:p>
            <a:r>
              <a:rPr lang="en-MY" dirty="0"/>
              <a:t>use Illuminate\Database\Eloquent\Factories\</a:t>
            </a:r>
            <a:r>
              <a:rPr lang="en-MY" dirty="0" err="1"/>
              <a:t>HasFactory</a:t>
            </a:r>
            <a:r>
              <a:rPr lang="en-MY" dirty="0"/>
              <a:t>;</a:t>
            </a:r>
          </a:p>
          <a:p>
            <a:r>
              <a:rPr lang="en-MY" dirty="0"/>
              <a:t>use Illuminate\Database\Eloquent\Model;</a:t>
            </a:r>
          </a:p>
          <a:p>
            <a:r>
              <a:rPr lang="en-MY" dirty="0"/>
              <a:t>class Book extends Model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use </a:t>
            </a:r>
            <a:r>
              <a:rPr lang="en-MY" dirty="0" err="1"/>
              <a:t>HasFactory</a:t>
            </a:r>
            <a:r>
              <a:rPr lang="en-MY" dirty="0"/>
              <a:t>;</a:t>
            </a:r>
          </a:p>
          <a:p>
            <a:r>
              <a:rPr lang="en-MY" dirty="0"/>
              <a:t>protected $fillable = ['</a:t>
            </a:r>
            <a:r>
              <a:rPr lang="en-MY" dirty="0" err="1"/>
              <a:t>title','author','price</a:t>
            </a:r>
            <a:r>
              <a:rPr lang="en-MY" dirty="0"/>
              <a:t>'];</a:t>
            </a:r>
          </a:p>
          <a:p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92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7488-68AE-4D46-A3AF-05F8CEB4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Pemasangan</a:t>
            </a:r>
            <a:r>
              <a:rPr lang="en-US" dirty="0"/>
              <a:t> </a:t>
            </a:r>
            <a:r>
              <a:rPr lang="en-US" dirty="0" err="1"/>
              <a:t>Laragon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BD6E-0678-48CB-85D7-9BFB7D7C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laragon</a:t>
            </a:r>
            <a:r>
              <a:rPr lang="en-US" dirty="0"/>
              <a:t> di </a:t>
            </a:r>
            <a:r>
              <a:rPr lang="en-US" dirty="0">
                <a:hlinkClick r:id="rId2"/>
              </a:rPr>
              <a:t>https://laragon.org/download/index.html</a:t>
            </a:r>
            <a:endParaRPr lang="en-US" dirty="0"/>
          </a:p>
          <a:p>
            <a:r>
              <a:rPr lang="en-MY" dirty="0" err="1"/>
              <a:t>Kemaskini</a:t>
            </a:r>
            <a:r>
              <a:rPr lang="en-MY" dirty="0"/>
              <a:t> Composer 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Laksanakan</a:t>
            </a:r>
            <a:r>
              <a:rPr lang="en-US" dirty="0"/>
              <a:t> </a:t>
            </a:r>
            <a:r>
              <a:rPr lang="en-US" dirty="0" err="1"/>
              <a:t>arahan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terminal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laragon</a:t>
            </a:r>
            <a:r>
              <a:rPr lang="en-US" dirty="0"/>
              <a:t>.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0BEB5-45E6-4E63-9C0F-FD619E151A24}"/>
              </a:ext>
            </a:extLst>
          </p:cNvPr>
          <p:cNvSpPr/>
          <p:nvPr/>
        </p:nvSpPr>
        <p:spPr>
          <a:xfrm>
            <a:off x="1073425" y="3684301"/>
            <a:ext cx="6069496" cy="5599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composer </a:t>
            </a:r>
            <a:r>
              <a:rPr lang="en-MY" dirty="0" err="1"/>
              <a:t>selfupdate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947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3D1A-47AC-4551-8E1F-F1BA5A5B81F5}"/>
              </a:ext>
            </a:extLst>
          </p:cNvPr>
          <p:cNvSpPr txBox="1"/>
          <p:nvPr/>
        </p:nvSpPr>
        <p:spPr>
          <a:xfrm>
            <a:off x="294968" y="368710"/>
            <a:ext cx="99846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Contoh</a:t>
            </a:r>
            <a:r>
              <a:rPr lang="en-MY" dirty="0"/>
              <a:t> : </a:t>
            </a:r>
            <a:r>
              <a:rPr lang="en-MY" dirty="0" err="1"/>
              <a:t>Menyimpan</a:t>
            </a:r>
            <a:r>
              <a:rPr lang="en-MY" dirty="0"/>
              <a:t> </a:t>
            </a:r>
            <a:r>
              <a:rPr lang="en-MY" dirty="0" err="1"/>
              <a:t>rekod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objek</a:t>
            </a:r>
            <a:r>
              <a:rPr lang="en-MY" dirty="0"/>
              <a:t> Model dan </a:t>
            </a:r>
            <a:r>
              <a:rPr lang="en-MY" dirty="0" err="1"/>
              <a:t>fungsi</a:t>
            </a:r>
            <a:r>
              <a:rPr lang="en-MY" dirty="0"/>
              <a:t> save(). 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rekod</a:t>
            </a:r>
            <a:r>
              <a:rPr lang="en-US" dirty="0"/>
              <a:t> Model::create.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MY" sz="2800" b="1" dirty="0" err="1"/>
              <a:t>Mengemaskini</a:t>
            </a:r>
            <a:r>
              <a:rPr lang="en-MY" sz="2800" b="1" dirty="0"/>
              <a:t> </a:t>
            </a:r>
            <a:r>
              <a:rPr lang="en-MY" sz="2800" b="1" dirty="0" err="1"/>
              <a:t>Rekod</a:t>
            </a:r>
            <a:r>
              <a:rPr lang="en-MY" sz="28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41FC4-6D0B-4E11-A538-80DFE95AEF2F}"/>
              </a:ext>
            </a:extLst>
          </p:cNvPr>
          <p:cNvSpPr/>
          <p:nvPr/>
        </p:nvSpPr>
        <p:spPr>
          <a:xfrm>
            <a:off x="294968" y="738042"/>
            <a:ext cx="9630696" cy="20346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App\Models\Book;</a:t>
            </a:r>
          </a:p>
          <a:p>
            <a:r>
              <a:rPr lang="en-US" dirty="0"/>
              <a:t>$book = new Book;</a:t>
            </a:r>
          </a:p>
          <a:p>
            <a:r>
              <a:rPr lang="en-US" dirty="0"/>
              <a:t>$book-&gt;title = 'Salina';</a:t>
            </a:r>
          </a:p>
          <a:p>
            <a:r>
              <a:rPr lang="en-US" dirty="0"/>
              <a:t>$book-&gt;author = 'A. Samad Said';</a:t>
            </a:r>
          </a:p>
          <a:p>
            <a:r>
              <a:rPr lang="en-US" dirty="0"/>
              <a:t>$book-&gt;price = 49.95;</a:t>
            </a:r>
          </a:p>
          <a:p>
            <a:r>
              <a:rPr lang="en-US" dirty="0"/>
              <a:t>$book-&gt;save();</a:t>
            </a:r>
          </a:p>
          <a:p>
            <a:r>
              <a:rPr lang="en-MY" dirty="0"/>
              <a:t>echo $book-&gt;id;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B9F5E-C9DC-4345-801C-05F9BF82130D}"/>
              </a:ext>
            </a:extLst>
          </p:cNvPr>
          <p:cNvSpPr/>
          <p:nvPr/>
        </p:nvSpPr>
        <p:spPr>
          <a:xfrm>
            <a:off x="294968" y="3142029"/>
            <a:ext cx="9807677" cy="20346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App\Models\Book;</a:t>
            </a:r>
          </a:p>
          <a:p>
            <a:r>
              <a:rPr lang="en-US" dirty="0"/>
              <a:t>$book = Book::create([</a:t>
            </a:r>
          </a:p>
          <a:p>
            <a:r>
              <a:rPr lang="en-US" dirty="0"/>
              <a:t>'title' =&gt; '</a:t>
            </a:r>
            <a:r>
              <a:rPr lang="en-US" dirty="0" err="1"/>
              <a:t>Srengenge</a:t>
            </a:r>
            <a:r>
              <a:rPr lang="en-US" dirty="0"/>
              <a:t>',</a:t>
            </a:r>
          </a:p>
          <a:p>
            <a:r>
              <a:rPr lang="en-US" dirty="0"/>
              <a:t>'author' =&gt; '</a:t>
            </a:r>
            <a:r>
              <a:rPr lang="en-US" dirty="0" err="1"/>
              <a:t>Shahnon</a:t>
            </a:r>
            <a:r>
              <a:rPr lang="en-US" dirty="0"/>
              <a:t> Ahmad',</a:t>
            </a:r>
          </a:p>
          <a:p>
            <a:r>
              <a:rPr lang="en-US" dirty="0"/>
              <a:t>'price' =&gt; 55.45,</a:t>
            </a:r>
          </a:p>
          <a:p>
            <a:r>
              <a:rPr lang="en-US" dirty="0"/>
              <a:t>]);</a:t>
            </a:r>
          </a:p>
          <a:p>
            <a:r>
              <a:rPr lang="en-US" dirty="0"/>
              <a:t>echo $book-&gt;id;</a:t>
            </a:r>
          </a:p>
        </p:txBody>
      </p:sp>
    </p:spTree>
    <p:extLst>
      <p:ext uri="{BB962C8B-B14F-4D97-AF65-F5344CB8AC3E}">
        <p14:creationId xmlns:p14="http://schemas.microsoft.com/office/powerpoint/2010/main" val="4266913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C9D58-B352-4F19-BA0C-7943470B8011}"/>
              </a:ext>
            </a:extLst>
          </p:cNvPr>
          <p:cNvSpPr txBox="1"/>
          <p:nvPr/>
        </p:nvSpPr>
        <p:spPr>
          <a:xfrm>
            <a:off x="339213" y="368710"/>
            <a:ext cx="980767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Contoh</a:t>
            </a:r>
            <a:r>
              <a:rPr lang="en-MY" dirty="0"/>
              <a:t> : </a:t>
            </a:r>
            <a:r>
              <a:rPr lang="en-MY" dirty="0" err="1"/>
              <a:t>mengemaskini</a:t>
            </a:r>
            <a:r>
              <a:rPr lang="en-MY" dirty="0"/>
              <a:t> </a:t>
            </a:r>
            <a:r>
              <a:rPr lang="en-MY" dirty="0" err="1"/>
              <a:t>rekod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800" b="1" dirty="0" err="1"/>
              <a:t>Membuang</a:t>
            </a:r>
            <a:r>
              <a:rPr lang="en-MY" sz="2800" b="1" dirty="0"/>
              <a:t> Data  </a:t>
            </a:r>
          </a:p>
          <a:p>
            <a:endParaRPr lang="en-MY" sz="2800" b="1" dirty="0"/>
          </a:p>
          <a:p>
            <a:r>
              <a:rPr lang="en-MY" dirty="0" err="1"/>
              <a:t>Contoh</a:t>
            </a:r>
            <a:r>
              <a:rPr lang="en-MY" dirty="0"/>
              <a:t> : </a:t>
            </a:r>
            <a:r>
              <a:rPr lang="en-MY" dirty="0" err="1"/>
              <a:t>Membuang</a:t>
            </a:r>
            <a:r>
              <a:rPr lang="en-MY" dirty="0"/>
              <a:t> </a:t>
            </a:r>
            <a:r>
              <a:rPr lang="en-MY" dirty="0" err="1"/>
              <a:t>rekod</a:t>
            </a:r>
            <a:r>
              <a:rPr lang="en-MY" dirty="0"/>
              <a:t> </a:t>
            </a:r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endParaRPr lang="en-MY" b="1" dirty="0"/>
          </a:p>
          <a:p>
            <a:r>
              <a:rPr lang="en-MY" sz="2800" b="1" dirty="0"/>
              <a:t>One-to-Many Relationship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36D9D5-DE81-4ADE-9A82-3C169F949181}"/>
              </a:ext>
            </a:extLst>
          </p:cNvPr>
          <p:cNvSpPr/>
          <p:nvPr/>
        </p:nvSpPr>
        <p:spPr>
          <a:xfrm>
            <a:off x="339213" y="738042"/>
            <a:ext cx="9645445" cy="11503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App\Models\Book;</a:t>
            </a:r>
          </a:p>
          <a:p>
            <a:r>
              <a:rPr lang="en-US" dirty="0"/>
              <a:t>$book = Book::find(1); //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rekod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id</a:t>
            </a:r>
          </a:p>
          <a:p>
            <a:r>
              <a:rPr lang="en-US" dirty="0"/>
              <a:t>$book-&gt;author = 'Arena </a:t>
            </a:r>
            <a:r>
              <a:rPr lang="en-US" dirty="0" err="1"/>
              <a:t>Wati</a:t>
            </a:r>
            <a:r>
              <a:rPr lang="en-US" dirty="0"/>
              <a:t>';</a:t>
            </a:r>
          </a:p>
          <a:p>
            <a:r>
              <a:rPr lang="en-US" dirty="0"/>
              <a:t>$book-&gt;save();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ECFAF-2C5B-497A-AAF6-6A07CE08D971}"/>
              </a:ext>
            </a:extLst>
          </p:cNvPr>
          <p:cNvSpPr/>
          <p:nvPr/>
        </p:nvSpPr>
        <p:spPr>
          <a:xfrm>
            <a:off x="339213" y="3429000"/>
            <a:ext cx="9896168" cy="973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App\Models\Book;</a:t>
            </a:r>
          </a:p>
          <a:p>
            <a:r>
              <a:rPr lang="en-US" dirty="0"/>
              <a:t>$book = Book::find(1);</a:t>
            </a:r>
          </a:p>
          <a:p>
            <a:r>
              <a:rPr lang="en-US" dirty="0"/>
              <a:t>$book-&gt;delete();</a:t>
            </a:r>
          </a:p>
        </p:txBody>
      </p:sp>
    </p:spTree>
    <p:extLst>
      <p:ext uri="{BB962C8B-B14F-4D97-AF65-F5344CB8AC3E}">
        <p14:creationId xmlns:p14="http://schemas.microsoft.com/office/powerpoint/2010/main" val="1225778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01713-73CC-44FB-AFE0-4A5A6DE74D42}"/>
              </a:ext>
            </a:extLst>
          </p:cNvPr>
          <p:cNvSpPr txBox="1"/>
          <p:nvPr/>
        </p:nvSpPr>
        <p:spPr>
          <a:xfrm>
            <a:off x="280219" y="339213"/>
            <a:ext cx="101173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Contoh</a:t>
            </a:r>
            <a:r>
              <a:rPr lang="en-MY" dirty="0"/>
              <a:t> : Model Author 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Contoh</a:t>
            </a:r>
            <a:r>
              <a:rPr lang="en-MY" dirty="0"/>
              <a:t> : Model Book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992A8F-543D-4CC5-BA07-1A824B39E00A}"/>
              </a:ext>
            </a:extLst>
          </p:cNvPr>
          <p:cNvSpPr/>
          <p:nvPr/>
        </p:nvSpPr>
        <p:spPr>
          <a:xfrm>
            <a:off x="280219" y="708545"/>
            <a:ext cx="9792929" cy="3642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r>
              <a:rPr lang="en-MY" dirty="0"/>
              <a:t>namespace App\Models;</a:t>
            </a:r>
          </a:p>
          <a:p>
            <a:r>
              <a:rPr lang="en-MY" dirty="0"/>
              <a:t>use App\Models\Book;</a:t>
            </a:r>
          </a:p>
          <a:p>
            <a:r>
              <a:rPr lang="en-MY" dirty="0"/>
              <a:t>use Illuminate\Database\Eloquent\Model;</a:t>
            </a:r>
          </a:p>
          <a:p>
            <a:r>
              <a:rPr lang="en-MY" dirty="0"/>
              <a:t>use Illuminate\Database\Eloquent\Factories\</a:t>
            </a:r>
            <a:r>
              <a:rPr lang="en-MY" dirty="0" err="1"/>
              <a:t>HasFactory</a:t>
            </a:r>
            <a:r>
              <a:rPr lang="en-MY" dirty="0"/>
              <a:t>;</a:t>
            </a:r>
          </a:p>
          <a:p>
            <a:r>
              <a:rPr lang="en-MY" dirty="0"/>
              <a:t>class Author extends Model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use </a:t>
            </a:r>
            <a:r>
              <a:rPr lang="en-MY" dirty="0" err="1"/>
              <a:t>HasFactory</a:t>
            </a:r>
            <a:r>
              <a:rPr lang="en-MY" dirty="0"/>
              <a:t>;</a:t>
            </a:r>
          </a:p>
          <a:p>
            <a:r>
              <a:rPr lang="en-MY" dirty="0"/>
              <a:t>protected $fillable = ['name'];</a:t>
            </a:r>
          </a:p>
          <a:p>
            <a:r>
              <a:rPr lang="en-MY" dirty="0"/>
              <a:t>public function books() {</a:t>
            </a:r>
          </a:p>
          <a:p>
            <a:r>
              <a:rPr lang="en-MY" dirty="0"/>
              <a:t>return $this-&gt;</a:t>
            </a:r>
            <a:r>
              <a:rPr lang="en-MY" dirty="0" err="1"/>
              <a:t>hasMany</a:t>
            </a:r>
            <a:r>
              <a:rPr lang="en-MY" dirty="0"/>
              <a:t>(Book::class);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B2174-DB04-4949-B7A1-67D7B7A7D491}"/>
              </a:ext>
            </a:extLst>
          </p:cNvPr>
          <p:cNvSpPr/>
          <p:nvPr/>
        </p:nvSpPr>
        <p:spPr>
          <a:xfrm>
            <a:off x="280218" y="4777855"/>
            <a:ext cx="9792929" cy="1371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&lt;?php</a:t>
            </a:r>
          </a:p>
          <a:p>
            <a:r>
              <a:rPr lang="en-US" dirty="0"/>
              <a:t>namespace App\Models;</a:t>
            </a:r>
          </a:p>
          <a:p>
            <a:r>
              <a:rPr lang="en-US" dirty="0"/>
              <a:t>use App\Models\Author;</a:t>
            </a:r>
          </a:p>
          <a:p>
            <a:r>
              <a:rPr lang="en-US" dirty="0"/>
              <a:t>use Illuminate\Database\Eloquent\Model;</a:t>
            </a:r>
          </a:p>
        </p:txBody>
      </p:sp>
    </p:spTree>
    <p:extLst>
      <p:ext uri="{BB962C8B-B14F-4D97-AF65-F5344CB8AC3E}">
        <p14:creationId xmlns:p14="http://schemas.microsoft.com/office/powerpoint/2010/main" val="1373246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5B4FA-FDF8-46DB-89A2-C9FCD9461329}"/>
              </a:ext>
            </a:extLst>
          </p:cNvPr>
          <p:cNvSpPr/>
          <p:nvPr/>
        </p:nvSpPr>
        <p:spPr>
          <a:xfrm>
            <a:off x="294968" y="294968"/>
            <a:ext cx="9866671" cy="26252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Illuminate\Database\Eloquent\Factories\</a:t>
            </a:r>
            <a:r>
              <a:rPr lang="en-US" dirty="0" err="1"/>
              <a:t>HasFactory</a:t>
            </a:r>
            <a:r>
              <a:rPr lang="en-US" dirty="0"/>
              <a:t>;</a:t>
            </a:r>
          </a:p>
          <a:p>
            <a:r>
              <a:rPr lang="en-US" dirty="0"/>
              <a:t>class Book extends Model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use </a:t>
            </a:r>
            <a:r>
              <a:rPr lang="en-US" dirty="0" err="1"/>
              <a:t>HasFactory</a:t>
            </a:r>
            <a:r>
              <a:rPr lang="en-US" dirty="0"/>
              <a:t>;</a:t>
            </a:r>
          </a:p>
          <a:p>
            <a:r>
              <a:rPr lang="en-US" dirty="0"/>
              <a:t>protected $fillable = ['</a:t>
            </a:r>
            <a:r>
              <a:rPr lang="en-US" dirty="0" err="1"/>
              <a:t>title','price</a:t>
            </a:r>
            <a:r>
              <a:rPr lang="en-US" dirty="0"/>
              <a:t>'];</a:t>
            </a:r>
          </a:p>
          <a:p>
            <a:r>
              <a:rPr lang="en-US" dirty="0"/>
              <a:t>public function author() {</a:t>
            </a:r>
          </a:p>
          <a:p>
            <a:r>
              <a:rPr lang="en-US" dirty="0"/>
              <a:t>return $this-&gt;</a:t>
            </a:r>
            <a:r>
              <a:rPr lang="en-US" dirty="0" err="1"/>
              <a:t>belongsTo</a:t>
            </a:r>
            <a:r>
              <a:rPr lang="en-US" dirty="0"/>
              <a:t>(Author::class);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F086E-2050-446F-947C-2A7AD7346C0C}"/>
              </a:ext>
            </a:extLst>
          </p:cNvPr>
          <p:cNvSpPr txBox="1"/>
          <p:nvPr/>
        </p:nvSpPr>
        <p:spPr>
          <a:xfrm>
            <a:off x="294967" y="3074728"/>
            <a:ext cx="1001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Contoh</a:t>
            </a:r>
            <a:r>
              <a:rPr lang="en-MY" dirty="0"/>
              <a:t> : </a:t>
            </a:r>
            <a:r>
              <a:rPr lang="en-MY" dirty="0" err="1"/>
              <a:t>Penggunaan</a:t>
            </a:r>
            <a:r>
              <a:rPr lang="en-MY" dirty="0"/>
              <a:t> Model </a:t>
            </a:r>
            <a:r>
              <a:rPr lang="en-MY" dirty="0" err="1"/>
              <a:t>dengan</a:t>
            </a:r>
            <a:r>
              <a:rPr lang="en-MY" dirty="0"/>
              <a:t> Relationship di </a:t>
            </a:r>
            <a:r>
              <a:rPr lang="en-MY" dirty="0" err="1"/>
              <a:t>dalam</a:t>
            </a:r>
            <a:r>
              <a:rPr lang="en-MY" dirty="0"/>
              <a:t> Controller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2A884-046E-4B89-96A4-8CB4FD40FF8F}"/>
              </a:ext>
            </a:extLst>
          </p:cNvPr>
          <p:cNvSpPr/>
          <p:nvPr/>
        </p:nvSpPr>
        <p:spPr>
          <a:xfrm>
            <a:off x="294968" y="3444060"/>
            <a:ext cx="9866671" cy="2882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&lt;?php</a:t>
            </a:r>
          </a:p>
          <a:p>
            <a:pPr algn="ctr"/>
            <a:r>
              <a:rPr lang="en-MY" dirty="0"/>
              <a:t>namespace App\Http\Controllers;</a:t>
            </a:r>
          </a:p>
          <a:p>
            <a:pPr algn="ctr"/>
            <a:r>
              <a:rPr lang="en-MY" dirty="0"/>
              <a:t>use App\Models\Book;</a:t>
            </a:r>
          </a:p>
          <a:p>
            <a:pPr algn="ctr"/>
            <a:r>
              <a:rPr lang="en-MY" dirty="0"/>
              <a:t>use App\Models\Author;</a:t>
            </a:r>
          </a:p>
          <a:p>
            <a:pPr algn="ctr"/>
            <a:r>
              <a:rPr lang="en-MY" dirty="0"/>
              <a:t>use App\Http\Controllers\Controller;</a:t>
            </a:r>
          </a:p>
          <a:p>
            <a:pPr algn="ctr"/>
            <a:r>
              <a:rPr lang="en-MY" dirty="0"/>
              <a:t>class </a:t>
            </a:r>
            <a:r>
              <a:rPr lang="en-MY" dirty="0" err="1"/>
              <a:t>BookController</a:t>
            </a:r>
            <a:r>
              <a:rPr lang="en-MY" dirty="0"/>
              <a:t> extends Controller</a:t>
            </a:r>
          </a:p>
          <a:p>
            <a:pPr algn="ctr"/>
            <a:r>
              <a:rPr lang="en-MY" dirty="0"/>
              <a:t>{</a:t>
            </a:r>
          </a:p>
          <a:p>
            <a:pPr algn="ctr"/>
            <a:r>
              <a:rPr lang="en-MY" dirty="0"/>
              <a:t>public function </a:t>
            </a:r>
            <a:r>
              <a:rPr lang="en-MY" dirty="0" err="1"/>
              <a:t>list_books</a:t>
            </a:r>
            <a:r>
              <a:rPr lang="en-MY" dirty="0"/>
              <a:t>() {</a:t>
            </a:r>
          </a:p>
          <a:p>
            <a:pPr algn="ctr"/>
            <a:r>
              <a:rPr lang="en-MY" dirty="0"/>
              <a:t>$books = Book::all();</a:t>
            </a:r>
          </a:p>
          <a:p>
            <a:pPr algn="ctr"/>
            <a:r>
              <a:rPr lang="en-MY" dirty="0"/>
              <a:t>foreach($books as $book) {</a:t>
            </a:r>
          </a:p>
        </p:txBody>
      </p:sp>
    </p:spTree>
    <p:extLst>
      <p:ext uri="{BB962C8B-B14F-4D97-AF65-F5344CB8AC3E}">
        <p14:creationId xmlns:p14="http://schemas.microsoft.com/office/powerpoint/2010/main" val="3576018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3038FE-F83C-419E-BB79-C5187B37FEA3}"/>
              </a:ext>
            </a:extLst>
          </p:cNvPr>
          <p:cNvSpPr/>
          <p:nvPr/>
        </p:nvSpPr>
        <p:spPr>
          <a:xfrm>
            <a:off x="294968" y="265472"/>
            <a:ext cx="9704439" cy="39378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echo '&lt;h5&gt;'.$book-&gt;title.'&lt;/h5&gt;&lt;</a:t>
            </a:r>
            <a:r>
              <a:rPr lang="en-MY" dirty="0" err="1"/>
              <a:t>br</a:t>
            </a:r>
            <a:r>
              <a:rPr lang="en-MY" dirty="0"/>
              <a:t>&gt;';</a:t>
            </a:r>
          </a:p>
          <a:p>
            <a:r>
              <a:rPr lang="en-MY" dirty="0"/>
              <a:t>echo 'Author : '.$book-&gt;author-&gt;name.'&lt;</a:t>
            </a:r>
            <a:r>
              <a:rPr lang="en-MY" dirty="0" err="1"/>
              <a:t>br</a:t>
            </a:r>
            <a:r>
              <a:rPr lang="en-MY" dirty="0"/>
              <a:t>&gt;';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public function </a:t>
            </a:r>
            <a:r>
              <a:rPr lang="en-MY" dirty="0" err="1"/>
              <a:t>list_authors</a:t>
            </a:r>
            <a:r>
              <a:rPr lang="en-MY" dirty="0"/>
              <a:t>() {</a:t>
            </a:r>
          </a:p>
          <a:p>
            <a:r>
              <a:rPr lang="en-MY" dirty="0"/>
              <a:t>$authors = Author::all();</a:t>
            </a:r>
          </a:p>
          <a:p>
            <a:r>
              <a:rPr lang="en-MY" dirty="0"/>
              <a:t>foreach($authors as $author) {</a:t>
            </a:r>
          </a:p>
          <a:p>
            <a:r>
              <a:rPr lang="en-MY" dirty="0"/>
              <a:t>echo '&lt;h5&gt;Books by '.$author-&gt;name.'&lt;/h5&gt;';</a:t>
            </a:r>
          </a:p>
          <a:p>
            <a:r>
              <a:rPr lang="en-MY" dirty="0"/>
              <a:t>foreach($author-&gt;books as $book) {</a:t>
            </a:r>
          </a:p>
          <a:p>
            <a:r>
              <a:rPr lang="en-MY" dirty="0"/>
              <a:t>echo $book-&gt;title.'&lt;</a:t>
            </a:r>
            <a:r>
              <a:rPr lang="en-MY" dirty="0" err="1"/>
              <a:t>br</a:t>
            </a:r>
            <a:r>
              <a:rPr lang="en-MY" dirty="0"/>
              <a:t>&gt;';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1AFBD-31D4-4BEE-AB35-05BDC8EE1535}"/>
              </a:ext>
            </a:extLst>
          </p:cNvPr>
          <p:cNvSpPr txBox="1"/>
          <p:nvPr/>
        </p:nvSpPr>
        <p:spPr>
          <a:xfrm>
            <a:off x="294968" y="4203291"/>
            <a:ext cx="91882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Many-to-Many Relationship</a:t>
            </a:r>
          </a:p>
          <a:p>
            <a:endParaRPr lang="en-MY" sz="2800" dirty="0"/>
          </a:p>
          <a:p>
            <a:r>
              <a:rPr lang="en-MY" dirty="0" err="1"/>
              <a:t>Contoh</a:t>
            </a:r>
            <a:r>
              <a:rPr lang="en-MY" dirty="0"/>
              <a:t> : Model User  </a:t>
            </a:r>
          </a:p>
        </p:txBody>
      </p:sp>
    </p:spTree>
    <p:extLst>
      <p:ext uri="{BB962C8B-B14F-4D97-AF65-F5344CB8AC3E}">
        <p14:creationId xmlns:p14="http://schemas.microsoft.com/office/powerpoint/2010/main" val="3357687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68B1F3-051F-41F9-8B40-8418334ACCC6}"/>
              </a:ext>
            </a:extLst>
          </p:cNvPr>
          <p:cNvSpPr/>
          <p:nvPr/>
        </p:nvSpPr>
        <p:spPr>
          <a:xfrm>
            <a:off x="427703" y="324465"/>
            <a:ext cx="9630697" cy="37165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&lt;?php</a:t>
            </a:r>
          </a:p>
          <a:p>
            <a:r>
              <a:rPr lang="en-US" dirty="0"/>
              <a:t>namespace App\Models;</a:t>
            </a:r>
          </a:p>
          <a:p>
            <a:r>
              <a:rPr lang="en-US" dirty="0"/>
              <a:t>use Illuminate\Database\Eloquent\Model;</a:t>
            </a:r>
          </a:p>
          <a:p>
            <a:r>
              <a:rPr lang="en-US" dirty="0"/>
              <a:t>class User extends Model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/**</a:t>
            </a:r>
          </a:p>
          <a:p>
            <a:r>
              <a:rPr lang="en-US" dirty="0"/>
              <a:t>* The roles that belong to the user.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public function roles()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$this-&gt;</a:t>
            </a:r>
            <a:r>
              <a:rPr lang="en-US" dirty="0" err="1"/>
              <a:t>belongsToMany</a:t>
            </a:r>
            <a:r>
              <a:rPr lang="en-US" dirty="0"/>
              <a:t>(Role::class);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B649B-3518-4B12-A957-0371E2FA0DE8}"/>
              </a:ext>
            </a:extLst>
          </p:cNvPr>
          <p:cNvSpPr txBox="1"/>
          <p:nvPr/>
        </p:nvSpPr>
        <p:spPr>
          <a:xfrm>
            <a:off x="427703" y="4041058"/>
            <a:ext cx="911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Contoh : Model Role 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B8573-00AA-48B9-824F-109EBF1B9884}"/>
              </a:ext>
            </a:extLst>
          </p:cNvPr>
          <p:cNvSpPr/>
          <p:nvPr/>
        </p:nvSpPr>
        <p:spPr>
          <a:xfrm>
            <a:off x="427702" y="4410390"/>
            <a:ext cx="9630697" cy="1887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&lt;?php</a:t>
            </a:r>
          </a:p>
          <a:p>
            <a:r>
              <a:rPr lang="en-MY" dirty="0"/>
              <a:t>namespace App\Models;</a:t>
            </a:r>
          </a:p>
          <a:p>
            <a:r>
              <a:rPr lang="en-MY" dirty="0"/>
              <a:t>use Illuminate\Database\Eloquent\Model;</a:t>
            </a:r>
          </a:p>
          <a:p>
            <a:r>
              <a:rPr lang="en-MY" dirty="0"/>
              <a:t>class Role extends Model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/**</a:t>
            </a:r>
          </a:p>
        </p:txBody>
      </p:sp>
    </p:spTree>
    <p:extLst>
      <p:ext uri="{BB962C8B-B14F-4D97-AF65-F5344CB8AC3E}">
        <p14:creationId xmlns:p14="http://schemas.microsoft.com/office/powerpoint/2010/main" val="10915528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4274E-A259-4D99-B780-645C2E65B1AC}"/>
              </a:ext>
            </a:extLst>
          </p:cNvPr>
          <p:cNvSpPr/>
          <p:nvPr/>
        </p:nvSpPr>
        <p:spPr>
          <a:xfrm>
            <a:off x="471948" y="427704"/>
            <a:ext cx="9674942" cy="21827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* The users that belong to the role.</a:t>
            </a:r>
          </a:p>
          <a:p>
            <a:r>
              <a:rPr lang="en-MY" dirty="0"/>
              <a:t>*/</a:t>
            </a:r>
          </a:p>
          <a:p>
            <a:r>
              <a:rPr lang="en-MY" dirty="0"/>
              <a:t>public function users()</a:t>
            </a:r>
          </a:p>
          <a:p>
            <a:r>
              <a:rPr lang="en-MY" dirty="0"/>
              <a:t>{</a:t>
            </a:r>
          </a:p>
          <a:p>
            <a:r>
              <a:rPr lang="en-MY" dirty="0"/>
              <a:t>return $this-&gt;</a:t>
            </a:r>
            <a:r>
              <a:rPr lang="en-MY" dirty="0" err="1"/>
              <a:t>belongsToMany</a:t>
            </a:r>
            <a:r>
              <a:rPr lang="en-MY" dirty="0"/>
              <a:t>(User::class);</a:t>
            </a:r>
          </a:p>
          <a:p>
            <a:r>
              <a:rPr lang="en-MY" dirty="0"/>
              <a:t>}</a:t>
            </a:r>
          </a:p>
          <a:p>
            <a:r>
              <a:rPr lang="en-MY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1B275-0D7E-41E2-A675-5AD0E60A41A6}"/>
              </a:ext>
            </a:extLst>
          </p:cNvPr>
          <p:cNvSpPr txBox="1"/>
          <p:nvPr/>
        </p:nvSpPr>
        <p:spPr>
          <a:xfrm>
            <a:off x="471948" y="2668836"/>
            <a:ext cx="10220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Contoh</a:t>
            </a:r>
            <a:r>
              <a:rPr lang="en-MY" dirty="0"/>
              <a:t> : </a:t>
            </a:r>
            <a:r>
              <a:rPr lang="en-MY" dirty="0" err="1"/>
              <a:t>memaparkan</a:t>
            </a:r>
            <a:r>
              <a:rPr lang="en-MY" dirty="0"/>
              <a:t> roles </a:t>
            </a:r>
            <a:r>
              <a:rPr lang="en-MY" dirty="0" err="1"/>
              <a:t>dimiliki</a:t>
            </a:r>
            <a:r>
              <a:rPr lang="en-MY" dirty="0"/>
              <a:t> oleh </a:t>
            </a:r>
            <a:r>
              <a:rPr lang="en-MY" dirty="0" err="1"/>
              <a:t>pengguna</a:t>
            </a:r>
            <a:r>
              <a:rPr lang="en-MY" dirty="0"/>
              <a:t>.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 err="1"/>
              <a:t>Contoh</a:t>
            </a:r>
            <a:r>
              <a:rPr lang="en-MY" dirty="0"/>
              <a:t> : </a:t>
            </a:r>
            <a:r>
              <a:rPr lang="en-MY" dirty="0" err="1"/>
              <a:t>memberikan</a:t>
            </a:r>
            <a:r>
              <a:rPr lang="en-MY" dirty="0"/>
              <a:t> roles </a:t>
            </a:r>
            <a:r>
              <a:rPr lang="en-MY" dirty="0" err="1"/>
              <a:t>kepada</a:t>
            </a:r>
            <a:r>
              <a:rPr lang="en-MY" dirty="0"/>
              <a:t> user.  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Maklumat </a:t>
            </a:r>
            <a:r>
              <a:rPr lang="en-MY" dirty="0" err="1"/>
              <a:t>lanjut</a:t>
            </a:r>
            <a:r>
              <a:rPr lang="en-MY" dirty="0"/>
              <a:t> di </a:t>
            </a:r>
            <a:r>
              <a:rPr lang="en-MY" dirty="0" err="1"/>
              <a:t>dokumentasi</a:t>
            </a:r>
            <a:r>
              <a:rPr lang="en-MY" dirty="0"/>
              <a:t> </a:t>
            </a:r>
            <a:r>
              <a:rPr lang="en-MY" dirty="0" err="1"/>
              <a:t>rasmi</a:t>
            </a:r>
            <a:r>
              <a:rPr lang="en-MY" dirty="0"/>
              <a:t> </a:t>
            </a:r>
          </a:p>
          <a:p>
            <a:r>
              <a:rPr lang="en-MY" dirty="0"/>
              <a:t>https://laravel.com/docs/8.x/eloquent-relationships#many-to-many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D3447-6A84-49BE-A926-9B560508A513}"/>
              </a:ext>
            </a:extLst>
          </p:cNvPr>
          <p:cNvSpPr/>
          <p:nvPr/>
        </p:nvSpPr>
        <p:spPr>
          <a:xfrm>
            <a:off x="471948" y="3038168"/>
            <a:ext cx="9674942" cy="15190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App\Models\User;</a:t>
            </a:r>
          </a:p>
          <a:p>
            <a:r>
              <a:rPr lang="en-US" dirty="0"/>
              <a:t>$user = User::find(1);</a:t>
            </a:r>
          </a:p>
          <a:p>
            <a:r>
              <a:rPr lang="en-US" dirty="0"/>
              <a:t>foreach ($user-&gt;roles as $role) {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F334A-7FE7-4F43-B047-3AC86FCC49FF}"/>
              </a:ext>
            </a:extLst>
          </p:cNvPr>
          <p:cNvSpPr/>
          <p:nvPr/>
        </p:nvSpPr>
        <p:spPr>
          <a:xfrm>
            <a:off x="471948" y="4977160"/>
            <a:ext cx="9542206" cy="6931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$user = User::</a:t>
            </a:r>
            <a:r>
              <a:rPr lang="en-US" dirty="0" err="1"/>
              <a:t>findOrFail</a:t>
            </a:r>
            <a:r>
              <a:rPr lang="en-US" dirty="0"/>
              <a:t>(1);</a:t>
            </a:r>
          </a:p>
          <a:p>
            <a:r>
              <a:rPr lang="en-US" dirty="0"/>
              <a:t>$user-&gt;roles()-&gt;sync([1,2]); // array of roles ID</a:t>
            </a:r>
          </a:p>
        </p:txBody>
      </p:sp>
    </p:spTree>
    <p:extLst>
      <p:ext uri="{BB962C8B-B14F-4D97-AF65-F5344CB8AC3E}">
        <p14:creationId xmlns:p14="http://schemas.microsoft.com/office/powerpoint/2010/main" val="1213470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5AACF-AE4E-4CB5-8DA1-0EA4D5F316E0}"/>
              </a:ext>
            </a:extLst>
          </p:cNvPr>
          <p:cNvSpPr txBox="1"/>
          <p:nvPr/>
        </p:nvSpPr>
        <p:spPr>
          <a:xfrm>
            <a:off x="427703" y="501445"/>
            <a:ext cx="95274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/>
              <a:t>Eloquent Collection</a:t>
            </a:r>
          </a:p>
          <a:p>
            <a:endParaRPr lang="en-MY" sz="2800" dirty="0"/>
          </a:p>
          <a:p>
            <a:r>
              <a:rPr lang="en-MY" dirty="0"/>
              <a:t>Ada </a:t>
            </a:r>
            <a:r>
              <a:rPr lang="en-MY" dirty="0" err="1"/>
              <a:t>pelbagai</a:t>
            </a:r>
            <a:r>
              <a:rPr lang="en-MY" dirty="0"/>
              <a:t> </a:t>
            </a:r>
            <a:r>
              <a:rPr lang="en-MY" dirty="0" err="1"/>
              <a:t>lagi</a:t>
            </a:r>
            <a:r>
              <a:rPr lang="en-MY" dirty="0"/>
              <a:t> </a:t>
            </a:r>
            <a:r>
              <a:rPr lang="en-MY" dirty="0" err="1"/>
              <a:t>keupayaan</a:t>
            </a:r>
            <a:r>
              <a:rPr lang="en-MY" dirty="0"/>
              <a:t> Eloquent Model </a:t>
            </a:r>
            <a:r>
              <a:rPr lang="en-MY" dirty="0" err="1"/>
              <a:t>dalam</a:t>
            </a:r>
            <a:r>
              <a:rPr lang="en-MY" dirty="0"/>
              <a:t> Laravel </a:t>
            </a:r>
            <a:r>
              <a:rPr lang="en-MY" dirty="0" err="1"/>
              <a:t>dengan</a:t>
            </a:r>
            <a:r>
              <a:rPr lang="en-MY" dirty="0"/>
              <a:t> Collection. Data yang </a:t>
            </a:r>
            <a:r>
              <a:rPr lang="en-MY" dirty="0" err="1"/>
              <a:t>dipulangkan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daripada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rekod</a:t>
            </a:r>
            <a:r>
              <a:rPr lang="en-MY" dirty="0"/>
              <a:t>, </a:t>
            </a:r>
            <a:r>
              <a:rPr lang="en-MY" dirty="0" err="1"/>
              <a:t>dipulangkan</a:t>
            </a:r>
            <a:r>
              <a:rPr lang="en-MY" dirty="0"/>
              <a:t> </a:t>
            </a:r>
            <a:r>
              <a:rPr lang="en-MY" dirty="0" err="1"/>
              <a:t>sebagai</a:t>
            </a:r>
            <a:r>
              <a:rPr lang="en-MY" dirty="0"/>
              <a:t> Eloquent Collection. </a:t>
            </a:r>
          </a:p>
          <a:p>
            <a:endParaRPr lang="en-MY" dirty="0"/>
          </a:p>
          <a:p>
            <a:r>
              <a:rPr lang="en-MY" dirty="0"/>
              <a:t>Eloquent Collection </a:t>
            </a:r>
            <a:r>
              <a:rPr lang="en-MY" dirty="0" err="1"/>
              <a:t>dibina</a:t>
            </a:r>
            <a:r>
              <a:rPr lang="en-MY" dirty="0"/>
              <a:t> </a:t>
            </a:r>
            <a:r>
              <a:rPr lang="en-MY" dirty="0" err="1"/>
              <a:t>daripada</a:t>
            </a:r>
            <a:r>
              <a:rPr lang="en-MY" dirty="0"/>
              <a:t> class Collection. Jadi di </a:t>
            </a:r>
            <a:r>
              <a:rPr lang="en-MY" dirty="0" err="1"/>
              <a:t>sini</a:t>
            </a:r>
            <a:r>
              <a:rPr lang="en-MY" dirty="0"/>
              <a:t>,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menggunakan</a:t>
            </a:r>
            <a:r>
              <a:rPr lang="en-MY" dirty="0"/>
              <a:t> </a:t>
            </a:r>
            <a:r>
              <a:rPr lang="en-MY" dirty="0" err="1"/>
              <a:t>keupayaan</a:t>
            </a:r>
            <a:r>
              <a:rPr lang="en-MY" dirty="0"/>
              <a:t> </a:t>
            </a:r>
            <a:r>
              <a:rPr lang="en-MY" dirty="0" err="1"/>
              <a:t>kedua-dua</a:t>
            </a:r>
            <a:r>
              <a:rPr lang="en-MY" dirty="0"/>
              <a:t> Eloquent Collection dan Collection </a:t>
            </a:r>
            <a:r>
              <a:rPr lang="en-MY" dirty="0" err="1"/>
              <a:t>apabila</a:t>
            </a:r>
            <a:r>
              <a:rPr lang="en-MY" dirty="0"/>
              <a:t> </a:t>
            </a:r>
            <a:r>
              <a:rPr lang="en-MY" dirty="0" err="1"/>
              <a:t>menggunakan</a:t>
            </a:r>
            <a:r>
              <a:rPr lang="en-MY" dirty="0"/>
              <a:t> Eloquent Model. </a:t>
            </a:r>
          </a:p>
          <a:p>
            <a:endParaRPr lang="en-MY" dirty="0"/>
          </a:p>
          <a:p>
            <a:r>
              <a:rPr lang="en-MY" dirty="0" err="1"/>
              <a:t>Dokumentasi</a:t>
            </a:r>
            <a:r>
              <a:rPr lang="en-MY" dirty="0"/>
              <a:t> Eloquent Collection: https://laravel.com/docs/8.x/eloquent-collections</a:t>
            </a:r>
          </a:p>
          <a:p>
            <a:r>
              <a:rPr lang="en-MY" dirty="0" err="1"/>
              <a:t>Dokumentasi</a:t>
            </a:r>
            <a:r>
              <a:rPr lang="en-MY" dirty="0"/>
              <a:t> Collection: https://laravel.com/docs/8.x/collections</a:t>
            </a:r>
          </a:p>
        </p:txBody>
      </p:sp>
    </p:spTree>
    <p:extLst>
      <p:ext uri="{BB962C8B-B14F-4D97-AF65-F5344CB8AC3E}">
        <p14:creationId xmlns:p14="http://schemas.microsoft.com/office/powerpoint/2010/main" val="326163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1E858-20D5-4773-8C51-2490B7251767}"/>
              </a:ext>
            </a:extLst>
          </p:cNvPr>
          <p:cNvSpPr txBox="1"/>
          <p:nvPr/>
        </p:nvSpPr>
        <p:spPr>
          <a:xfrm>
            <a:off x="715617" y="1073426"/>
            <a:ext cx="930302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 err="1"/>
              <a:t>Kemaskini</a:t>
            </a:r>
            <a:r>
              <a:rPr lang="en-MY" sz="2800" b="1" dirty="0"/>
              <a:t> NPM / NodeJS</a:t>
            </a:r>
            <a:r>
              <a:rPr lang="en-US" sz="2800" b="1" dirty="0"/>
              <a:t>                                       </a:t>
            </a:r>
          </a:p>
          <a:p>
            <a:endParaRPr lang="en-MY" sz="2400" b="1" dirty="0"/>
          </a:p>
          <a:p>
            <a:pPr marL="514350" indent="-514350">
              <a:buFont typeface="+mj-lt"/>
              <a:buAutoNum type="romanUcPeriod"/>
            </a:pPr>
            <a:r>
              <a:rPr lang="en-MY" sz="2400" dirty="0" err="1"/>
              <a:t>Dapatkan</a:t>
            </a:r>
            <a:r>
              <a:rPr lang="en-MY" sz="2400" dirty="0"/>
              <a:t> NodeJS</a:t>
            </a:r>
            <a:r>
              <a:rPr lang="en-US" sz="2400" dirty="0"/>
              <a:t> di </a:t>
            </a:r>
            <a:r>
              <a:rPr lang="en-US" sz="2400" dirty="0">
                <a:hlinkClick r:id="rId2"/>
              </a:rPr>
              <a:t>https://nodejs.org/en/download/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 err="1"/>
              <a:t>Muat-turun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LTS, Window Binary.</a:t>
            </a:r>
          </a:p>
          <a:p>
            <a:pPr marL="514350" indent="-514350">
              <a:buFont typeface="+mj-lt"/>
              <a:buAutoNum type="romanUcPeriod"/>
            </a:pPr>
            <a:r>
              <a:rPr lang="en-MY" sz="2400" dirty="0"/>
              <a:t>Extract fail ZIP </a:t>
            </a:r>
            <a:r>
              <a:rPr lang="en-MY" sz="2400" dirty="0" err="1"/>
              <a:t>ke</a:t>
            </a:r>
            <a:r>
              <a:rPr lang="en-MY" sz="2400" dirty="0"/>
              <a:t> folder C:\laragon\bin\nodejs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MY" sz="2400" dirty="0"/>
              <a:t>Dari </a:t>
            </a:r>
            <a:r>
              <a:rPr lang="en-MY" sz="2400" dirty="0" err="1"/>
              <a:t>Laragon</a:t>
            </a:r>
            <a:r>
              <a:rPr lang="en-MY" sz="2400" dirty="0"/>
              <a:t>, right-click dan </a:t>
            </a:r>
            <a:r>
              <a:rPr lang="en-MY" sz="2400" dirty="0" err="1"/>
              <a:t>teruskan</a:t>
            </a:r>
            <a:r>
              <a:rPr lang="en-MY" sz="2400" dirty="0"/>
              <a:t> </a:t>
            </a:r>
            <a:r>
              <a:rPr lang="en-MY" sz="2400" dirty="0" err="1"/>
              <a:t>ke</a:t>
            </a:r>
            <a:r>
              <a:rPr lang="en-MY" sz="2400" dirty="0"/>
              <a:t> Node.js &gt; Version. 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MY" sz="2400" dirty="0" err="1"/>
              <a:t>Pilih</a:t>
            </a:r>
            <a:r>
              <a:rPr lang="en-MY" sz="2400" dirty="0"/>
              <a:t> </a:t>
            </a:r>
            <a:r>
              <a:rPr lang="en-MY" sz="2400" dirty="0" err="1"/>
              <a:t>versi</a:t>
            </a:r>
            <a:r>
              <a:rPr lang="en-MY" sz="2400" dirty="0"/>
              <a:t> Node.js yang </a:t>
            </a:r>
            <a:r>
              <a:rPr lang="en-MY" sz="2400" dirty="0" err="1"/>
              <a:t>telah</a:t>
            </a:r>
            <a:r>
              <a:rPr lang="en-MY" sz="2400" dirty="0"/>
              <a:t> </a:t>
            </a:r>
            <a:r>
              <a:rPr lang="en-MY" sz="2400" dirty="0" err="1"/>
              <a:t>dimuat-turun</a:t>
            </a:r>
            <a:r>
              <a:rPr lang="en-MY" sz="2400" dirty="0"/>
              <a:t> </a:t>
            </a:r>
            <a:r>
              <a:rPr lang="en-MY" sz="2400" dirty="0" err="1"/>
              <a:t>tadi</a:t>
            </a:r>
            <a:r>
              <a:rPr lang="en-MY" sz="2400" dirty="0"/>
              <a:t>.</a:t>
            </a:r>
            <a:endParaRPr lang="en-US" sz="24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8736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15349-A087-44FA-97FB-49CFE9680498}"/>
              </a:ext>
            </a:extLst>
          </p:cNvPr>
          <p:cNvSpPr txBox="1"/>
          <p:nvPr/>
        </p:nvSpPr>
        <p:spPr>
          <a:xfrm>
            <a:off x="768626" y="993913"/>
            <a:ext cx="9422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 err="1"/>
              <a:t>Kemaskini</a:t>
            </a:r>
            <a:r>
              <a:rPr lang="en-MY" sz="2800" dirty="0"/>
              <a:t> </a:t>
            </a:r>
            <a:r>
              <a:rPr lang="en-MY" sz="2800" dirty="0" err="1"/>
              <a:t>Versi</a:t>
            </a:r>
            <a:r>
              <a:rPr lang="en-MY" sz="2800" dirty="0"/>
              <a:t> PHP </a:t>
            </a:r>
          </a:p>
          <a:p>
            <a:endParaRPr lang="en-MY" sz="2800" dirty="0"/>
          </a:p>
          <a:p>
            <a:pPr marL="342900" indent="-342900">
              <a:buAutoNum type="arabicPeriod"/>
            </a:pPr>
            <a:r>
              <a:rPr lang="en-MY" sz="2400" dirty="0" err="1"/>
              <a:t>Dapat</a:t>
            </a:r>
            <a:r>
              <a:rPr lang="en-MY" sz="2400" dirty="0"/>
              <a:t> </a:t>
            </a:r>
            <a:r>
              <a:rPr lang="en-MY" sz="2400" dirty="0" err="1"/>
              <a:t>versi</a:t>
            </a:r>
            <a:r>
              <a:rPr lang="en-MY" sz="2400" dirty="0"/>
              <a:t> PHP yang </a:t>
            </a:r>
            <a:r>
              <a:rPr lang="en-MY" sz="2400" dirty="0" err="1"/>
              <a:t>terkini</a:t>
            </a:r>
            <a:r>
              <a:rPr lang="en-MY" sz="2400" dirty="0"/>
              <a:t> di </a:t>
            </a:r>
            <a:r>
              <a:rPr lang="en-MY" sz="2400" dirty="0">
                <a:hlinkClick r:id="rId2"/>
              </a:rPr>
              <a:t>https://windows.php.net/download</a:t>
            </a:r>
            <a:endParaRPr lang="en-MY" sz="2400" dirty="0"/>
          </a:p>
          <a:p>
            <a:pPr marL="342900" indent="-342900">
              <a:buAutoNum type="arabicPeriod"/>
            </a:pPr>
            <a:r>
              <a:rPr lang="en-MY" sz="2400" dirty="0" err="1"/>
              <a:t>Muat-turun</a:t>
            </a:r>
            <a:r>
              <a:rPr lang="en-MY" sz="2400" dirty="0"/>
              <a:t> </a:t>
            </a:r>
            <a:r>
              <a:rPr lang="en-MY" sz="2400" dirty="0" err="1"/>
              <a:t>versi</a:t>
            </a:r>
            <a:r>
              <a:rPr lang="en-MY" sz="2400" dirty="0"/>
              <a:t> yang </a:t>
            </a:r>
            <a:r>
              <a:rPr lang="en-MY" sz="2400" dirty="0" err="1"/>
              <a:t>dikehendaki</a:t>
            </a:r>
            <a:r>
              <a:rPr lang="en-MY" sz="2400" dirty="0"/>
              <a:t>, </a:t>
            </a:r>
            <a:r>
              <a:rPr lang="en-MY" sz="2400" dirty="0" err="1"/>
              <a:t>namun</a:t>
            </a:r>
            <a:r>
              <a:rPr lang="en-MY" sz="2400" dirty="0"/>
              <a:t> </a:t>
            </a:r>
            <a:r>
              <a:rPr lang="en-MY" sz="2400" dirty="0" err="1"/>
              <a:t>dicadangkan</a:t>
            </a:r>
            <a:r>
              <a:rPr lang="en-MY" sz="2400" dirty="0"/>
              <a:t> </a:t>
            </a:r>
            <a:r>
              <a:rPr lang="en-MY" sz="2400" dirty="0" err="1"/>
              <a:t>dapatkan</a:t>
            </a:r>
            <a:r>
              <a:rPr lang="en-MY" sz="2400" dirty="0"/>
              <a:t> </a:t>
            </a:r>
            <a:r>
              <a:rPr lang="en-MY" sz="2400" dirty="0" err="1"/>
              <a:t>versi</a:t>
            </a:r>
            <a:r>
              <a:rPr lang="en-MY" sz="2400" dirty="0"/>
              <a:t> Thread Safe </a:t>
            </a:r>
            <a:r>
              <a:rPr lang="en-MY" sz="2400" dirty="0" err="1"/>
              <a:t>untuk</a:t>
            </a:r>
            <a:r>
              <a:rPr lang="en-MY" sz="2400" dirty="0"/>
              <a:t> </a:t>
            </a:r>
            <a:r>
              <a:rPr lang="en-MY" sz="2400" dirty="0" err="1"/>
              <a:t>kegunaan</a:t>
            </a:r>
            <a:r>
              <a:rPr lang="en-MY" sz="2400" dirty="0"/>
              <a:t> </a:t>
            </a:r>
            <a:r>
              <a:rPr lang="en-MY" sz="2400" dirty="0" err="1"/>
              <a:t>bersama</a:t>
            </a:r>
            <a:r>
              <a:rPr lang="en-MY" sz="2400" dirty="0"/>
              <a:t> </a:t>
            </a:r>
            <a:r>
              <a:rPr lang="en-MY" sz="2400" dirty="0" err="1"/>
              <a:t>Laragon</a:t>
            </a:r>
            <a:r>
              <a:rPr lang="en-MY" sz="2400" dirty="0"/>
              <a:t>. </a:t>
            </a:r>
          </a:p>
          <a:p>
            <a:pPr marL="342900" indent="-342900">
              <a:buAutoNum type="arabicPeriod"/>
            </a:pPr>
            <a:r>
              <a:rPr lang="en-MY" sz="2400" dirty="0"/>
              <a:t>Extract fail ZIP </a:t>
            </a:r>
            <a:r>
              <a:rPr lang="en-MY" sz="2400" dirty="0" err="1"/>
              <a:t>ke</a:t>
            </a:r>
            <a:r>
              <a:rPr lang="en-MY" sz="2400" dirty="0"/>
              <a:t> folder D:\laragon\bin\php (</a:t>
            </a:r>
            <a:r>
              <a:rPr lang="en-MY" sz="2400" dirty="0" err="1"/>
              <a:t>setiap</a:t>
            </a:r>
            <a:r>
              <a:rPr lang="en-MY" sz="2400" dirty="0"/>
              <a:t> </a:t>
            </a:r>
            <a:r>
              <a:rPr lang="en-MY" sz="2400" dirty="0" err="1"/>
              <a:t>versi</a:t>
            </a:r>
            <a:r>
              <a:rPr lang="en-MY" sz="2400" dirty="0"/>
              <a:t> di </a:t>
            </a:r>
            <a:r>
              <a:rPr lang="en-MY" sz="2400" dirty="0" err="1"/>
              <a:t>dalam</a:t>
            </a:r>
            <a:r>
              <a:rPr lang="en-MY" sz="2400" dirty="0"/>
              <a:t> folder </a:t>
            </a:r>
            <a:r>
              <a:rPr lang="en-MY" sz="2400" dirty="0" err="1"/>
              <a:t>sendiri</a:t>
            </a:r>
            <a:r>
              <a:rPr lang="en-MY" sz="2400" dirty="0"/>
              <a:t>) </a:t>
            </a:r>
          </a:p>
          <a:p>
            <a:pPr marL="342900" indent="-342900">
              <a:buAutoNum type="arabicPeriod"/>
            </a:pPr>
            <a:r>
              <a:rPr lang="en-MY" sz="2400" dirty="0"/>
              <a:t>Dari </a:t>
            </a:r>
            <a:r>
              <a:rPr lang="en-MY" sz="2400" dirty="0" err="1"/>
              <a:t>Laragon</a:t>
            </a:r>
            <a:r>
              <a:rPr lang="en-MY" sz="2400" dirty="0"/>
              <a:t>, right-click dan </a:t>
            </a:r>
            <a:r>
              <a:rPr lang="en-MY" sz="2400" dirty="0" err="1"/>
              <a:t>terus</a:t>
            </a:r>
            <a:r>
              <a:rPr lang="en-MY" sz="2400" dirty="0"/>
              <a:t> </a:t>
            </a:r>
            <a:r>
              <a:rPr lang="en-MY" sz="2400" dirty="0" err="1"/>
              <a:t>ke</a:t>
            </a:r>
            <a:r>
              <a:rPr lang="en-MY" sz="2400" dirty="0"/>
              <a:t> PHP &gt; Version. 5. </a:t>
            </a:r>
            <a:r>
              <a:rPr lang="en-MY" sz="2400" dirty="0" err="1"/>
              <a:t>Pilih</a:t>
            </a:r>
            <a:r>
              <a:rPr lang="en-MY" sz="2400" dirty="0"/>
              <a:t> </a:t>
            </a:r>
            <a:r>
              <a:rPr lang="en-MY" sz="2400" dirty="0" err="1"/>
              <a:t>versi</a:t>
            </a:r>
            <a:r>
              <a:rPr lang="en-MY" sz="2400" dirty="0"/>
              <a:t> PHP yang </a:t>
            </a:r>
            <a:r>
              <a:rPr lang="en-MY" sz="2400" dirty="0" err="1"/>
              <a:t>dikehendaki</a:t>
            </a:r>
            <a:r>
              <a:rPr lang="en-MY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4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2D7-EB55-4598-B76B-6B709F68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Pemasangan</a:t>
            </a:r>
            <a:r>
              <a:rPr lang="en-MY" dirty="0"/>
              <a:t> Laravel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Laragon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A12-5780-4E75-8010-D056ACDD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 Dari </a:t>
            </a:r>
            <a:r>
              <a:rPr lang="en-MY" dirty="0" err="1"/>
              <a:t>Laragon</a:t>
            </a:r>
            <a:r>
              <a:rPr lang="en-MY" dirty="0"/>
              <a:t>, right-click.</a:t>
            </a:r>
          </a:p>
          <a:p>
            <a:r>
              <a:rPr lang="en-MY" dirty="0"/>
              <a:t> </a:t>
            </a:r>
            <a:r>
              <a:rPr lang="en-MY" dirty="0" err="1"/>
              <a:t>Pilih</a:t>
            </a:r>
            <a:r>
              <a:rPr lang="en-MY" dirty="0"/>
              <a:t> Quick app &gt; Laravel </a:t>
            </a:r>
          </a:p>
          <a:p>
            <a:r>
              <a:rPr lang="en-MY" dirty="0"/>
              <a:t> Masukkan </a:t>
            </a:r>
            <a:r>
              <a:rPr lang="en-MY" dirty="0" err="1"/>
              <a:t>nama</a:t>
            </a:r>
            <a:r>
              <a:rPr lang="en-MY" dirty="0"/>
              <a:t> </a:t>
            </a:r>
            <a:r>
              <a:rPr lang="en-MY" dirty="0" err="1"/>
              <a:t>projek</a:t>
            </a:r>
            <a:r>
              <a:rPr lang="en-MY" dirty="0"/>
              <a:t>,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aplikasi</a:t>
            </a:r>
            <a:r>
              <a:rPr lang="en-MY" dirty="0"/>
              <a:t> </a:t>
            </a:r>
          </a:p>
          <a:p>
            <a:r>
              <a:rPr lang="en-MY" dirty="0"/>
              <a:t> </a:t>
            </a:r>
            <a:r>
              <a:rPr lang="en-MY" dirty="0" err="1"/>
              <a:t>Klik</a:t>
            </a:r>
            <a:r>
              <a:rPr lang="en-MY" dirty="0"/>
              <a:t> </a:t>
            </a:r>
            <a:r>
              <a:rPr lang="en-MY" dirty="0" err="1"/>
              <a:t>butang</a:t>
            </a:r>
            <a:r>
              <a:rPr lang="en-MY" dirty="0"/>
              <a:t> OK. </a:t>
            </a:r>
          </a:p>
        </p:txBody>
      </p:sp>
    </p:spTree>
    <p:extLst>
      <p:ext uri="{BB962C8B-B14F-4D97-AF65-F5344CB8AC3E}">
        <p14:creationId xmlns:p14="http://schemas.microsoft.com/office/powerpoint/2010/main" val="427267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E3C63-711F-4476-86A0-664D29DD6A7E}"/>
              </a:ext>
            </a:extLst>
          </p:cNvPr>
          <p:cNvSpPr txBox="1"/>
          <p:nvPr/>
        </p:nvSpPr>
        <p:spPr>
          <a:xfrm>
            <a:off x="675861" y="874643"/>
            <a:ext cx="9263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Dapatkan</a:t>
            </a:r>
            <a:r>
              <a:rPr lang="en-US" sz="2400" dirty="0"/>
              <a:t> composer </a:t>
            </a:r>
            <a:r>
              <a:rPr lang="en-US" sz="2400" dirty="0" err="1"/>
              <a:t>sekiranya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>
                <a:hlinkClick r:id="rId2"/>
              </a:rPr>
              <a:t>https://getcomposer.org/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-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buka</a:t>
            </a:r>
            <a:r>
              <a:rPr lang="en-US" sz="2400" dirty="0"/>
              <a:t> terminal </a:t>
            </a:r>
            <a:r>
              <a:rPr lang="en-US" sz="2400" dirty="0" err="1"/>
              <a:t>atau</a:t>
            </a:r>
            <a:r>
              <a:rPr lang="en-US" sz="2400" dirty="0"/>
              <a:t> command prompt dan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arahan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MY" sz="2400" dirty="0"/>
          </a:p>
          <a:p>
            <a:r>
              <a:rPr lang="en-MY" sz="2400" dirty="0"/>
              <a:t>-</a:t>
            </a:r>
            <a:r>
              <a:rPr lang="en-MY" sz="2400" dirty="0" err="1"/>
              <a:t>Arahan</a:t>
            </a:r>
            <a:r>
              <a:rPr lang="en-MY" sz="2400" dirty="0"/>
              <a:t> </a:t>
            </a:r>
            <a:r>
              <a:rPr lang="en-MY" sz="2400" dirty="0" err="1"/>
              <a:t>ini</a:t>
            </a:r>
            <a:r>
              <a:rPr lang="en-MY" sz="2400" dirty="0"/>
              <a:t> </a:t>
            </a:r>
            <a:r>
              <a:rPr lang="en-MY" sz="2400" dirty="0" err="1"/>
              <a:t>akan</a:t>
            </a:r>
            <a:r>
              <a:rPr lang="en-MY" sz="2400" dirty="0"/>
              <a:t> </a:t>
            </a:r>
            <a:r>
              <a:rPr lang="en-MY" sz="2400" dirty="0" err="1"/>
              <a:t>membina</a:t>
            </a:r>
            <a:r>
              <a:rPr lang="en-MY" sz="2400" dirty="0"/>
              <a:t> </a:t>
            </a:r>
            <a:r>
              <a:rPr lang="en-MY" sz="2400" dirty="0" err="1"/>
              <a:t>satu</a:t>
            </a:r>
            <a:r>
              <a:rPr lang="en-MY" sz="2400" dirty="0"/>
              <a:t> folder </a:t>
            </a:r>
            <a:r>
              <a:rPr lang="en-MY" sz="2400" dirty="0" err="1"/>
              <a:t>bernama</a:t>
            </a:r>
            <a:r>
              <a:rPr lang="en-MY" sz="2400" dirty="0"/>
              <a:t> </a:t>
            </a:r>
            <a:r>
              <a:rPr lang="en-MY" sz="2400" dirty="0" err="1"/>
              <a:t>aplikasi</a:t>
            </a:r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r>
              <a:rPr lang="en-MY" sz="2400" dirty="0"/>
              <a:t>-</a:t>
            </a:r>
            <a:r>
              <a:rPr lang="en-MY" sz="2400" dirty="0" err="1"/>
              <a:t>Arahan</a:t>
            </a:r>
            <a:r>
              <a:rPr lang="en-MY" sz="2400" dirty="0"/>
              <a:t> php artisan serve </a:t>
            </a:r>
            <a:r>
              <a:rPr lang="en-MY" sz="2400" dirty="0" err="1"/>
              <a:t>akan</a:t>
            </a:r>
            <a:r>
              <a:rPr lang="en-MY" sz="2400" dirty="0"/>
              <a:t> </a:t>
            </a:r>
            <a:r>
              <a:rPr lang="en-MY" sz="2400" dirty="0" err="1"/>
              <a:t>memulakan</a:t>
            </a:r>
            <a:r>
              <a:rPr lang="en-MY" sz="2400" dirty="0"/>
              <a:t> webserver </a:t>
            </a:r>
            <a:r>
              <a:rPr lang="en-MY" sz="2400" dirty="0" err="1"/>
              <a:t>untuk</a:t>
            </a:r>
            <a:r>
              <a:rPr lang="en-MY" sz="2400" dirty="0"/>
              <a:t> </a:t>
            </a:r>
            <a:r>
              <a:rPr lang="en-MY" sz="2400" dirty="0" err="1"/>
              <a:t>pembangunan</a:t>
            </a:r>
            <a:r>
              <a:rPr lang="en-MY" sz="24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34D43-065B-4AF2-A887-575941E4084C}"/>
              </a:ext>
            </a:extLst>
          </p:cNvPr>
          <p:cNvSpPr/>
          <p:nvPr/>
        </p:nvSpPr>
        <p:spPr>
          <a:xfrm>
            <a:off x="1444486" y="2173356"/>
            <a:ext cx="7726018" cy="7818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composer create-project laravel/laravel aplikasi cd aplikasi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653AF-98F4-4B99-921C-8077093AE044}"/>
              </a:ext>
            </a:extLst>
          </p:cNvPr>
          <p:cNvSpPr/>
          <p:nvPr/>
        </p:nvSpPr>
        <p:spPr>
          <a:xfrm>
            <a:off x="1444486" y="3552299"/>
            <a:ext cx="7726018" cy="7818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/>
              <a:t>php artisan serve </a:t>
            </a:r>
          </a:p>
        </p:txBody>
      </p:sp>
    </p:spTree>
    <p:extLst>
      <p:ext uri="{BB962C8B-B14F-4D97-AF65-F5344CB8AC3E}">
        <p14:creationId xmlns:p14="http://schemas.microsoft.com/office/powerpoint/2010/main" val="21030895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2966</TotalTime>
  <Words>4384</Words>
  <Application>Microsoft Office PowerPoint</Application>
  <PresentationFormat>Widescreen</PresentationFormat>
  <Paragraphs>1002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Times New Roman</vt:lpstr>
      <vt:lpstr>Wingdings</vt:lpstr>
      <vt:lpstr>Berlin</vt:lpstr>
      <vt:lpstr>Laravel Best Practices</vt:lpstr>
      <vt:lpstr>Laravel : MVC Framework</vt:lpstr>
      <vt:lpstr>PowerPoint Presentation</vt:lpstr>
      <vt:lpstr>Persiapan VSCode </vt:lpstr>
      <vt:lpstr>Pemasangan Laragon</vt:lpstr>
      <vt:lpstr>PowerPoint Presentation</vt:lpstr>
      <vt:lpstr>PowerPoint Presentation</vt:lpstr>
      <vt:lpstr>Pemasangan Laravel dengan Laragon</vt:lpstr>
      <vt:lpstr>PowerPoint Presentation</vt:lpstr>
      <vt:lpstr>Pemasangan dengan Laravel Installer </vt:lpstr>
      <vt:lpstr>PowerPoint Presentation</vt:lpstr>
      <vt:lpstr>Konfigurasi </vt:lpstr>
      <vt:lpstr>Router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Controller</vt:lpstr>
      <vt:lpstr>PowerPoint Presentation</vt:lpstr>
      <vt:lpstr>PowerPoint Presentation</vt:lpstr>
      <vt:lpstr>View &amp; Blade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Migration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/ Eloquent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Best Practices</dc:title>
  <dc:creator>NURUL AININ SOFIYA BINTI AZMAN</dc:creator>
  <cp:lastModifiedBy>Amirol Zolkifli</cp:lastModifiedBy>
  <cp:revision>3</cp:revision>
  <dcterms:created xsi:type="dcterms:W3CDTF">2021-10-28T14:57:59Z</dcterms:created>
  <dcterms:modified xsi:type="dcterms:W3CDTF">2022-03-03T13:25:46Z</dcterms:modified>
</cp:coreProperties>
</file>