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68" r:id="rId5"/>
    <p:sldId id="269" r:id="rId6"/>
    <p:sldId id="262" r:id="rId7"/>
    <p:sldId id="263" r:id="rId8"/>
    <p:sldId id="264" r:id="rId9"/>
    <p:sldId id="266" r:id="rId10"/>
  </p:sldIdLst>
  <p:sldSz cx="9144000" cy="5143500" type="screen16x9"/>
  <p:notesSz cx="6858000" cy="9144000"/>
  <p:embeddedFontLs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Raleway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98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82077d739_0_8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82077d739_0_8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82077d739_0_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482077d739_0_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82077d739_0_8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482077d739_0_8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5904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82077d739_0_8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482077d739_0_8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990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482077d739_0_8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482077d739_0_8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82077d739_0_8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482077d739_0_8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82077d739_0_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482077d739_0_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482077d739_0_8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482077d739_0_8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uyo.sega.jp/program_202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 dirty="0"/>
              <a:t>２０２３年</a:t>
            </a:r>
            <a:r>
              <a:rPr lang="ja-JP" altLang="en-US" sz="3000" dirty="0"/>
              <a:t>９</a:t>
            </a:r>
            <a:r>
              <a:rPr lang="ja" sz="3000" dirty="0"/>
              <a:t>月度</a:t>
            </a:r>
            <a:br>
              <a:rPr lang="ja" sz="3000" dirty="0"/>
            </a:br>
            <a:r>
              <a:rPr lang="ja" sz="3000" dirty="0"/>
              <a:t>成果報告</a:t>
            </a:r>
            <a:endParaRPr sz="3000"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>
                <a:solidFill>
                  <a:srgbClr val="000000"/>
                </a:solidFill>
              </a:rPr>
              <a:t>筑波EC　32220221　佐久間亮太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5849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目次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1338825"/>
            <a:ext cx="7688700" cy="30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252525"/>
                </a:solidFill>
              </a:rPr>
              <a:t>1．やったこと</a:t>
            </a:r>
            <a:endParaRPr>
              <a:solidFill>
                <a:srgbClr val="252525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ja">
                <a:solidFill>
                  <a:srgbClr val="252525"/>
                </a:solidFill>
              </a:rPr>
              <a:t>2．使用ツール</a:t>
            </a:r>
            <a:endParaRPr>
              <a:solidFill>
                <a:srgbClr val="252525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ja">
                <a:solidFill>
                  <a:srgbClr val="252525"/>
                </a:solidFill>
              </a:rPr>
              <a:t>3．今月の感想</a:t>
            </a:r>
            <a:endParaRPr>
              <a:solidFill>
                <a:srgbClr val="252525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ja">
                <a:solidFill>
                  <a:srgbClr val="252525"/>
                </a:solidFill>
              </a:rPr>
              <a:t>4．今後の予定</a:t>
            </a:r>
            <a:endParaRPr>
              <a:solidFill>
                <a:srgbClr val="252525"/>
              </a:solidFill>
            </a:endParaRPr>
          </a:p>
        </p:txBody>
      </p:sp>
      <p:sp>
        <p:nvSpPr>
          <p:cNvPr id="94" name="Google Shape;94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9450" y="5849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やったこと(１)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729450" y="1338825"/>
            <a:ext cx="7688700" cy="30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Char char="●"/>
            </a:pPr>
            <a:r>
              <a:rPr lang="ja" sz="1500" dirty="0">
                <a:solidFill>
                  <a:srgbClr val="FF0000"/>
                </a:solidFill>
              </a:rPr>
              <a:t>Udemyを活用した学習</a:t>
            </a:r>
            <a:endParaRPr sz="1500" dirty="0">
              <a:solidFill>
                <a:srgbClr val="FF0000"/>
              </a:solidFill>
            </a:endParaRPr>
          </a:p>
          <a:p>
            <a:pPr marL="895350" lvl="1" indent="-285750">
              <a:buClr>
                <a:srgbClr val="252525"/>
              </a:buClr>
              <a:buSzPts val="1200"/>
            </a:pPr>
            <a:r>
              <a:rPr lang="ja-JP" altLang="en-US" sz="1400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ウェブ開発入門完全攻略コース </a:t>
            </a:r>
            <a:r>
              <a:rPr lang="en-US" altLang="ja-JP" sz="1400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HTML/CSS/JavaScript. </a:t>
            </a:r>
            <a:r>
              <a:rPr lang="ja-JP" altLang="en-US" sz="1400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プログラミングをはじめて学び創れる人へ！</a:t>
            </a:r>
            <a:endParaRPr lang="en-US" altLang="ja-JP" sz="1200" dirty="0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352550" lvl="2" indent="-285750">
              <a:buClr>
                <a:srgbClr val="252525"/>
              </a:buClr>
              <a:buSzPts val="1200"/>
            </a:pPr>
            <a:r>
              <a:rPr lang="en-US" altLang="ja-JP" sz="1200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HTML</a:t>
            </a:r>
            <a:r>
              <a:rPr lang="ja-JP" altLang="en-US" sz="1200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や</a:t>
            </a:r>
            <a:r>
              <a:rPr lang="en-US" altLang="ja-JP" sz="1200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CSS</a:t>
            </a:r>
            <a:r>
              <a:rPr lang="ja-JP" altLang="en-US" sz="1200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lang="en-US" altLang="ja-JP" sz="1200" dirty="0" err="1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javascript</a:t>
            </a:r>
            <a:r>
              <a:rPr lang="ja-JP" altLang="en-US" sz="1200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などを用いて、動的な</a:t>
            </a:r>
            <a:r>
              <a:rPr lang="en-US" altLang="ja-JP" sz="1200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Web</a:t>
            </a:r>
            <a:r>
              <a:rPr lang="ja-JP" altLang="en-US" sz="1200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サイトを開発する流れを一通り実践</a:t>
            </a:r>
            <a:endParaRPr lang="en-US" altLang="ja-JP" sz="1200" dirty="0">
              <a:solidFill>
                <a:schemeClr val="bg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352550" lvl="2" indent="-285750">
              <a:buClr>
                <a:srgbClr val="252525"/>
              </a:buClr>
              <a:buSzPts val="1200"/>
            </a:pPr>
            <a:r>
              <a:rPr lang="ja-JP" altLang="en-US" sz="1200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前半は</a:t>
            </a:r>
            <a:r>
              <a:rPr lang="en-US" altLang="ja-JP" sz="1200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HTML</a:t>
            </a:r>
            <a:r>
              <a:rPr lang="ja-JP" altLang="en-US" sz="1200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lang="en-US" altLang="ja-JP" sz="1200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CSS</a:t>
            </a:r>
            <a:r>
              <a:rPr lang="ja-JP" altLang="en-US" sz="1200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lang="en-US" altLang="ja-JP" sz="1200" dirty="0" err="1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javascript</a:t>
            </a:r>
            <a:r>
              <a:rPr lang="ja-JP" altLang="en-US" sz="1200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などのフロントエンド側、後半は</a:t>
            </a:r>
            <a:r>
              <a:rPr lang="en-US" altLang="ja-JP" sz="1200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Ruby</a:t>
            </a:r>
            <a:r>
              <a:rPr lang="ja-JP" altLang="en-US" sz="1200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でバックエンド側を学習</a:t>
            </a:r>
            <a:endParaRPr lang="en-US" altLang="ja-JP" sz="1200" dirty="0">
              <a:solidFill>
                <a:schemeClr val="bg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352550" lvl="2" indent="-285750">
              <a:buClr>
                <a:srgbClr val="252525"/>
              </a:buClr>
              <a:buSzPts val="1200"/>
            </a:pPr>
            <a:r>
              <a:rPr lang="ja-JP" altLang="en-US" sz="1200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今回は</a:t>
            </a:r>
            <a:r>
              <a:rPr lang="en-US" altLang="ja-JP" sz="1200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HTML</a:t>
            </a:r>
            <a:r>
              <a:rPr lang="ja-JP" altLang="en-US" sz="1200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の講座を一通り、</a:t>
            </a:r>
            <a:r>
              <a:rPr lang="en-US" altLang="ja-JP" sz="1200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CSS</a:t>
            </a:r>
            <a:r>
              <a:rPr lang="ja-JP" altLang="en-US" sz="1200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の講座を一部完了させた</a:t>
            </a:r>
            <a:r>
              <a:rPr lang="en-US" altLang="ja-JP" sz="1200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ja-JP" altLang="en-US" sz="1200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講座全体のうち</a:t>
            </a:r>
            <a:r>
              <a:rPr lang="en-US" altLang="ja-JP" sz="1200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25</a:t>
            </a:r>
            <a:r>
              <a:rPr lang="ja-JP" altLang="en-US" sz="1200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％が完了</a:t>
            </a:r>
            <a:r>
              <a:rPr lang="en-US" altLang="ja-JP" sz="1200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  <p:sp>
        <p:nvSpPr>
          <p:cNvPr id="101" name="Google Shape;101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29450" y="5849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/>
              <a:t>やったこと(</a:t>
            </a:r>
            <a:r>
              <a:rPr lang="ja-JP" altLang="en-US" dirty="0"/>
              <a:t>２</a:t>
            </a:r>
            <a:r>
              <a:rPr lang="ja" dirty="0"/>
              <a:t>) </a:t>
            </a:r>
            <a:r>
              <a:rPr lang="en-US" altLang="ja" dirty="0"/>
              <a:t>–</a:t>
            </a:r>
            <a:r>
              <a:rPr lang="ja" dirty="0"/>
              <a:t> </a:t>
            </a:r>
            <a:r>
              <a:rPr lang="en-US" altLang="ja-JP" dirty="0"/>
              <a:t>HTML</a:t>
            </a:r>
            <a:r>
              <a:rPr lang="ja-JP" altLang="en-US" dirty="0"/>
              <a:t>の学習</a:t>
            </a:r>
            <a:endParaRPr dirty="0"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729450" y="1338825"/>
            <a:ext cx="7688700" cy="30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38150" indent="-285750">
              <a:buClr>
                <a:schemeClr val="bg2"/>
              </a:buClr>
              <a:buSzPts val="1200"/>
              <a:buFont typeface="Wingdings" panose="05000000000000000000" pitchFamily="2" charset="2"/>
              <a:buChar char="l"/>
            </a:pPr>
            <a:r>
              <a:rPr lang="ja-JP" altLang="en-US" sz="1500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やったこと</a:t>
            </a:r>
          </a:p>
          <a:p>
            <a:pPr marL="895350" lvl="1" indent="-285750">
              <a:buClr>
                <a:srgbClr val="252525"/>
              </a:buClr>
              <a:buSzPts val="1200"/>
            </a:pPr>
            <a:r>
              <a:rPr lang="en-US" altLang="ja-JP" sz="1200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HTML</a:t>
            </a:r>
            <a:r>
              <a:rPr lang="ja-JP" altLang="en-US" sz="1200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の基本構文を</a:t>
            </a:r>
            <a:r>
              <a:rPr lang="en-US" altLang="ja-JP" sz="1200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ja-JP" altLang="en-US" sz="1200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から体系的に学習</a:t>
            </a:r>
            <a:endParaRPr lang="en-US" altLang="ja-JP" sz="1200" dirty="0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895350" lvl="1" indent="-285750">
              <a:buClr>
                <a:srgbClr val="252525"/>
              </a:buClr>
              <a:buSzPts val="1200"/>
            </a:pPr>
            <a:r>
              <a:rPr lang="ja-JP" altLang="en-US" sz="1200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リファレンスの読み方なども学習</a:t>
            </a:r>
            <a:endParaRPr lang="en-US" altLang="ja-JP" sz="1200" dirty="0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895350" lvl="1" indent="-285750">
              <a:buClr>
                <a:srgbClr val="252525"/>
              </a:buClr>
              <a:buSzPts val="1200"/>
            </a:pPr>
            <a:r>
              <a:rPr lang="ja-JP" altLang="en-US" sz="1200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ステップアップとして、テーブルやフォームの作り方も学習</a:t>
            </a:r>
            <a:endParaRPr lang="ja" altLang="en-US" sz="1200" dirty="0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7590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29450" y="5849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/>
              <a:t>やったこと(</a:t>
            </a:r>
            <a:r>
              <a:rPr lang="ja-JP" altLang="en-US" dirty="0"/>
              <a:t>３</a:t>
            </a:r>
            <a:r>
              <a:rPr lang="ja" dirty="0"/>
              <a:t>) </a:t>
            </a:r>
            <a:r>
              <a:rPr lang="en-US" altLang="ja" dirty="0"/>
              <a:t>–</a:t>
            </a:r>
            <a:r>
              <a:rPr lang="ja" dirty="0"/>
              <a:t> </a:t>
            </a:r>
            <a:r>
              <a:rPr lang="en-US" altLang="ja-JP" dirty="0"/>
              <a:t>CSS</a:t>
            </a:r>
            <a:r>
              <a:rPr lang="ja-JP" altLang="en-US" dirty="0"/>
              <a:t>の学習</a:t>
            </a:r>
            <a:endParaRPr dirty="0"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729450" y="1338825"/>
            <a:ext cx="7688700" cy="30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38150" indent="-285750">
              <a:buClr>
                <a:schemeClr val="bg2"/>
              </a:buClr>
              <a:buSzPts val="1200"/>
              <a:buFont typeface="Wingdings" panose="05000000000000000000" pitchFamily="2" charset="2"/>
              <a:buChar char="l"/>
            </a:pPr>
            <a:r>
              <a:rPr lang="ja-JP" altLang="en-US" sz="1500" dirty="0">
                <a:solidFill>
                  <a:schemeClr val="bg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やったこと</a:t>
            </a:r>
          </a:p>
          <a:p>
            <a:pPr marL="895350" lvl="1" indent="-285750">
              <a:buClr>
                <a:srgbClr val="252525"/>
              </a:buClr>
              <a:buSzPts val="1200"/>
            </a:pPr>
            <a:r>
              <a:rPr lang="ja-JP" altLang="en-US" sz="1200" dirty="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色の指定、背景の指定、ボックスモデルの基本の理解など</a:t>
            </a:r>
            <a:endParaRPr lang="en-US" altLang="ja-JP" sz="1200" dirty="0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895350" lvl="1" indent="-285750">
              <a:buClr>
                <a:srgbClr val="252525"/>
              </a:buClr>
              <a:buSzPts val="1200"/>
            </a:pPr>
            <a:endParaRPr lang="en-US" altLang="ja-JP" sz="1200" dirty="0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51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729450" y="5849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今月の使用ツール</a:t>
            </a:r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729450" y="1338825"/>
            <a:ext cx="7688700" cy="30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500"/>
              <a:buChar char="●"/>
            </a:pPr>
            <a:r>
              <a:rPr lang="ja" sz="1500" dirty="0">
                <a:solidFill>
                  <a:srgbClr val="252525"/>
                </a:solidFill>
              </a:rPr>
              <a:t>使用言語</a:t>
            </a:r>
            <a:endParaRPr sz="1500" dirty="0">
              <a:solidFill>
                <a:srgbClr val="252525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300"/>
              <a:buChar char="○"/>
            </a:pPr>
            <a:r>
              <a:rPr lang="en-US" altLang="ja-JP" sz="1300" dirty="0">
                <a:solidFill>
                  <a:srgbClr val="252525"/>
                </a:solidFill>
              </a:rPr>
              <a:t>HTML</a:t>
            </a:r>
            <a:r>
              <a:rPr lang="ja-JP" altLang="en-US" sz="1300" dirty="0">
                <a:solidFill>
                  <a:srgbClr val="252525"/>
                </a:solidFill>
              </a:rPr>
              <a:t>、</a:t>
            </a:r>
            <a:r>
              <a:rPr lang="en-US" altLang="ja-JP" sz="1300" dirty="0">
                <a:solidFill>
                  <a:srgbClr val="252525"/>
                </a:solidFill>
              </a:rPr>
              <a:t>CSS</a:t>
            </a:r>
            <a:endParaRPr lang="en-US" sz="1300" dirty="0">
              <a:solidFill>
                <a:srgbClr val="252525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500"/>
              <a:buChar char="●"/>
            </a:pPr>
            <a:r>
              <a:rPr lang="ja-JP" altLang="en-US" sz="1500" dirty="0">
                <a:solidFill>
                  <a:srgbClr val="252525"/>
                </a:solidFill>
              </a:rPr>
              <a:t>使用ライブラリ</a:t>
            </a:r>
            <a:r>
              <a:rPr lang="en-US" altLang="ja-JP" sz="1500" dirty="0">
                <a:solidFill>
                  <a:srgbClr val="252525"/>
                </a:solidFill>
              </a:rPr>
              <a:t>/</a:t>
            </a:r>
            <a:r>
              <a:rPr lang="ja-JP" altLang="en-US" sz="1500" dirty="0">
                <a:solidFill>
                  <a:srgbClr val="252525"/>
                </a:solidFill>
              </a:rPr>
              <a:t>ツール</a:t>
            </a: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300"/>
              <a:buChar char="○"/>
            </a:pPr>
            <a:r>
              <a:rPr lang="ja-JP" altLang="en-US" sz="1300" dirty="0">
                <a:solidFill>
                  <a:srgbClr val="252525"/>
                </a:solidFill>
              </a:rPr>
              <a:t>なし</a:t>
            </a:r>
            <a:endParaRPr lang="en-US" sz="1300" dirty="0">
              <a:solidFill>
                <a:srgbClr val="252525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500"/>
              <a:buChar char="●"/>
            </a:pPr>
            <a:r>
              <a:rPr lang="ja-JP" altLang="en-US" sz="1500" dirty="0">
                <a:solidFill>
                  <a:srgbClr val="252525"/>
                </a:solidFill>
              </a:rPr>
              <a:t>開発環境</a:t>
            </a: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300"/>
              <a:buChar char="○"/>
            </a:pPr>
            <a:r>
              <a:rPr lang="en-US" altLang="ja-JP" sz="1300" dirty="0">
                <a:solidFill>
                  <a:srgbClr val="252525"/>
                </a:solidFill>
              </a:rPr>
              <a:t>Visual Studio Code</a:t>
            </a:r>
            <a:endParaRPr sz="1300" dirty="0">
              <a:solidFill>
                <a:srgbClr val="252525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500"/>
              <a:buChar char="●"/>
            </a:pPr>
            <a:r>
              <a:rPr lang="ja" sz="1500" dirty="0">
                <a:solidFill>
                  <a:srgbClr val="252525"/>
                </a:solidFill>
              </a:rPr>
              <a:t>ソース管理</a:t>
            </a:r>
            <a:endParaRPr sz="1500" dirty="0">
              <a:solidFill>
                <a:srgbClr val="252525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300"/>
              <a:buChar char="○"/>
            </a:pPr>
            <a:r>
              <a:rPr lang="en-US" sz="1300" dirty="0">
                <a:solidFill>
                  <a:srgbClr val="252525"/>
                </a:solidFill>
              </a:rPr>
              <a:t>GitHub</a:t>
            </a:r>
            <a:endParaRPr sz="1300" dirty="0">
              <a:solidFill>
                <a:srgbClr val="252525"/>
              </a:solidFill>
            </a:endParaRPr>
          </a:p>
        </p:txBody>
      </p:sp>
      <p:sp>
        <p:nvSpPr>
          <p:cNvPr id="130" name="Google Shape;130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xfrm>
            <a:off x="729450" y="5849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今月の感想</a:t>
            </a:r>
            <a:endParaRPr/>
          </a:p>
        </p:txBody>
      </p:sp>
      <p:sp>
        <p:nvSpPr>
          <p:cNvPr id="136" name="Google Shape;136;p20"/>
          <p:cNvSpPr txBox="1">
            <a:spLocks noGrp="1"/>
          </p:cNvSpPr>
          <p:nvPr>
            <p:ph type="body" idx="1"/>
          </p:nvPr>
        </p:nvSpPr>
        <p:spPr>
          <a:xfrm>
            <a:off x="729450" y="1338825"/>
            <a:ext cx="7688700" cy="30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US" altLang="ja-JP" sz="1500" dirty="0">
                <a:solidFill>
                  <a:srgbClr val="FF0000"/>
                </a:solidFill>
              </a:rPr>
              <a:t>HTML</a:t>
            </a:r>
            <a:r>
              <a:rPr lang="ja-JP" altLang="en-US" sz="1500" dirty="0">
                <a:solidFill>
                  <a:srgbClr val="FF0000"/>
                </a:solidFill>
              </a:rPr>
              <a:t>の基本をじっくり学習することができた</a:t>
            </a:r>
          </a:p>
          <a:p>
            <a:pPr lvl="1" indent="-311150">
              <a:buClr>
                <a:srgbClr val="000000"/>
              </a:buClr>
              <a:buSzPts val="1300"/>
            </a:pPr>
            <a:r>
              <a:rPr lang="ja-JP" altLang="en-US" sz="1300" dirty="0">
                <a:solidFill>
                  <a:srgbClr val="000000"/>
                </a:solidFill>
              </a:rPr>
              <a:t>過去の学習の中でも</a:t>
            </a:r>
            <a:r>
              <a:rPr lang="en-US" altLang="ja-JP" sz="1300" dirty="0">
                <a:solidFill>
                  <a:srgbClr val="000000"/>
                </a:solidFill>
              </a:rPr>
              <a:t>HTML</a:t>
            </a:r>
            <a:r>
              <a:rPr lang="ja-JP" altLang="en-US" sz="1300" dirty="0">
                <a:solidFill>
                  <a:srgbClr val="000000"/>
                </a:solidFill>
              </a:rPr>
              <a:t>を書くことはあったが、ほとんど写経状態であり、細かい内容を考えることはなかったので、</a:t>
            </a:r>
            <a:r>
              <a:rPr lang="en-US" altLang="ja-JP" sz="1300" dirty="0">
                <a:solidFill>
                  <a:srgbClr val="000000"/>
                </a:solidFill>
              </a:rPr>
              <a:t>HTML</a:t>
            </a:r>
            <a:r>
              <a:rPr lang="ja-JP" altLang="en-US" sz="1300" dirty="0">
                <a:solidFill>
                  <a:srgbClr val="000000"/>
                </a:solidFill>
              </a:rPr>
              <a:t>に関する基本的な部分への疑問が解決できた</a:t>
            </a:r>
            <a:endParaRPr lang="en-US" altLang="ja-JP" sz="1300" dirty="0">
              <a:solidFill>
                <a:srgbClr val="000000"/>
              </a:solidFill>
            </a:endParaRPr>
          </a:p>
          <a:p>
            <a:pPr lvl="1" indent="-311150">
              <a:buClr>
                <a:srgbClr val="000000"/>
              </a:buClr>
              <a:buSzPts val="1300"/>
            </a:pPr>
            <a:r>
              <a:rPr lang="en-US" altLang="ja-JP" sz="1300" dirty="0">
                <a:solidFill>
                  <a:srgbClr val="000000"/>
                </a:solidFill>
              </a:rPr>
              <a:t>Web</a:t>
            </a:r>
            <a:r>
              <a:rPr lang="ja-JP" altLang="en-US" sz="1300" dirty="0">
                <a:solidFill>
                  <a:srgbClr val="000000"/>
                </a:solidFill>
              </a:rPr>
              <a:t>アプリ開発をやるうえで避けられない言語だと思うので、継続して学習していきたい</a:t>
            </a:r>
            <a:endParaRPr lang="en-US" altLang="ja-JP" sz="1300" dirty="0">
              <a:solidFill>
                <a:srgbClr val="000000"/>
              </a:solidFill>
            </a:endParaRPr>
          </a:p>
          <a:p>
            <a:pPr lvl="1" indent="-311150">
              <a:buClr>
                <a:srgbClr val="000000"/>
              </a:buClr>
              <a:buSzPts val="1300"/>
            </a:pPr>
            <a:r>
              <a:rPr lang="ja-JP" altLang="en-US" sz="1300" dirty="0">
                <a:solidFill>
                  <a:srgbClr val="000000"/>
                </a:solidFill>
              </a:rPr>
              <a:t>ショートカットキーなどのレクチャーもあったので、コードをスムーズに書けるようになってきた</a:t>
            </a:r>
            <a:endParaRPr lang="en-US" altLang="ja-JP" sz="1300" dirty="0">
              <a:solidFill>
                <a:srgbClr val="FF0000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US" altLang="ja-JP" sz="1500" dirty="0">
                <a:solidFill>
                  <a:srgbClr val="FF0000"/>
                </a:solidFill>
              </a:rPr>
              <a:t>CSS</a:t>
            </a:r>
            <a:r>
              <a:rPr lang="ja-JP" altLang="en-US" sz="1500" dirty="0">
                <a:solidFill>
                  <a:srgbClr val="FF0000"/>
                </a:solidFill>
              </a:rPr>
              <a:t>の基本文法や、使用する理由などについて理解することができた</a:t>
            </a:r>
          </a:p>
          <a:p>
            <a:pPr lvl="1" indent="-311150">
              <a:buClr>
                <a:srgbClr val="000000"/>
              </a:buClr>
              <a:buSzPts val="1300"/>
            </a:pPr>
            <a:r>
              <a:rPr lang="ja-JP" altLang="en-US" sz="1300" dirty="0">
                <a:solidFill>
                  <a:srgbClr val="000000"/>
                </a:solidFill>
              </a:rPr>
              <a:t>今までは</a:t>
            </a:r>
            <a:r>
              <a:rPr lang="en-US" altLang="ja-JP" sz="1300" dirty="0">
                <a:solidFill>
                  <a:srgbClr val="000000"/>
                </a:solidFill>
              </a:rPr>
              <a:t>CSS</a:t>
            </a:r>
            <a:r>
              <a:rPr lang="ja-JP" altLang="en-US" sz="1300" dirty="0">
                <a:solidFill>
                  <a:srgbClr val="000000"/>
                </a:solidFill>
              </a:rPr>
              <a:t>を使う意味を理解できなかったが、言語の性質の違いなどを踏まえて理解することができた</a:t>
            </a:r>
            <a:endParaRPr lang="en-US" altLang="ja-JP" sz="1300" dirty="0">
              <a:solidFill>
                <a:srgbClr val="000000"/>
              </a:solidFill>
            </a:endParaRPr>
          </a:p>
          <a:p>
            <a:pPr lvl="1" indent="-311150">
              <a:buClr>
                <a:srgbClr val="000000"/>
              </a:buClr>
              <a:buSzPts val="1300"/>
            </a:pPr>
            <a:r>
              <a:rPr lang="en-US" altLang="ja-JP" sz="1300" dirty="0">
                <a:solidFill>
                  <a:srgbClr val="000000"/>
                </a:solidFill>
              </a:rPr>
              <a:t>HTML</a:t>
            </a:r>
            <a:r>
              <a:rPr lang="ja-JP" altLang="en-US" sz="1300" dirty="0">
                <a:solidFill>
                  <a:srgbClr val="000000"/>
                </a:solidFill>
              </a:rPr>
              <a:t>ではできない、デザイン部分の調整を行う言語なので、これもまた</a:t>
            </a:r>
            <a:r>
              <a:rPr lang="en-US" altLang="ja-JP" sz="1300" dirty="0">
                <a:solidFill>
                  <a:srgbClr val="000000"/>
                </a:solidFill>
              </a:rPr>
              <a:t>Web</a:t>
            </a:r>
            <a:r>
              <a:rPr lang="ja-JP" altLang="en-US" sz="1300" dirty="0">
                <a:solidFill>
                  <a:srgbClr val="000000"/>
                </a:solidFill>
              </a:rPr>
              <a:t>アプリ開発を行う上で欠かせない内容だと感じた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137" name="Google Shape;137;p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729450" y="5849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今後の予定</a:t>
            </a:r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729450" y="1338825"/>
            <a:ext cx="76887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Char char="●"/>
            </a:pPr>
            <a:r>
              <a:rPr lang="ja" sz="1500" dirty="0">
                <a:solidFill>
                  <a:srgbClr val="FF0000"/>
                </a:solidFill>
              </a:rPr>
              <a:t>引き続きUdemyで学習</a:t>
            </a:r>
            <a:endParaRPr sz="1500" dirty="0">
              <a:solidFill>
                <a:srgbClr val="FF0000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300"/>
              <a:buChar char="○"/>
            </a:pPr>
            <a:r>
              <a:rPr lang="ja-JP" altLang="en-US" sz="1300" dirty="0">
                <a:solidFill>
                  <a:srgbClr val="252525"/>
                </a:solidFill>
              </a:rPr>
              <a:t>今回の講座はコンテンツ数が多く、かなり長いが、これを終えればフロント</a:t>
            </a:r>
            <a:r>
              <a:rPr lang="en-US" altLang="ja-JP" sz="1300" dirty="0">
                <a:solidFill>
                  <a:srgbClr val="252525"/>
                </a:solidFill>
              </a:rPr>
              <a:t>/</a:t>
            </a:r>
            <a:r>
              <a:rPr lang="ja-JP" altLang="en-US" sz="1300" dirty="0">
                <a:solidFill>
                  <a:srgbClr val="252525"/>
                </a:solidFill>
              </a:rPr>
              <a:t>バックエンドを一通りは経験できると思うので、継続して行いたい。</a:t>
            </a:r>
            <a:endParaRPr sz="1500" dirty="0">
              <a:solidFill>
                <a:srgbClr val="FF0000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Char char="●"/>
            </a:pPr>
            <a:r>
              <a:rPr lang="ja" sz="1500" dirty="0">
                <a:solidFill>
                  <a:srgbClr val="FF0000"/>
                </a:solidFill>
              </a:rPr>
              <a:t>なんでも良いからひたすらコード書く(出来ればPythonで)</a:t>
            </a:r>
            <a:endParaRPr sz="1500" dirty="0">
              <a:solidFill>
                <a:srgbClr val="FF0000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300"/>
              <a:buChar char="○"/>
            </a:pPr>
            <a:r>
              <a:rPr lang="ja" sz="1300" dirty="0">
                <a:solidFill>
                  <a:srgbClr val="252525"/>
                </a:solidFill>
              </a:rPr>
              <a:t>ぷよぷよを実際にコード書いて作るコンテンツがあるらしい(javascript、HTML？)</a:t>
            </a:r>
            <a:endParaRPr sz="1300" dirty="0">
              <a:solidFill>
                <a:srgbClr val="252525"/>
              </a:solidFill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200"/>
              <a:buChar char="■"/>
            </a:pPr>
            <a:r>
              <a:rPr lang="ja" sz="1200" u="sng" dirty="0">
                <a:solidFill>
                  <a:schemeClr val="hlink"/>
                </a:solidFill>
                <a:hlinkClick r:id="rId3"/>
              </a:rPr>
              <a:t>https://puyo.sega.jp/program_2020/</a:t>
            </a:r>
            <a:endParaRPr sz="1200" dirty="0">
              <a:solidFill>
                <a:srgbClr val="252525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300"/>
              <a:buChar char="○"/>
            </a:pPr>
            <a:r>
              <a:rPr lang="ja" sz="1300" dirty="0">
                <a:solidFill>
                  <a:srgbClr val="252525"/>
                </a:solidFill>
              </a:rPr>
              <a:t>他にも面白そうなコンテンツがあったら触ってみる</a:t>
            </a:r>
            <a:endParaRPr lang="en-US" altLang="ja" sz="1300" dirty="0">
              <a:solidFill>
                <a:srgbClr val="252525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300"/>
              <a:buChar char="○"/>
            </a:pPr>
            <a:r>
              <a:rPr lang="ja-JP" altLang="en-US" sz="1300" dirty="0">
                <a:solidFill>
                  <a:srgbClr val="252525"/>
                </a:solidFill>
              </a:rPr>
              <a:t>現在着手中の講座は</a:t>
            </a:r>
            <a:r>
              <a:rPr lang="en-US" altLang="ja-JP" sz="1300" dirty="0">
                <a:solidFill>
                  <a:srgbClr val="252525"/>
                </a:solidFill>
              </a:rPr>
              <a:t>Ruby</a:t>
            </a:r>
            <a:r>
              <a:rPr lang="ja-JP" altLang="en-US" sz="1300" dirty="0">
                <a:solidFill>
                  <a:srgbClr val="252525"/>
                </a:solidFill>
              </a:rPr>
              <a:t>なので、これを機に</a:t>
            </a:r>
            <a:r>
              <a:rPr lang="en-US" altLang="ja-JP" sz="1300" dirty="0">
                <a:solidFill>
                  <a:srgbClr val="252525"/>
                </a:solidFill>
              </a:rPr>
              <a:t>Python</a:t>
            </a:r>
            <a:r>
              <a:rPr lang="ja-JP" altLang="en-US" sz="1300" dirty="0">
                <a:solidFill>
                  <a:srgbClr val="252525"/>
                </a:solidFill>
              </a:rPr>
              <a:t>以外の言語にも触れてみる</a:t>
            </a:r>
            <a:r>
              <a:rPr lang="en-US" altLang="ja-JP" sz="1300" dirty="0">
                <a:solidFill>
                  <a:srgbClr val="252525"/>
                </a:solidFill>
              </a:rPr>
              <a:t>(</a:t>
            </a:r>
            <a:r>
              <a:rPr lang="ja-JP" altLang="en-US" sz="1300" dirty="0">
                <a:solidFill>
                  <a:srgbClr val="252525"/>
                </a:solidFill>
              </a:rPr>
              <a:t>そこまで講座が進めば</a:t>
            </a:r>
            <a:r>
              <a:rPr lang="en-US" altLang="ja-JP" sz="1300" dirty="0">
                <a:solidFill>
                  <a:srgbClr val="252525"/>
                </a:solidFill>
              </a:rPr>
              <a:t>)</a:t>
            </a: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300"/>
              <a:buChar char="○"/>
            </a:pPr>
            <a:r>
              <a:rPr lang="ja-JP" altLang="en-US" sz="1300" dirty="0">
                <a:solidFill>
                  <a:srgbClr val="252525"/>
                </a:solidFill>
              </a:rPr>
              <a:t>余力があれば</a:t>
            </a:r>
            <a:r>
              <a:rPr lang="en-US" altLang="ja-JP" sz="1300" dirty="0">
                <a:solidFill>
                  <a:srgbClr val="252525"/>
                </a:solidFill>
              </a:rPr>
              <a:t>Flask</a:t>
            </a:r>
            <a:r>
              <a:rPr lang="ja-JP" altLang="en-US" sz="1300" dirty="0">
                <a:solidFill>
                  <a:srgbClr val="252525"/>
                </a:solidFill>
              </a:rPr>
              <a:t>に触れる</a:t>
            </a:r>
            <a:endParaRPr lang="en-US" altLang="ja-JP" sz="1300" dirty="0">
              <a:solidFill>
                <a:srgbClr val="252525"/>
              </a:solidFill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>
            <a:spLocks noGrp="1"/>
          </p:cNvSpPr>
          <p:nvPr>
            <p:ph type="body" idx="1"/>
          </p:nvPr>
        </p:nvSpPr>
        <p:spPr>
          <a:xfrm>
            <a:off x="729450" y="1338825"/>
            <a:ext cx="7688700" cy="30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ja" sz="3000">
                <a:solidFill>
                  <a:srgbClr val="252525"/>
                </a:solidFill>
              </a:rPr>
              <a:t>成果発表終わり</a:t>
            </a:r>
            <a:br>
              <a:rPr lang="ja" sz="3000">
                <a:solidFill>
                  <a:srgbClr val="252525"/>
                </a:solidFill>
              </a:rPr>
            </a:br>
            <a:r>
              <a:rPr lang="ja" sz="3000">
                <a:solidFill>
                  <a:srgbClr val="252525"/>
                </a:solidFill>
              </a:rPr>
              <a:t>来月もよろしくお願いします</a:t>
            </a:r>
            <a:endParaRPr sz="3000">
              <a:solidFill>
                <a:srgbClr val="252525"/>
              </a:solidFill>
            </a:endParaRPr>
          </a:p>
        </p:txBody>
      </p:sp>
      <p:sp>
        <p:nvSpPr>
          <p:cNvPr id="157" name="Google Shape;157;p2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</TotalTime>
  <Words>510</Words>
  <Application>Microsoft Office PowerPoint</Application>
  <PresentationFormat>画面に合わせる (16:9)</PresentationFormat>
  <Paragraphs>56</Paragraphs>
  <Slides>9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Wingdings</vt:lpstr>
      <vt:lpstr>Lato</vt:lpstr>
      <vt:lpstr>Arial</vt:lpstr>
      <vt:lpstr>Raleway</vt:lpstr>
      <vt:lpstr>Streamline</vt:lpstr>
      <vt:lpstr>２０２３年９月度 成果報告</vt:lpstr>
      <vt:lpstr>目次</vt:lpstr>
      <vt:lpstr>やったこと(１)</vt:lpstr>
      <vt:lpstr>やったこと(２) – HTMLの学習</vt:lpstr>
      <vt:lpstr>やったこと(３) – CSSの学習</vt:lpstr>
      <vt:lpstr>今月の使用ツール</vt:lpstr>
      <vt:lpstr>今月の感想</vt:lpstr>
      <vt:lpstr>今後の予定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２０２３年６月度 成果報告</dc:title>
  <dc:creator>佐久間亮太</dc:creator>
  <cp:lastModifiedBy>亮太 佐久間</cp:lastModifiedBy>
  <cp:revision>49</cp:revision>
  <dcterms:modified xsi:type="dcterms:W3CDTF">2023-09-30T15:09:27Z</dcterms:modified>
</cp:coreProperties>
</file>