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4"/>
    <p:sldMasterId id="2147483873" r:id="rId5"/>
  </p:sldMasterIdLst>
  <p:notesMasterIdLst>
    <p:notesMasterId r:id="rId16"/>
  </p:notesMasterIdLst>
  <p:handoutMasterIdLst>
    <p:handoutMasterId r:id="rId17"/>
  </p:handoutMasterIdLst>
  <p:sldIdLst>
    <p:sldId id="495" r:id="rId6"/>
    <p:sldId id="491" r:id="rId7"/>
    <p:sldId id="493" r:id="rId8"/>
    <p:sldId id="509" r:id="rId9"/>
    <p:sldId id="517" r:id="rId10"/>
    <p:sldId id="518" r:id="rId11"/>
    <p:sldId id="519" r:id="rId12"/>
    <p:sldId id="492" r:id="rId13"/>
    <p:sldId id="506" r:id="rId14"/>
    <p:sldId id="505" r:id="rId15"/>
  </p:sldIdLst>
  <p:sldSz cx="9144000" cy="6858000" type="screen4x3"/>
  <p:notesSz cx="6735763" cy="9866313"/>
  <p:defaultTextStyle>
    <a:defPPr>
      <a:defRPr lang="ja-JP"/>
    </a:defPPr>
    <a:lvl1pPr algn="ctr" rtl="0" fontAlgn="base">
      <a:spcBef>
        <a:spcPct val="0"/>
      </a:spcBef>
      <a:spcAft>
        <a:spcPct val="0"/>
      </a:spcAft>
      <a:defRPr kumimoji="1" sz="1200" b="1" kern="1200">
        <a:solidFill>
          <a:schemeClr val="tx1"/>
        </a:solidFill>
        <a:latin typeface="Arial" charset="0"/>
        <a:ea typeface="ＭＳ Ｐゴシック" pitchFamily="50" charset="-128"/>
        <a:cs typeface="+mn-cs"/>
      </a:defRPr>
    </a:lvl1pPr>
    <a:lvl2pPr marL="457200" algn="ctr" rtl="0" fontAlgn="base">
      <a:spcBef>
        <a:spcPct val="0"/>
      </a:spcBef>
      <a:spcAft>
        <a:spcPct val="0"/>
      </a:spcAft>
      <a:defRPr kumimoji="1" sz="1200" b="1" kern="1200">
        <a:solidFill>
          <a:schemeClr val="tx1"/>
        </a:solidFill>
        <a:latin typeface="Arial" charset="0"/>
        <a:ea typeface="ＭＳ Ｐゴシック" pitchFamily="50" charset="-128"/>
        <a:cs typeface="+mn-cs"/>
      </a:defRPr>
    </a:lvl2pPr>
    <a:lvl3pPr marL="914400" algn="ctr" rtl="0" fontAlgn="base">
      <a:spcBef>
        <a:spcPct val="0"/>
      </a:spcBef>
      <a:spcAft>
        <a:spcPct val="0"/>
      </a:spcAft>
      <a:defRPr kumimoji="1" sz="1200" b="1" kern="1200">
        <a:solidFill>
          <a:schemeClr val="tx1"/>
        </a:solidFill>
        <a:latin typeface="Arial" charset="0"/>
        <a:ea typeface="ＭＳ Ｐゴシック" pitchFamily="50" charset="-128"/>
        <a:cs typeface="+mn-cs"/>
      </a:defRPr>
    </a:lvl3pPr>
    <a:lvl4pPr marL="1371600" algn="ctr" rtl="0" fontAlgn="base">
      <a:spcBef>
        <a:spcPct val="0"/>
      </a:spcBef>
      <a:spcAft>
        <a:spcPct val="0"/>
      </a:spcAft>
      <a:defRPr kumimoji="1" sz="1200" b="1" kern="1200">
        <a:solidFill>
          <a:schemeClr val="tx1"/>
        </a:solidFill>
        <a:latin typeface="Arial" charset="0"/>
        <a:ea typeface="ＭＳ Ｐゴシック" pitchFamily="50" charset="-128"/>
        <a:cs typeface="+mn-cs"/>
      </a:defRPr>
    </a:lvl4pPr>
    <a:lvl5pPr marL="1828800" algn="ctr" rtl="0" fontAlgn="base">
      <a:spcBef>
        <a:spcPct val="0"/>
      </a:spcBef>
      <a:spcAft>
        <a:spcPct val="0"/>
      </a:spcAft>
      <a:defRPr kumimoji="1" sz="1200" b="1" kern="1200">
        <a:solidFill>
          <a:schemeClr val="tx1"/>
        </a:solidFill>
        <a:latin typeface="Arial" charset="0"/>
        <a:ea typeface="ＭＳ Ｐゴシック" pitchFamily="50" charset="-128"/>
        <a:cs typeface="+mn-cs"/>
      </a:defRPr>
    </a:lvl5pPr>
    <a:lvl6pPr marL="2286000" algn="l" defTabSz="914400" rtl="0" eaLnBrk="1" latinLnBrk="0" hangingPunct="1">
      <a:defRPr kumimoji="1" sz="1200" b="1" kern="1200">
        <a:solidFill>
          <a:schemeClr val="tx1"/>
        </a:solidFill>
        <a:latin typeface="Arial" charset="0"/>
        <a:ea typeface="ＭＳ Ｐゴシック" pitchFamily="50" charset="-128"/>
        <a:cs typeface="+mn-cs"/>
      </a:defRPr>
    </a:lvl6pPr>
    <a:lvl7pPr marL="2743200" algn="l" defTabSz="914400" rtl="0" eaLnBrk="1" latinLnBrk="0" hangingPunct="1">
      <a:defRPr kumimoji="1" sz="1200" b="1" kern="1200">
        <a:solidFill>
          <a:schemeClr val="tx1"/>
        </a:solidFill>
        <a:latin typeface="Arial" charset="0"/>
        <a:ea typeface="ＭＳ Ｐゴシック" pitchFamily="50" charset="-128"/>
        <a:cs typeface="+mn-cs"/>
      </a:defRPr>
    </a:lvl7pPr>
    <a:lvl8pPr marL="3200400" algn="l" defTabSz="914400" rtl="0" eaLnBrk="1" latinLnBrk="0" hangingPunct="1">
      <a:defRPr kumimoji="1" sz="1200" b="1" kern="1200">
        <a:solidFill>
          <a:schemeClr val="tx1"/>
        </a:solidFill>
        <a:latin typeface="Arial" charset="0"/>
        <a:ea typeface="ＭＳ Ｐゴシック" pitchFamily="50" charset="-128"/>
        <a:cs typeface="+mn-cs"/>
      </a:defRPr>
    </a:lvl8pPr>
    <a:lvl9pPr marL="3657600" algn="l" defTabSz="914400" rtl="0" eaLnBrk="1" latinLnBrk="0" hangingPunct="1">
      <a:defRPr kumimoji="1" sz="1200" b="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3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suke Wada" initials="YW" lastIdx="2" clrIdx="0">
    <p:extLst>
      <p:ext uri="{19B8F6BF-5375-455C-9EA6-DF929625EA0E}">
        <p15:presenceInfo xmlns:p15="http://schemas.microsoft.com/office/powerpoint/2012/main" userId="7e39d1663f2beb8d" providerId="Windows Live"/>
      </p:ext>
    </p:extLst>
  </p:cmAuthor>
  <p:cmAuthor id="2" name="吉川 遼" initials="吉川" lastIdx="1" clrIdx="1">
    <p:extLst>
      <p:ext uri="{19B8F6BF-5375-455C-9EA6-DF929625EA0E}">
        <p15:presenceInfo xmlns:p15="http://schemas.microsoft.com/office/powerpoint/2012/main" userId="e63f591ad66ad9d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C7DAE9"/>
    <a:srgbClr val="C7D9E9"/>
    <a:srgbClr val="C2D3E2"/>
    <a:srgbClr val="2070C1"/>
    <a:srgbClr val="FFFF99"/>
    <a:srgbClr val="D7D7FF"/>
    <a:srgbClr val="E6E6E6"/>
    <a:srgbClr val="DCDCFF"/>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46F890A9-2807-4EBB-B81D-B2AA78EC7F39}" styleName="濃色スタイル 2 - アクセント 5/アクセント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ED083AE6-46FA-4A59-8FB0-9F97EB10719F}" styleName="淡色スタイル 3 - アクセント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1914" y="102"/>
      </p:cViewPr>
      <p:guideLst>
        <p:guide orient="horz" pos="2160"/>
        <p:guide pos="283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1074" name="Rectangle 2"/>
          <p:cNvSpPr>
            <a:spLocks noGrp="1" noChangeArrowheads="1"/>
          </p:cNvSpPr>
          <p:nvPr>
            <p:ph type="hdr" sz="quarter"/>
          </p:nvPr>
        </p:nvSpPr>
        <p:spPr bwMode="auto">
          <a:xfrm>
            <a:off x="0" y="0"/>
            <a:ext cx="2921000" cy="492125"/>
          </a:xfrm>
          <a:prstGeom prst="rect">
            <a:avLst/>
          </a:prstGeom>
          <a:noFill/>
          <a:ln w="9525">
            <a:noFill/>
            <a:miter lim="800000"/>
            <a:headEnd/>
            <a:tailEnd/>
          </a:ln>
          <a:effectLst/>
        </p:spPr>
        <p:txBody>
          <a:bodyPr vert="horz" wrap="square" lIns="91390" tIns="45696" rIns="91390" bIns="45696" numCol="1" anchor="t" anchorCtr="0" compatLnSpc="1">
            <a:prstTxWarp prst="textNoShape">
              <a:avLst/>
            </a:prstTxWarp>
          </a:bodyPr>
          <a:lstStyle>
            <a:lvl1pPr algn="l" defTabSz="912813">
              <a:defRPr sz="1100" b="0"/>
            </a:lvl1pPr>
          </a:lstStyle>
          <a:p>
            <a:pPr>
              <a:defRPr/>
            </a:pPr>
            <a:endParaRPr lang="en-US" altLang="ja-JP"/>
          </a:p>
        </p:txBody>
      </p:sp>
      <p:sp>
        <p:nvSpPr>
          <p:cNvPr id="131075" name="Rectangle 3"/>
          <p:cNvSpPr>
            <a:spLocks noGrp="1" noChangeArrowheads="1"/>
          </p:cNvSpPr>
          <p:nvPr>
            <p:ph type="dt" sz="quarter" idx="1"/>
          </p:nvPr>
        </p:nvSpPr>
        <p:spPr bwMode="auto">
          <a:xfrm>
            <a:off x="3813175" y="0"/>
            <a:ext cx="2921000" cy="492125"/>
          </a:xfrm>
          <a:prstGeom prst="rect">
            <a:avLst/>
          </a:prstGeom>
          <a:noFill/>
          <a:ln w="9525">
            <a:noFill/>
            <a:miter lim="800000"/>
            <a:headEnd/>
            <a:tailEnd/>
          </a:ln>
          <a:effectLst/>
        </p:spPr>
        <p:txBody>
          <a:bodyPr vert="horz" wrap="square" lIns="91390" tIns="45696" rIns="91390" bIns="45696" numCol="1" anchor="t" anchorCtr="0" compatLnSpc="1">
            <a:prstTxWarp prst="textNoShape">
              <a:avLst/>
            </a:prstTxWarp>
          </a:bodyPr>
          <a:lstStyle>
            <a:lvl1pPr algn="r" defTabSz="912813">
              <a:defRPr sz="1100" b="0"/>
            </a:lvl1pPr>
          </a:lstStyle>
          <a:p>
            <a:pPr>
              <a:defRPr/>
            </a:pPr>
            <a:endParaRPr lang="en-US" altLang="ja-JP"/>
          </a:p>
        </p:txBody>
      </p:sp>
      <p:sp>
        <p:nvSpPr>
          <p:cNvPr id="131076" name="Rectangle 4"/>
          <p:cNvSpPr>
            <a:spLocks noGrp="1" noChangeArrowheads="1"/>
          </p:cNvSpPr>
          <p:nvPr>
            <p:ph type="ftr" sz="quarter" idx="2"/>
          </p:nvPr>
        </p:nvSpPr>
        <p:spPr bwMode="auto">
          <a:xfrm>
            <a:off x="0" y="9372600"/>
            <a:ext cx="2921000" cy="492125"/>
          </a:xfrm>
          <a:prstGeom prst="rect">
            <a:avLst/>
          </a:prstGeom>
          <a:noFill/>
          <a:ln w="9525">
            <a:noFill/>
            <a:miter lim="800000"/>
            <a:headEnd/>
            <a:tailEnd/>
          </a:ln>
          <a:effectLst/>
        </p:spPr>
        <p:txBody>
          <a:bodyPr vert="horz" wrap="square" lIns="91390" tIns="45696" rIns="91390" bIns="45696" numCol="1" anchor="b" anchorCtr="0" compatLnSpc="1">
            <a:prstTxWarp prst="textNoShape">
              <a:avLst/>
            </a:prstTxWarp>
          </a:bodyPr>
          <a:lstStyle>
            <a:lvl1pPr algn="l" defTabSz="912813">
              <a:defRPr sz="1100" b="0"/>
            </a:lvl1pPr>
          </a:lstStyle>
          <a:p>
            <a:pPr>
              <a:defRPr/>
            </a:pPr>
            <a:endParaRPr lang="en-US" altLang="ja-JP"/>
          </a:p>
        </p:txBody>
      </p:sp>
      <p:sp>
        <p:nvSpPr>
          <p:cNvPr id="131077" name="Rectangle 5"/>
          <p:cNvSpPr>
            <a:spLocks noGrp="1" noChangeArrowheads="1"/>
          </p:cNvSpPr>
          <p:nvPr>
            <p:ph type="sldNum" sz="quarter" idx="3"/>
          </p:nvPr>
        </p:nvSpPr>
        <p:spPr bwMode="auto">
          <a:xfrm>
            <a:off x="3813175" y="9372600"/>
            <a:ext cx="2921000" cy="492125"/>
          </a:xfrm>
          <a:prstGeom prst="rect">
            <a:avLst/>
          </a:prstGeom>
          <a:noFill/>
          <a:ln w="9525">
            <a:noFill/>
            <a:miter lim="800000"/>
            <a:headEnd/>
            <a:tailEnd/>
          </a:ln>
          <a:effectLst/>
        </p:spPr>
        <p:txBody>
          <a:bodyPr vert="horz" wrap="square" lIns="91390" tIns="45696" rIns="91390" bIns="45696" numCol="1" anchor="b" anchorCtr="0" compatLnSpc="1">
            <a:prstTxWarp prst="textNoShape">
              <a:avLst/>
            </a:prstTxWarp>
          </a:bodyPr>
          <a:lstStyle>
            <a:lvl1pPr algn="r" defTabSz="912813">
              <a:defRPr sz="1100" b="0"/>
            </a:lvl1pPr>
          </a:lstStyle>
          <a:p>
            <a:pPr>
              <a:defRPr/>
            </a:pPr>
            <a:fld id="{50ADEBD8-F636-4993-A9E7-3E0140752C3D}" type="slidenum">
              <a:rPr lang="en-US" altLang="ja-JP"/>
              <a:pPr>
                <a:defRPr/>
              </a:pPr>
              <a:t>‹#›</a:t>
            </a:fld>
            <a:endParaRPr lang="en-US" altLang="ja-JP"/>
          </a:p>
        </p:txBody>
      </p:sp>
    </p:spTree>
    <p:extLst>
      <p:ext uri="{BB962C8B-B14F-4D97-AF65-F5344CB8AC3E}">
        <p14:creationId xmlns:p14="http://schemas.microsoft.com/office/powerpoint/2010/main" val="3952496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21000" cy="492125"/>
          </a:xfrm>
          <a:prstGeom prst="rect">
            <a:avLst/>
          </a:prstGeom>
          <a:noFill/>
          <a:ln w="9525">
            <a:noFill/>
            <a:miter lim="800000"/>
            <a:headEnd/>
            <a:tailEnd/>
          </a:ln>
          <a:effectLst/>
        </p:spPr>
        <p:txBody>
          <a:bodyPr vert="horz" wrap="square" lIns="91390" tIns="45696" rIns="91390" bIns="45696" numCol="1" anchor="t" anchorCtr="0" compatLnSpc="1">
            <a:prstTxWarp prst="textNoShape">
              <a:avLst/>
            </a:prstTxWarp>
          </a:bodyPr>
          <a:lstStyle>
            <a:lvl1pPr algn="l" defTabSz="912813">
              <a:defRPr sz="1100" b="0"/>
            </a:lvl1pPr>
          </a:lstStyle>
          <a:p>
            <a:pPr>
              <a:defRPr/>
            </a:pPr>
            <a:endParaRPr lang="en-US" altLang="ja-JP"/>
          </a:p>
        </p:txBody>
      </p:sp>
      <p:sp>
        <p:nvSpPr>
          <p:cNvPr id="9219" name="Rectangle 3"/>
          <p:cNvSpPr>
            <a:spLocks noGrp="1" noChangeArrowheads="1"/>
          </p:cNvSpPr>
          <p:nvPr>
            <p:ph type="dt" idx="1"/>
          </p:nvPr>
        </p:nvSpPr>
        <p:spPr bwMode="auto">
          <a:xfrm>
            <a:off x="3813175" y="0"/>
            <a:ext cx="2921000" cy="492125"/>
          </a:xfrm>
          <a:prstGeom prst="rect">
            <a:avLst/>
          </a:prstGeom>
          <a:noFill/>
          <a:ln w="9525">
            <a:noFill/>
            <a:miter lim="800000"/>
            <a:headEnd/>
            <a:tailEnd/>
          </a:ln>
          <a:effectLst/>
        </p:spPr>
        <p:txBody>
          <a:bodyPr vert="horz" wrap="square" lIns="91390" tIns="45696" rIns="91390" bIns="45696" numCol="1" anchor="t" anchorCtr="0" compatLnSpc="1">
            <a:prstTxWarp prst="textNoShape">
              <a:avLst/>
            </a:prstTxWarp>
          </a:bodyPr>
          <a:lstStyle>
            <a:lvl1pPr algn="r" defTabSz="912813">
              <a:defRPr sz="1100" b="0"/>
            </a:lvl1pPr>
          </a:lstStyle>
          <a:p>
            <a:pPr>
              <a:defRPr/>
            </a:pPr>
            <a:endParaRPr lang="en-US" altLang="ja-JP"/>
          </a:p>
        </p:txBody>
      </p:sp>
      <p:sp>
        <p:nvSpPr>
          <p:cNvPr id="13316" name="Rectangle 4"/>
          <p:cNvSpPr>
            <a:spLocks noGrp="1" noRot="1" noChangeAspect="1" noChangeArrowheads="1" noTextEdit="1"/>
          </p:cNvSpPr>
          <p:nvPr>
            <p:ph type="sldImg" idx="2"/>
          </p:nvPr>
        </p:nvSpPr>
        <p:spPr bwMode="auto">
          <a:xfrm>
            <a:off x="903288" y="739775"/>
            <a:ext cx="4933950" cy="37004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674688" y="4686300"/>
            <a:ext cx="5386387" cy="4440238"/>
          </a:xfrm>
          <a:prstGeom prst="rect">
            <a:avLst/>
          </a:prstGeom>
          <a:noFill/>
          <a:ln w="9525">
            <a:noFill/>
            <a:miter lim="800000"/>
            <a:headEnd/>
            <a:tailEnd/>
          </a:ln>
          <a:effectLst/>
        </p:spPr>
        <p:txBody>
          <a:bodyPr vert="horz" wrap="square" lIns="91390" tIns="45696" rIns="91390" bIns="45696"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9222" name="Rectangle 6"/>
          <p:cNvSpPr>
            <a:spLocks noGrp="1" noChangeArrowheads="1"/>
          </p:cNvSpPr>
          <p:nvPr>
            <p:ph type="ftr" sz="quarter" idx="4"/>
          </p:nvPr>
        </p:nvSpPr>
        <p:spPr bwMode="auto">
          <a:xfrm>
            <a:off x="0" y="9372600"/>
            <a:ext cx="2921000" cy="492125"/>
          </a:xfrm>
          <a:prstGeom prst="rect">
            <a:avLst/>
          </a:prstGeom>
          <a:noFill/>
          <a:ln w="9525">
            <a:noFill/>
            <a:miter lim="800000"/>
            <a:headEnd/>
            <a:tailEnd/>
          </a:ln>
          <a:effectLst/>
        </p:spPr>
        <p:txBody>
          <a:bodyPr vert="horz" wrap="square" lIns="91390" tIns="45696" rIns="91390" bIns="45696" numCol="1" anchor="b" anchorCtr="0" compatLnSpc="1">
            <a:prstTxWarp prst="textNoShape">
              <a:avLst/>
            </a:prstTxWarp>
          </a:bodyPr>
          <a:lstStyle>
            <a:lvl1pPr algn="l" defTabSz="912813">
              <a:defRPr sz="1100" b="0"/>
            </a:lvl1pPr>
          </a:lstStyle>
          <a:p>
            <a:pPr>
              <a:defRPr/>
            </a:pPr>
            <a:endParaRPr lang="en-US" altLang="ja-JP"/>
          </a:p>
        </p:txBody>
      </p:sp>
      <p:sp>
        <p:nvSpPr>
          <p:cNvPr id="9223" name="Rectangle 7"/>
          <p:cNvSpPr>
            <a:spLocks noGrp="1" noChangeArrowheads="1"/>
          </p:cNvSpPr>
          <p:nvPr>
            <p:ph type="sldNum" sz="quarter" idx="5"/>
          </p:nvPr>
        </p:nvSpPr>
        <p:spPr bwMode="auto">
          <a:xfrm>
            <a:off x="3813175" y="9372600"/>
            <a:ext cx="2921000" cy="492125"/>
          </a:xfrm>
          <a:prstGeom prst="rect">
            <a:avLst/>
          </a:prstGeom>
          <a:noFill/>
          <a:ln w="9525">
            <a:noFill/>
            <a:miter lim="800000"/>
            <a:headEnd/>
            <a:tailEnd/>
          </a:ln>
          <a:effectLst/>
        </p:spPr>
        <p:txBody>
          <a:bodyPr vert="horz" wrap="square" lIns="91390" tIns="45696" rIns="91390" bIns="45696" numCol="1" anchor="b" anchorCtr="0" compatLnSpc="1">
            <a:prstTxWarp prst="textNoShape">
              <a:avLst/>
            </a:prstTxWarp>
          </a:bodyPr>
          <a:lstStyle>
            <a:lvl1pPr algn="r" defTabSz="912813">
              <a:defRPr sz="1100" b="0"/>
            </a:lvl1pPr>
          </a:lstStyle>
          <a:p>
            <a:pPr>
              <a:defRPr/>
            </a:pPr>
            <a:fld id="{84999AA6-2A4F-409F-B145-257AC3AB5720}" type="slidenum">
              <a:rPr lang="en-US" altLang="ja-JP"/>
              <a:pPr>
                <a:defRPr/>
              </a:pPr>
              <a:t>‹#›</a:t>
            </a:fld>
            <a:endParaRPr lang="en-US" altLang="ja-JP"/>
          </a:p>
        </p:txBody>
      </p:sp>
    </p:spTree>
    <p:extLst>
      <p:ext uri="{BB962C8B-B14F-4D97-AF65-F5344CB8AC3E}">
        <p14:creationId xmlns:p14="http://schemas.microsoft.com/office/powerpoint/2010/main" val="12506210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a:defRPr/>
            </a:pPr>
            <a:fld id="{84999AA6-2A4F-409F-B145-257AC3AB5720}" type="slidenum">
              <a:rPr lang="en-US" altLang="ja-JP" smtClean="0"/>
              <a:pPr>
                <a:defRPr/>
              </a:pPr>
              <a:t>3</a:t>
            </a:fld>
            <a:endParaRPr lang="en-US" altLang="ja-JP"/>
          </a:p>
        </p:txBody>
      </p:sp>
    </p:spTree>
    <p:extLst>
      <p:ext uri="{BB962C8B-B14F-4D97-AF65-F5344CB8AC3E}">
        <p14:creationId xmlns:p14="http://schemas.microsoft.com/office/powerpoint/2010/main" val="3469552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a:defRPr/>
            </a:pPr>
            <a:fld id="{84999AA6-2A4F-409F-B145-257AC3AB5720}" type="slidenum">
              <a:rPr lang="en-US" altLang="ja-JP" smtClean="0"/>
              <a:pPr>
                <a:defRPr/>
              </a:pPr>
              <a:t>4</a:t>
            </a:fld>
            <a:endParaRPr lang="en-US" altLang="ja-JP"/>
          </a:p>
        </p:txBody>
      </p:sp>
    </p:spTree>
    <p:extLst>
      <p:ext uri="{BB962C8B-B14F-4D97-AF65-F5344CB8AC3E}">
        <p14:creationId xmlns:p14="http://schemas.microsoft.com/office/powerpoint/2010/main" val="2992242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a:defRPr/>
            </a:pPr>
            <a:fld id="{84999AA6-2A4F-409F-B145-257AC3AB5720}" type="slidenum">
              <a:rPr lang="en-US" altLang="ja-JP" smtClean="0"/>
              <a:pPr>
                <a:defRPr/>
              </a:pPr>
              <a:t>5</a:t>
            </a:fld>
            <a:endParaRPr lang="en-US" altLang="ja-JP"/>
          </a:p>
        </p:txBody>
      </p:sp>
    </p:spTree>
    <p:extLst>
      <p:ext uri="{BB962C8B-B14F-4D97-AF65-F5344CB8AC3E}">
        <p14:creationId xmlns:p14="http://schemas.microsoft.com/office/powerpoint/2010/main" val="1425703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a:defRPr/>
            </a:pPr>
            <a:fld id="{84999AA6-2A4F-409F-B145-257AC3AB5720}" type="slidenum">
              <a:rPr lang="en-US" altLang="ja-JP" smtClean="0"/>
              <a:pPr>
                <a:defRPr/>
              </a:pPr>
              <a:t>6</a:t>
            </a:fld>
            <a:endParaRPr lang="en-US" altLang="ja-JP"/>
          </a:p>
        </p:txBody>
      </p:sp>
    </p:spTree>
    <p:extLst>
      <p:ext uri="{BB962C8B-B14F-4D97-AF65-F5344CB8AC3E}">
        <p14:creationId xmlns:p14="http://schemas.microsoft.com/office/powerpoint/2010/main" val="2587914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a:defRPr/>
            </a:pPr>
            <a:fld id="{84999AA6-2A4F-409F-B145-257AC3AB5720}" type="slidenum">
              <a:rPr lang="en-US" altLang="ja-JP" smtClean="0"/>
              <a:pPr>
                <a:defRPr/>
              </a:pPr>
              <a:t>7</a:t>
            </a:fld>
            <a:endParaRPr lang="en-US" altLang="ja-JP"/>
          </a:p>
        </p:txBody>
      </p:sp>
    </p:spTree>
    <p:extLst>
      <p:ext uri="{BB962C8B-B14F-4D97-AF65-F5344CB8AC3E}">
        <p14:creationId xmlns:p14="http://schemas.microsoft.com/office/powerpoint/2010/main" val="2589200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atin typeface="メイリオ" panose="020B0604030504040204" pitchFamily="50" charset="-128"/>
                <a:ea typeface="メイリオ" panose="020B0604030504040204" pitchFamily="50" charset="-128"/>
              </a:defRPr>
            </a:lvl1pPr>
          </a:lstStyle>
          <a:p>
            <a:r>
              <a:rPr lang="ja-JP" altLang="en-US"/>
              <a:t>マスタ タイトルの書式設定</a:t>
            </a:r>
          </a:p>
        </p:txBody>
      </p:sp>
      <p:sp>
        <p:nvSpPr>
          <p:cNvPr id="3" name="コンテンツ プレースホルダ 2"/>
          <p:cNvSpPr>
            <a:spLocks noGrp="1"/>
          </p:cNvSpPr>
          <p:nvPr>
            <p:ph idx="1" hasCustomPrompt="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15"/>
          <p:cNvSpPr>
            <a:spLocks noGrp="1" noChangeArrowheads="1"/>
          </p:cNvSpPr>
          <p:nvPr>
            <p:ph type="dt" sz="half" idx="11"/>
          </p:nvPr>
        </p:nvSpPr>
        <p:spPr>
          <a:ln/>
        </p:spPr>
        <p:txBody>
          <a:bodyPr/>
          <a:lstStyle>
            <a:lvl1pPr>
              <a:defRPr/>
            </a:lvl1pPr>
          </a:lstStyle>
          <a:p>
            <a:pPr>
              <a:defRPr/>
            </a:pPr>
            <a:endParaRPr lang="en-US" altLang="ja-JP"/>
          </a:p>
        </p:txBody>
      </p:sp>
      <p:sp>
        <p:nvSpPr>
          <p:cNvPr id="6" name="スライド番号プレースホルダー 5">
            <a:extLst>
              <a:ext uri="{FF2B5EF4-FFF2-40B4-BE49-F238E27FC236}">
                <a16:creationId xmlns:a16="http://schemas.microsoft.com/office/drawing/2014/main" id="{FCB11AEB-F38C-4DEF-89A1-248A07713E83}"/>
              </a:ext>
            </a:extLst>
          </p:cNvPr>
          <p:cNvSpPr>
            <a:spLocks noGrp="1"/>
          </p:cNvSpPr>
          <p:nvPr>
            <p:ph type="sldNum" sz="quarter" idx="4"/>
          </p:nvPr>
        </p:nvSpPr>
        <p:spPr>
          <a:xfrm>
            <a:off x="6948264" y="6402052"/>
            <a:ext cx="2057400" cy="365125"/>
          </a:xfrm>
          <a:prstGeom prst="rect">
            <a:avLst/>
          </a:prstGeom>
        </p:spPr>
        <p:txBody>
          <a:bodyPr vert="horz" lIns="91440" tIns="45720" rIns="91440" bIns="45720" rtlCol="0" anchor="ctr"/>
          <a:lstStyle>
            <a:lvl1pPr algn="r">
              <a:defRPr sz="2000">
                <a:solidFill>
                  <a:schemeClr val="tx1"/>
                </a:solidFill>
                <a:latin typeface="メイリオ" panose="020B0604030504040204" pitchFamily="50" charset="-128"/>
                <a:ea typeface="メイリオ" panose="020B0604030504040204" pitchFamily="50" charset="-128"/>
              </a:defRPr>
            </a:lvl1pPr>
          </a:lstStyle>
          <a:p>
            <a:fld id="{0D9CFEC5-C9FB-460E-A21A-18083D5BBE5D}" type="slidenum">
              <a:rPr lang="ja-JP" altLang="en-US" smtClean="0"/>
              <a:pPr/>
              <a:t>‹#›</a:t>
            </a:fld>
            <a:endParaRPr lang="ja-JP" altLang="en-US"/>
          </a:p>
        </p:txBody>
      </p:sp>
    </p:spTree>
    <p:extLst>
      <p:ext uri="{BB962C8B-B14F-4D97-AF65-F5344CB8AC3E}">
        <p14:creationId xmlns:p14="http://schemas.microsoft.com/office/powerpoint/2010/main" val="292548322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02FBD1-BA11-4005-AB1F-DF92F3AE2D0D}"/>
              </a:ext>
            </a:extLst>
          </p:cNvPr>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B743F4A-611B-40A8-BFE1-E76BE74C085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398A1B5-09AB-49B4-AD36-F3716B2B1CB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BD0A037-7884-49FC-B23C-C5525F9A38E1}"/>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17C999DA-206C-4AD7-ABC0-7F4DED38BB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AE667FB-3D92-48F6-BE0A-783FAEEA4B25}"/>
              </a:ext>
            </a:extLst>
          </p:cNvPr>
          <p:cNvSpPr>
            <a:spLocks noGrp="1"/>
          </p:cNvSpPr>
          <p:nvPr>
            <p:ph type="sldNum" sz="quarter" idx="12"/>
          </p:nvPr>
        </p:nvSpPr>
        <p:spPr>
          <a:xfrm>
            <a:off x="6457950" y="6356350"/>
            <a:ext cx="2057400" cy="365125"/>
          </a:xfrm>
          <a:prstGeom prst="rect">
            <a:avLst/>
          </a:prstGeom>
        </p:spPr>
        <p:txBody>
          <a:bodyPr/>
          <a:lstStyle/>
          <a:p>
            <a:fld id="{0D9CFEC5-C9FB-460E-A21A-18083D5BBE5D}" type="slidenum">
              <a:rPr kumimoji="1" lang="ja-JP" altLang="en-US" smtClean="0"/>
              <a:t>‹#›</a:t>
            </a:fld>
            <a:endParaRPr kumimoji="1" lang="ja-JP" altLang="en-US"/>
          </a:p>
        </p:txBody>
      </p:sp>
    </p:spTree>
    <p:extLst>
      <p:ext uri="{BB962C8B-B14F-4D97-AF65-F5344CB8AC3E}">
        <p14:creationId xmlns:p14="http://schemas.microsoft.com/office/powerpoint/2010/main" val="2666499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B2B782-B33C-4CBE-BBF7-AB76E75279E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1C40FC5-B357-4D7B-B8D8-2B7BB195AC9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721EC71-CD9D-4665-BAA8-83400546C9DF}"/>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CFAB7CB8-C17C-48C1-A53C-F457DF2DD88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02EC34A-FC88-4C06-BDBC-570BE4079AC6}"/>
              </a:ext>
            </a:extLst>
          </p:cNvPr>
          <p:cNvSpPr>
            <a:spLocks noGrp="1"/>
          </p:cNvSpPr>
          <p:nvPr>
            <p:ph type="sldNum" sz="quarter" idx="12"/>
          </p:nvPr>
        </p:nvSpPr>
        <p:spPr>
          <a:xfrm>
            <a:off x="6457950" y="6356350"/>
            <a:ext cx="2057400" cy="365125"/>
          </a:xfrm>
          <a:prstGeom prst="rect">
            <a:avLst/>
          </a:prstGeom>
        </p:spPr>
        <p:txBody>
          <a:bodyPr/>
          <a:lstStyle/>
          <a:p>
            <a:fld id="{0D9CFEC5-C9FB-460E-A21A-18083D5BBE5D}" type="slidenum">
              <a:rPr kumimoji="1" lang="ja-JP" altLang="en-US" smtClean="0"/>
              <a:t>‹#›</a:t>
            </a:fld>
            <a:endParaRPr kumimoji="1" lang="ja-JP" altLang="en-US"/>
          </a:p>
        </p:txBody>
      </p:sp>
    </p:spTree>
    <p:extLst>
      <p:ext uri="{BB962C8B-B14F-4D97-AF65-F5344CB8AC3E}">
        <p14:creationId xmlns:p14="http://schemas.microsoft.com/office/powerpoint/2010/main" val="22344228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EDD839A-036C-4ED0-9E1B-F770B7A2399C}"/>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1C13D1C-D6E7-4383-B88B-B2C9457CF893}"/>
              </a:ext>
            </a:extLst>
          </p:cNvPr>
          <p:cNvSpPr>
            <a:spLocks noGrp="1"/>
          </p:cNvSpPr>
          <p:nvPr>
            <p:ph type="body" orient="vert" idx="1"/>
          </p:nvPr>
        </p:nvSpPr>
        <p:spPr>
          <a:xfrm>
            <a:off x="628650" y="365125"/>
            <a:ext cx="57626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C06C088-B4CE-48D4-9FC2-C087F608DEE0}"/>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BA1CB17F-6130-4FE9-AA76-1ECF45F3F71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7410893-6449-47B8-9DBD-55BC812E8CA5}"/>
              </a:ext>
            </a:extLst>
          </p:cNvPr>
          <p:cNvSpPr>
            <a:spLocks noGrp="1"/>
          </p:cNvSpPr>
          <p:nvPr>
            <p:ph type="sldNum" sz="quarter" idx="12"/>
          </p:nvPr>
        </p:nvSpPr>
        <p:spPr>
          <a:xfrm>
            <a:off x="6457950" y="6356350"/>
            <a:ext cx="2057400" cy="365125"/>
          </a:xfrm>
          <a:prstGeom prst="rect">
            <a:avLst/>
          </a:prstGeom>
        </p:spPr>
        <p:txBody>
          <a:bodyPr/>
          <a:lstStyle/>
          <a:p>
            <a:fld id="{0D9CFEC5-C9FB-460E-A21A-18083D5BBE5D}" type="slidenum">
              <a:rPr kumimoji="1" lang="ja-JP" altLang="en-US" smtClean="0"/>
              <a:t>‹#›</a:t>
            </a:fld>
            <a:endParaRPr kumimoji="1" lang="ja-JP" altLang="en-US"/>
          </a:p>
        </p:txBody>
      </p:sp>
    </p:spTree>
    <p:extLst>
      <p:ext uri="{BB962C8B-B14F-4D97-AF65-F5344CB8AC3E}">
        <p14:creationId xmlns:p14="http://schemas.microsoft.com/office/powerpoint/2010/main" val="1136072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5D190E-4FE9-49D6-A7F9-487AC3D4F6DC}"/>
              </a:ext>
            </a:extLst>
          </p:cNvPr>
          <p:cNvSpPr>
            <a:spLocks noGrp="1"/>
          </p:cNvSpPr>
          <p:nvPr>
            <p:ph type="ctrTitle"/>
          </p:nvPr>
        </p:nvSpPr>
        <p:spPr>
          <a:xfrm>
            <a:off x="1143000" y="1122363"/>
            <a:ext cx="6858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B5DCB23-6BFB-4226-A5C4-DDA18F823A77}"/>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41A09CE-9B07-4ED3-B03D-9EF23FB33632}"/>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22D954AD-D8F7-426F-A516-DD17396030FD}"/>
              </a:ext>
            </a:extLst>
          </p:cNvPr>
          <p:cNvSpPr>
            <a:spLocks noGrp="1"/>
          </p:cNvSpPr>
          <p:nvPr>
            <p:ph type="ftr" sz="quarter" idx="11"/>
          </p:nvPr>
        </p:nvSpPr>
        <p:spPr/>
        <p:txBody>
          <a:bodyPr/>
          <a:lstStyle/>
          <a:p>
            <a:endParaRPr kumimoji="1" lang="ja-JP" altLang="en-US"/>
          </a:p>
        </p:txBody>
      </p:sp>
      <p:sp>
        <p:nvSpPr>
          <p:cNvPr id="10" name="スライド番号プレースホルダー 5">
            <a:extLst>
              <a:ext uri="{FF2B5EF4-FFF2-40B4-BE49-F238E27FC236}">
                <a16:creationId xmlns:a16="http://schemas.microsoft.com/office/drawing/2014/main" id="{FCB11AEB-F38C-4DEF-89A1-248A07713E83}"/>
              </a:ext>
            </a:extLst>
          </p:cNvPr>
          <p:cNvSpPr>
            <a:spLocks noGrp="1"/>
          </p:cNvSpPr>
          <p:nvPr>
            <p:ph type="sldNum" sz="quarter" idx="4"/>
          </p:nvPr>
        </p:nvSpPr>
        <p:spPr>
          <a:xfrm>
            <a:off x="6948264" y="6402052"/>
            <a:ext cx="2057400" cy="365125"/>
          </a:xfrm>
          <a:prstGeom prst="rect">
            <a:avLst/>
          </a:prstGeom>
        </p:spPr>
        <p:txBody>
          <a:bodyPr vert="horz" lIns="91440" tIns="45720" rIns="91440" bIns="45720" rtlCol="0" anchor="ctr"/>
          <a:lstStyle>
            <a:lvl1pPr algn="r">
              <a:defRPr sz="2000">
                <a:solidFill>
                  <a:schemeClr val="tx1"/>
                </a:solidFill>
                <a:latin typeface="メイリオ" panose="020B0604030504040204" pitchFamily="50" charset="-128"/>
                <a:ea typeface="メイリオ" panose="020B0604030504040204" pitchFamily="50" charset="-128"/>
              </a:defRPr>
            </a:lvl1pPr>
          </a:lstStyle>
          <a:p>
            <a:fld id="{0D9CFEC5-C9FB-460E-A21A-18083D5BBE5D}" type="slidenum">
              <a:rPr lang="ja-JP" altLang="en-US" smtClean="0"/>
              <a:pPr/>
              <a:t>‹#›</a:t>
            </a:fld>
            <a:endParaRPr lang="ja-JP" altLang="en-US"/>
          </a:p>
        </p:txBody>
      </p:sp>
    </p:spTree>
    <p:extLst>
      <p:ext uri="{BB962C8B-B14F-4D97-AF65-F5344CB8AC3E}">
        <p14:creationId xmlns:p14="http://schemas.microsoft.com/office/powerpoint/2010/main" val="2866561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7F20EA-B35C-4504-8365-77934C595E3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EEC9144-A784-4F23-9783-6A818D3155E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6342D65-4A42-46BF-8D8E-3A1A2249E22F}"/>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46453AB2-5FF8-4590-95C1-7A2B9A14823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C55DD23-CFF5-447B-931C-8599933E5E33}"/>
              </a:ext>
            </a:extLst>
          </p:cNvPr>
          <p:cNvSpPr>
            <a:spLocks noGrp="1"/>
          </p:cNvSpPr>
          <p:nvPr>
            <p:ph type="sldNum" sz="quarter" idx="12"/>
          </p:nvPr>
        </p:nvSpPr>
        <p:spPr>
          <a:xfrm>
            <a:off x="6457950" y="6356350"/>
            <a:ext cx="2057400" cy="365125"/>
          </a:xfrm>
          <a:prstGeom prst="rect">
            <a:avLst/>
          </a:prstGeom>
        </p:spPr>
        <p:txBody>
          <a:bodyPr/>
          <a:lstStyle/>
          <a:p>
            <a:fld id="{0D9CFEC5-C9FB-460E-A21A-18083D5BBE5D}" type="slidenum">
              <a:rPr kumimoji="1" lang="ja-JP" altLang="en-US" smtClean="0"/>
              <a:t>‹#›</a:t>
            </a:fld>
            <a:endParaRPr kumimoji="1" lang="ja-JP" altLang="en-US"/>
          </a:p>
        </p:txBody>
      </p:sp>
    </p:spTree>
    <p:extLst>
      <p:ext uri="{BB962C8B-B14F-4D97-AF65-F5344CB8AC3E}">
        <p14:creationId xmlns:p14="http://schemas.microsoft.com/office/powerpoint/2010/main" val="3497365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CBE390-A171-483B-8556-047DC3E2026D}"/>
              </a:ext>
            </a:extLst>
          </p:cNvPr>
          <p:cNvSpPr>
            <a:spLocks noGrp="1"/>
          </p:cNvSpPr>
          <p:nvPr>
            <p:ph type="title"/>
          </p:nvPr>
        </p:nvSpPr>
        <p:spPr>
          <a:xfrm>
            <a:off x="623888" y="1709738"/>
            <a:ext cx="78867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91359A9-A6E0-44B6-A833-F7973AAF07A5}"/>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1190765-6457-4216-BBBA-2D593B7283E9}"/>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13CEF083-3B1D-4BE5-91F3-C8E87DB3B96A}"/>
              </a:ext>
            </a:extLst>
          </p:cNvPr>
          <p:cNvSpPr>
            <a:spLocks noGrp="1"/>
          </p:cNvSpPr>
          <p:nvPr>
            <p:ph type="ftr" sz="quarter" idx="11"/>
          </p:nvPr>
        </p:nvSpPr>
        <p:spPr/>
        <p:txBody>
          <a:bodyPr/>
          <a:lstStyle/>
          <a:p>
            <a:endParaRPr kumimoji="1" lang="ja-JP" altLang="en-US"/>
          </a:p>
        </p:txBody>
      </p:sp>
      <p:sp>
        <p:nvSpPr>
          <p:cNvPr id="7" name="スライド番号プレースホルダー 5">
            <a:extLst>
              <a:ext uri="{FF2B5EF4-FFF2-40B4-BE49-F238E27FC236}">
                <a16:creationId xmlns:a16="http://schemas.microsoft.com/office/drawing/2014/main" id="{FCB11AEB-F38C-4DEF-89A1-248A07713E83}"/>
              </a:ext>
            </a:extLst>
          </p:cNvPr>
          <p:cNvSpPr>
            <a:spLocks noGrp="1"/>
          </p:cNvSpPr>
          <p:nvPr>
            <p:ph type="sldNum" sz="quarter" idx="4"/>
          </p:nvPr>
        </p:nvSpPr>
        <p:spPr>
          <a:xfrm>
            <a:off x="6948264" y="6402052"/>
            <a:ext cx="2057400" cy="365125"/>
          </a:xfrm>
          <a:prstGeom prst="rect">
            <a:avLst/>
          </a:prstGeom>
        </p:spPr>
        <p:txBody>
          <a:bodyPr vert="horz" lIns="91440" tIns="45720" rIns="91440" bIns="45720" rtlCol="0" anchor="ctr"/>
          <a:lstStyle>
            <a:lvl1pPr algn="r">
              <a:defRPr sz="2000">
                <a:solidFill>
                  <a:schemeClr val="tx1"/>
                </a:solidFill>
                <a:latin typeface="メイリオ" panose="020B0604030504040204" pitchFamily="50" charset="-128"/>
                <a:ea typeface="メイリオ" panose="020B0604030504040204" pitchFamily="50" charset="-128"/>
              </a:defRPr>
            </a:lvl1pPr>
          </a:lstStyle>
          <a:p>
            <a:fld id="{0D9CFEC5-C9FB-460E-A21A-18083D5BBE5D}" type="slidenum">
              <a:rPr lang="ja-JP" altLang="en-US" smtClean="0"/>
              <a:pPr/>
              <a:t>‹#›</a:t>
            </a:fld>
            <a:endParaRPr lang="ja-JP" altLang="en-US"/>
          </a:p>
        </p:txBody>
      </p:sp>
    </p:spTree>
    <p:extLst>
      <p:ext uri="{BB962C8B-B14F-4D97-AF65-F5344CB8AC3E}">
        <p14:creationId xmlns:p14="http://schemas.microsoft.com/office/powerpoint/2010/main" val="328242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46F440-4C8B-48B4-8A0A-747CFA2255D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033FF4-DC2E-4C57-8DE6-DDB36FAEA299}"/>
              </a:ext>
            </a:extLst>
          </p:cNvPr>
          <p:cNvSpPr>
            <a:spLocks noGrp="1"/>
          </p:cNvSpPr>
          <p:nvPr>
            <p:ph sz="half" idx="1"/>
          </p:nvPr>
        </p:nvSpPr>
        <p:spPr>
          <a:xfrm>
            <a:off x="62865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FF04868-8A2D-4CCC-A4DD-8708FCBDEDDE}"/>
              </a:ext>
            </a:extLst>
          </p:cNvPr>
          <p:cNvSpPr>
            <a:spLocks noGrp="1"/>
          </p:cNvSpPr>
          <p:nvPr>
            <p:ph sz="half" idx="2"/>
          </p:nvPr>
        </p:nvSpPr>
        <p:spPr>
          <a:xfrm>
            <a:off x="464820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3B0A8CA-F4D7-4FB5-ADC0-EEA125250FE3}"/>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30AEBF0A-6D26-41D4-A37B-DCBD2894A36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3315B27-F3DA-46B5-A218-8159F913A6B2}"/>
              </a:ext>
            </a:extLst>
          </p:cNvPr>
          <p:cNvSpPr>
            <a:spLocks noGrp="1"/>
          </p:cNvSpPr>
          <p:nvPr>
            <p:ph type="sldNum" sz="quarter" idx="12"/>
          </p:nvPr>
        </p:nvSpPr>
        <p:spPr>
          <a:xfrm>
            <a:off x="6457950" y="6356350"/>
            <a:ext cx="2057400" cy="365125"/>
          </a:xfrm>
          <a:prstGeom prst="rect">
            <a:avLst/>
          </a:prstGeom>
        </p:spPr>
        <p:txBody>
          <a:bodyPr/>
          <a:lstStyle/>
          <a:p>
            <a:fld id="{0D9CFEC5-C9FB-460E-A21A-18083D5BBE5D}" type="slidenum">
              <a:rPr kumimoji="1" lang="ja-JP" altLang="en-US" smtClean="0"/>
              <a:t>‹#›</a:t>
            </a:fld>
            <a:endParaRPr kumimoji="1" lang="ja-JP" altLang="en-US"/>
          </a:p>
        </p:txBody>
      </p:sp>
    </p:spTree>
    <p:extLst>
      <p:ext uri="{BB962C8B-B14F-4D97-AF65-F5344CB8AC3E}">
        <p14:creationId xmlns:p14="http://schemas.microsoft.com/office/powerpoint/2010/main" val="890859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54F27E-6D09-4ABA-A6F9-A6C68474287C}"/>
              </a:ext>
            </a:extLst>
          </p:cNvPr>
          <p:cNvSpPr>
            <a:spLocks noGrp="1"/>
          </p:cNvSpPr>
          <p:nvPr>
            <p:ph type="title"/>
          </p:nvPr>
        </p:nvSpPr>
        <p:spPr>
          <a:xfrm>
            <a:off x="630238" y="365125"/>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0215B22-7FB5-44A0-B187-3DF99E99349E}"/>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D6F78A4-DD90-4EE6-83C0-33F4BD6E3410}"/>
              </a:ext>
            </a:extLst>
          </p:cNvPr>
          <p:cNvSpPr>
            <a:spLocks noGrp="1"/>
          </p:cNvSpPr>
          <p:nvPr>
            <p:ph sz="half" idx="2"/>
          </p:nvPr>
        </p:nvSpPr>
        <p:spPr>
          <a:xfrm>
            <a:off x="630238" y="2505075"/>
            <a:ext cx="386873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5906E5C-8E80-45C2-AF59-861B006642AB}"/>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61A946F-69A5-43DE-9F59-7CDAD31320E3}"/>
              </a:ext>
            </a:extLst>
          </p:cNvPr>
          <p:cNvSpPr>
            <a:spLocks noGrp="1"/>
          </p:cNvSpPr>
          <p:nvPr>
            <p:ph sz="quarter" idx="4"/>
          </p:nvPr>
        </p:nvSpPr>
        <p:spPr>
          <a:xfrm>
            <a:off x="4629150" y="2505075"/>
            <a:ext cx="38877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D03E794-8518-40B0-B6C4-8FD518A0EA4E}"/>
              </a:ext>
            </a:extLst>
          </p:cNvPr>
          <p:cNvSpPr>
            <a:spLocks noGrp="1"/>
          </p:cNvSpPr>
          <p:nvPr>
            <p:ph type="dt" sz="half" idx="10"/>
          </p:nvPr>
        </p:nvSpPr>
        <p:spPr/>
        <p:txBody>
          <a:bodyPr/>
          <a:lstStyle/>
          <a:p>
            <a:endParaRPr kumimoji="1" lang="ja-JP" altLang="en-US"/>
          </a:p>
        </p:txBody>
      </p:sp>
      <p:sp>
        <p:nvSpPr>
          <p:cNvPr id="8" name="フッター プレースホルダー 7">
            <a:extLst>
              <a:ext uri="{FF2B5EF4-FFF2-40B4-BE49-F238E27FC236}">
                <a16:creationId xmlns:a16="http://schemas.microsoft.com/office/drawing/2014/main" id="{498D8B6B-A311-4BEA-B3C3-B37AA6C89EF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8B51509-3FF5-4448-9ADE-CA917B23CC83}"/>
              </a:ext>
            </a:extLst>
          </p:cNvPr>
          <p:cNvSpPr>
            <a:spLocks noGrp="1"/>
          </p:cNvSpPr>
          <p:nvPr>
            <p:ph type="sldNum" sz="quarter" idx="12"/>
          </p:nvPr>
        </p:nvSpPr>
        <p:spPr>
          <a:xfrm>
            <a:off x="6457950" y="6356350"/>
            <a:ext cx="2057400" cy="365125"/>
          </a:xfrm>
          <a:prstGeom prst="rect">
            <a:avLst/>
          </a:prstGeom>
        </p:spPr>
        <p:txBody>
          <a:bodyPr/>
          <a:lstStyle/>
          <a:p>
            <a:fld id="{0D9CFEC5-C9FB-460E-A21A-18083D5BBE5D}" type="slidenum">
              <a:rPr kumimoji="1" lang="ja-JP" altLang="en-US" smtClean="0"/>
              <a:t>‹#›</a:t>
            </a:fld>
            <a:endParaRPr kumimoji="1" lang="ja-JP" altLang="en-US"/>
          </a:p>
        </p:txBody>
      </p:sp>
    </p:spTree>
    <p:extLst>
      <p:ext uri="{BB962C8B-B14F-4D97-AF65-F5344CB8AC3E}">
        <p14:creationId xmlns:p14="http://schemas.microsoft.com/office/powerpoint/2010/main" val="2672816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685EC0-802B-4111-9123-1560D550D79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F6C77A3-B70E-4CB3-849C-0FB5540A7CFB}"/>
              </a:ext>
            </a:extLst>
          </p:cNvPr>
          <p:cNvSpPr>
            <a:spLocks noGrp="1"/>
          </p:cNvSpPr>
          <p:nvPr>
            <p:ph type="dt" sz="half" idx="10"/>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74909A23-DB48-40B2-B992-5F9808C7A24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E5FEAD7-E299-44A7-BAC1-46D86CD56D6D}"/>
              </a:ext>
            </a:extLst>
          </p:cNvPr>
          <p:cNvSpPr>
            <a:spLocks noGrp="1"/>
          </p:cNvSpPr>
          <p:nvPr>
            <p:ph type="sldNum" sz="quarter" idx="12"/>
          </p:nvPr>
        </p:nvSpPr>
        <p:spPr>
          <a:xfrm>
            <a:off x="6457950" y="6356350"/>
            <a:ext cx="2057400" cy="365125"/>
          </a:xfrm>
          <a:prstGeom prst="rect">
            <a:avLst/>
          </a:prstGeom>
        </p:spPr>
        <p:txBody>
          <a:bodyPr/>
          <a:lstStyle/>
          <a:p>
            <a:fld id="{0D9CFEC5-C9FB-460E-A21A-18083D5BBE5D}" type="slidenum">
              <a:rPr kumimoji="1" lang="ja-JP" altLang="en-US" smtClean="0"/>
              <a:t>‹#›</a:t>
            </a:fld>
            <a:endParaRPr kumimoji="1" lang="ja-JP" altLang="en-US"/>
          </a:p>
        </p:txBody>
      </p:sp>
    </p:spTree>
    <p:extLst>
      <p:ext uri="{BB962C8B-B14F-4D97-AF65-F5344CB8AC3E}">
        <p14:creationId xmlns:p14="http://schemas.microsoft.com/office/powerpoint/2010/main" val="3622905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B8B25DC-9617-419A-853B-DE2E2067E4AA}"/>
              </a:ext>
            </a:extLst>
          </p:cNvPr>
          <p:cNvSpPr>
            <a:spLocks noGrp="1"/>
          </p:cNvSpPr>
          <p:nvPr>
            <p:ph type="dt" sz="half" idx="10"/>
          </p:nvPr>
        </p:nvSpPr>
        <p:spPr/>
        <p:txBody>
          <a:bodyPr/>
          <a:lstStyle/>
          <a:p>
            <a:endParaRPr kumimoji="1" lang="ja-JP" altLang="en-US"/>
          </a:p>
        </p:txBody>
      </p:sp>
      <p:sp>
        <p:nvSpPr>
          <p:cNvPr id="3" name="フッター プレースホルダー 2">
            <a:extLst>
              <a:ext uri="{FF2B5EF4-FFF2-40B4-BE49-F238E27FC236}">
                <a16:creationId xmlns:a16="http://schemas.microsoft.com/office/drawing/2014/main" id="{C798A86F-0797-478F-9F4E-58DA95C69DF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9FA914E-9533-4404-8D59-1E281B4DFC4A}"/>
              </a:ext>
            </a:extLst>
          </p:cNvPr>
          <p:cNvSpPr>
            <a:spLocks noGrp="1"/>
          </p:cNvSpPr>
          <p:nvPr>
            <p:ph type="sldNum" sz="quarter" idx="12"/>
          </p:nvPr>
        </p:nvSpPr>
        <p:spPr>
          <a:xfrm>
            <a:off x="6457950" y="6356350"/>
            <a:ext cx="2057400" cy="365125"/>
          </a:xfrm>
          <a:prstGeom prst="rect">
            <a:avLst/>
          </a:prstGeom>
        </p:spPr>
        <p:txBody>
          <a:bodyPr/>
          <a:lstStyle/>
          <a:p>
            <a:fld id="{0D9CFEC5-C9FB-460E-A21A-18083D5BBE5D}" type="slidenum">
              <a:rPr kumimoji="1" lang="ja-JP" altLang="en-US" smtClean="0"/>
              <a:t>‹#›</a:t>
            </a:fld>
            <a:endParaRPr kumimoji="1" lang="ja-JP" altLang="en-US"/>
          </a:p>
        </p:txBody>
      </p:sp>
    </p:spTree>
    <p:extLst>
      <p:ext uri="{BB962C8B-B14F-4D97-AF65-F5344CB8AC3E}">
        <p14:creationId xmlns:p14="http://schemas.microsoft.com/office/powerpoint/2010/main" val="3674636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68E087-3410-4449-A5F1-732748BFEDDB}"/>
              </a:ext>
            </a:extLst>
          </p:cNvPr>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DE742AE-3662-4261-99D9-EE3018E10E32}"/>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9848EFC-C999-4CF9-B8A8-687DB62B4F0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361E0BA-BC56-46FF-AE98-437609828B3A}"/>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FCF9D3C6-F5C9-4C35-B28F-2E5E638F3F9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36B2BB3-4B16-4E4B-86B0-0E483CA5C43A}"/>
              </a:ext>
            </a:extLst>
          </p:cNvPr>
          <p:cNvSpPr>
            <a:spLocks noGrp="1"/>
          </p:cNvSpPr>
          <p:nvPr>
            <p:ph type="sldNum" sz="quarter" idx="12"/>
          </p:nvPr>
        </p:nvSpPr>
        <p:spPr>
          <a:xfrm>
            <a:off x="6457950" y="6356350"/>
            <a:ext cx="2057400" cy="365125"/>
          </a:xfrm>
          <a:prstGeom prst="rect">
            <a:avLst/>
          </a:prstGeom>
        </p:spPr>
        <p:txBody>
          <a:bodyPr/>
          <a:lstStyle/>
          <a:p>
            <a:fld id="{0D9CFEC5-C9FB-460E-A21A-18083D5BBE5D}" type="slidenum">
              <a:rPr kumimoji="1" lang="ja-JP" altLang="en-US" smtClean="0"/>
              <a:t>‹#›</a:t>
            </a:fld>
            <a:endParaRPr kumimoji="1" lang="ja-JP" altLang="en-US"/>
          </a:p>
        </p:txBody>
      </p:sp>
    </p:spTree>
    <p:extLst>
      <p:ext uri="{BB962C8B-B14F-4D97-AF65-F5344CB8AC3E}">
        <p14:creationId xmlns:p14="http://schemas.microsoft.com/office/powerpoint/2010/main" val="1783765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s://www.google.co.jp/url?sa=i&amp;rct=j&amp;q=&amp;esrc=s&amp;source=images&amp;cd=&amp;cad=rja&amp;uact=8&amp;ved=2ahUKEwiT8L6Yxo3iAhUjGaYKHSV9CukQjRx6BAgBEAU&amp;url=https://www.m-fielders.co.jp/company/group/&amp;psig=AOvVaw0ChncJcSN85aNRGjno3u7V&amp;ust=1557460379763817"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hyperlink" Target="https://www.google.co.jp/url?sa=i&amp;rct=j&amp;q=&amp;esrc=s&amp;source=images&amp;cd=&amp;cad=rja&amp;uact=8&amp;ved=2ahUKEwiT8L6Yxo3iAhUjGaYKHSV9CukQjRx6BAgBEAU&amp;url=https://www.m-fielders.co.jp/company/group/&amp;psig=AOvVaw0ChncJcSN85aNRGjno3u7V&amp;ust=1557460379763817" TargetMode="Externa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35522"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b="0"/>
            </a:lvl1pPr>
          </a:lstStyle>
          <a:p>
            <a:pPr>
              <a:defRPr/>
            </a:pPr>
            <a:endParaRPr lang="en-US" altLang="ja-JP"/>
          </a:p>
        </p:txBody>
      </p:sp>
      <p:sp>
        <p:nvSpPr>
          <p:cNvPr id="2052" name="Rectangle 13"/>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2053" name="Rectangle 14"/>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235535" name="Rectangle 1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0" b="0"/>
            </a:lvl1pPr>
          </a:lstStyle>
          <a:p>
            <a:pPr>
              <a:defRPr/>
            </a:pPr>
            <a:endParaRPr lang="en-US" altLang="ja-JP"/>
          </a:p>
        </p:txBody>
      </p:sp>
      <p:grpSp>
        <p:nvGrpSpPr>
          <p:cNvPr id="12" name="グループ化 11">
            <a:extLst>
              <a:ext uri="{FF2B5EF4-FFF2-40B4-BE49-F238E27FC236}">
                <a16:creationId xmlns:a16="http://schemas.microsoft.com/office/drawing/2014/main" id="{92FC668A-0063-4453-A844-287493F76BFF}"/>
              </a:ext>
            </a:extLst>
          </p:cNvPr>
          <p:cNvGrpSpPr/>
          <p:nvPr userDrawn="1"/>
        </p:nvGrpSpPr>
        <p:grpSpPr>
          <a:xfrm>
            <a:off x="0" y="8620"/>
            <a:ext cx="9144000" cy="648072"/>
            <a:chOff x="0" y="188640"/>
            <a:chExt cx="9144000" cy="648072"/>
          </a:xfrm>
        </p:grpSpPr>
        <p:sp>
          <p:nvSpPr>
            <p:cNvPr id="13" name="正方形/長方形 12">
              <a:extLst>
                <a:ext uri="{FF2B5EF4-FFF2-40B4-BE49-F238E27FC236}">
                  <a16:creationId xmlns:a16="http://schemas.microsoft.com/office/drawing/2014/main" id="{BEAD900D-C3F1-46E0-B1AD-D97D7877AFD1}"/>
                </a:ext>
              </a:extLst>
            </p:cNvPr>
            <p:cNvSpPr/>
            <p:nvPr/>
          </p:nvSpPr>
          <p:spPr>
            <a:xfrm>
              <a:off x="0" y="764704"/>
              <a:ext cx="9144000" cy="72008"/>
            </a:xfrm>
            <a:prstGeom prst="rect">
              <a:avLst/>
            </a:prstGeom>
            <a:solidFill>
              <a:srgbClr val="0099CC"/>
            </a:solidFill>
            <a:ln>
              <a:solidFill>
                <a:srgbClr val="0099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B0F0"/>
                </a:solidFill>
              </a:endParaRPr>
            </a:p>
          </p:txBody>
        </p:sp>
        <p:pic>
          <p:nvPicPr>
            <p:cNvPr id="14" name="Picture 10" descr="「メイテック」の画像検索結果">
              <a:hlinkClick r:id="rId3"/>
              <a:extLst>
                <a:ext uri="{FF2B5EF4-FFF2-40B4-BE49-F238E27FC236}">
                  <a16:creationId xmlns:a16="http://schemas.microsoft.com/office/drawing/2014/main" id="{61E32019-2865-4DDF-806D-71B62F46DC6B}"/>
                </a:ext>
              </a:extLst>
            </p:cNvPr>
            <p:cNvPicPr>
              <a:picLocks noChangeAspect="1" noChangeArrowheads="1"/>
            </p:cNvPicPr>
            <p:nvPr/>
          </p:nvPicPr>
          <p:blipFill>
            <a:blip r:embed="rId4" cstate="print"/>
            <a:srcRect t="21783"/>
            <a:stretch>
              <a:fillRect/>
            </a:stretch>
          </p:blipFill>
          <p:spPr bwMode="auto">
            <a:xfrm>
              <a:off x="7308304" y="188640"/>
              <a:ext cx="1646376" cy="517108"/>
            </a:xfrm>
            <a:prstGeom prst="rect">
              <a:avLst/>
            </a:prstGeom>
            <a:noFill/>
          </p:spPr>
        </p:pic>
      </p:grpSp>
    </p:spTree>
  </p:cSld>
  <p:clrMap bg1="lt1" tx1="dk1" bg2="lt2" tx2="dk2" accent1="accent1" accent2="accent2" accent3="accent3" accent4="accent4" accent5="accent5" accent6="accent6" hlink="hlink" folHlink="folHlink"/>
  <p:sldLayoutIdLst>
    <p:sldLayoutId id="2147483872" r:id="rId1"/>
  </p:sldLayoutIdLst>
  <p:transition/>
  <p:hf hdr="0" ftr="0" dt="0"/>
  <p:txStyles>
    <p:titleStyle>
      <a:lvl1pPr algn="l" rtl="0" eaLnBrk="0" fontAlgn="base" hangingPunct="0">
        <a:spcBef>
          <a:spcPct val="0"/>
        </a:spcBef>
        <a:spcAft>
          <a:spcPct val="0"/>
        </a:spcAft>
        <a:defRPr kumimoji="1" sz="44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Arial" charset="0"/>
          <a:ea typeface="ＭＳ Ｐゴシック" pitchFamily="50" charset="-128"/>
        </a:defRPr>
      </a:lvl2pPr>
      <a:lvl3pPr algn="l" rtl="0" eaLnBrk="0" fontAlgn="base" hangingPunct="0">
        <a:spcBef>
          <a:spcPct val="0"/>
        </a:spcBef>
        <a:spcAft>
          <a:spcPct val="0"/>
        </a:spcAft>
        <a:defRPr kumimoji="1" sz="4400">
          <a:solidFill>
            <a:schemeClr val="tx1"/>
          </a:solidFill>
          <a:latin typeface="Arial" charset="0"/>
          <a:ea typeface="ＭＳ Ｐゴシック" pitchFamily="50" charset="-128"/>
        </a:defRPr>
      </a:lvl3pPr>
      <a:lvl4pPr algn="l" rtl="0" eaLnBrk="0" fontAlgn="base" hangingPunct="0">
        <a:spcBef>
          <a:spcPct val="0"/>
        </a:spcBef>
        <a:spcAft>
          <a:spcPct val="0"/>
        </a:spcAft>
        <a:defRPr kumimoji="1" sz="4400">
          <a:solidFill>
            <a:schemeClr val="tx1"/>
          </a:solidFill>
          <a:latin typeface="Arial" charset="0"/>
          <a:ea typeface="ＭＳ Ｐゴシック" pitchFamily="50" charset="-128"/>
        </a:defRPr>
      </a:lvl4pPr>
      <a:lvl5pPr algn="l" rtl="0" eaLnBrk="0" fontAlgn="base" hangingPunct="0">
        <a:spcBef>
          <a:spcPct val="0"/>
        </a:spcBef>
        <a:spcAft>
          <a:spcPct val="0"/>
        </a:spcAft>
        <a:defRPr kumimoji="1" sz="4400">
          <a:solidFill>
            <a:schemeClr val="tx1"/>
          </a:solidFill>
          <a:latin typeface="Arial" charset="0"/>
          <a:ea typeface="ＭＳ Ｐゴシック" pitchFamily="50" charset="-128"/>
        </a:defRPr>
      </a:lvl5pPr>
      <a:lvl6pPr marL="457200" algn="l" rtl="0" fontAlgn="base">
        <a:spcBef>
          <a:spcPct val="0"/>
        </a:spcBef>
        <a:spcAft>
          <a:spcPct val="0"/>
        </a:spcAft>
        <a:defRPr kumimoji="1" sz="4400">
          <a:solidFill>
            <a:schemeClr val="tx1"/>
          </a:solidFill>
          <a:latin typeface="Arial" charset="0"/>
          <a:ea typeface="ＭＳ Ｐゴシック" pitchFamily="50" charset="-128"/>
        </a:defRPr>
      </a:lvl6pPr>
      <a:lvl7pPr marL="914400" algn="l" rtl="0" fontAlgn="base">
        <a:spcBef>
          <a:spcPct val="0"/>
        </a:spcBef>
        <a:spcAft>
          <a:spcPct val="0"/>
        </a:spcAft>
        <a:defRPr kumimoji="1" sz="4400">
          <a:solidFill>
            <a:schemeClr val="tx1"/>
          </a:solidFill>
          <a:latin typeface="Arial" charset="0"/>
          <a:ea typeface="ＭＳ Ｐゴシック" pitchFamily="50" charset="-128"/>
        </a:defRPr>
      </a:lvl7pPr>
      <a:lvl8pPr marL="1371600" algn="l" rtl="0" fontAlgn="base">
        <a:spcBef>
          <a:spcPct val="0"/>
        </a:spcBef>
        <a:spcAft>
          <a:spcPct val="0"/>
        </a:spcAft>
        <a:defRPr kumimoji="1" sz="4400">
          <a:solidFill>
            <a:schemeClr val="tx1"/>
          </a:solidFill>
          <a:latin typeface="Arial" charset="0"/>
          <a:ea typeface="ＭＳ Ｐゴシック" pitchFamily="50" charset="-128"/>
        </a:defRPr>
      </a:lvl8pPr>
      <a:lvl9pPr marL="1828800" algn="l" rtl="0" fontAlgn="base">
        <a:spcBef>
          <a:spcPct val="0"/>
        </a:spcBef>
        <a:spcAft>
          <a:spcPct val="0"/>
        </a:spcAft>
        <a:defRPr kumimoji="1" sz="4400">
          <a:solidFill>
            <a:schemeClr val="tx1"/>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B23BA77-8834-4E59-9296-D6E0BE671EA0}"/>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82ECA6E-BE00-4594-BCEF-A138D96D3F9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D912E2-694A-48E1-9266-4F190843E993}"/>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latin typeface="メイリオ" panose="020B0604030504040204" pitchFamily="50" charset="-128"/>
                <a:ea typeface="メイリオ" panose="020B0604030504040204" pitchFamily="50" charset="-128"/>
              </a:defRPr>
            </a:lvl1pPr>
          </a:lstStyle>
          <a:p>
            <a:endParaRPr lang="ja-JP" altLang="en-US">
              <a:latin typeface="メイリオ" panose="020B0604030504040204" pitchFamily="50" charset="-128"/>
              <a:ea typeface="メイリオ" panose="020B0604030504040204" pitchFamily="50" charset="-128"/>
            </a:endParaRPr>
          </a:p>
        </p:txBody>
      </p:sp>
      <p:sp>
        <p:nvSpPr>
          <p:cNvPr id="5" name="フッター プレースホルダー 4">
            <a:extLst>
              <a:ext uri="{FF2B5EF4-FFF2-40B4-BE49-F238E27FC236}">
                <a16:creationId xmlns:a16="http://schemas.microsoft.com/office/drawing/2014/main" id="{9BE213E0-D9D6-474C-9AB6-E66CCAE4E2B6}"/>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10" name="スライド番号プレースホルダー 5">
            <a:extLst>
              <a:ext uri="{FF2B5EF4-FFF2-40B4-BE49-F238E27FC236}">
                <a16:creationId xmlns:a16="http://schemas.microsoft.com/office/drawing/2014/main" id="{FCB11AEB-F38C-4DEF-89A1-248A07713E83}"/>
              </a:ext>
            </a:extLst>
          </p:cNvPr>
          <p:cNvSpPr>
            <a:spLocks noGrp="1"/>
          </p:cNvSpPr>
          <p:nvPr>
            <p:ph type="sldNum" sz="quarter" idx="4"/>
          </p:nvPr>
        </p:nvSpPr>
        <p:spPr>
          <a:xfrm>
            <a:off x="6948264" y="6402052"/>
            <a:ext cx="2057400" cy="365125"/>
          </a:xfrm>
          <a:prstGeom prst="rect">
            <a:avLst/>
          </a:prstGeom>
        </p:spPr>
        <p:txBody>
          <a:bodyPr vert="horz" lIns="91440" tIns="45720" rIns="91440" bIns="45720" rtlCol="0" anchor="ctr"/>
          <a:lstStyle>
            <a:lvl1pPr algn="r">
              <a:defRPr sz="2000">
                <a:solidFill>
                  <a:schemeClr val="tx1"/>
                </a:solidFill>
                <a:latin typeface="メイリオ" panose="020B0604030504040204" pitchFamily="50" charset="-128"/>
                <a:ea typeface="メイリオ" panose="020B0604030504040204" pitchFamily="50" charset="-128"/>
              </a:defRPr>
            </a:lvl1pPr>
          </a:lstStyle>
          <a:p>
            <a:fld id="{0D9CFEC5-C9FB-460E-A21A-18083D5BBE5D}" type="slidenum">
              <a:rPr lang="ja-JP" altLang="en-US" smtClean="0"/>
              <a:pPr/>
              <a:t>‹#›</a:t>
            </a:fld>
            <a:endParaRPr lang="ja-JP" altLang="en-US"/>
          </a:p>
        </p:txBody>
      </p:sp>
      <p:grpSp>
        <p:nvGrpSpPr>
          <p:cNvPr id="11" name="グループ化 10">
            <a:extLst>
              <a:ext uri="{FF2B5EF4-FFF2-40B4-BE49-F238E27FC236}">
                <a16:creationId xmlns:a16="http://schemas.microsoft.com/office/drawing/2014/main" id="{43AF6D4C-1792-4DA8-A0F7-03A060576303}"/>
              </a:ext>
            </a:extLst>
          </p:cNvPr>
          <p:cNvGrpSpPr/>
          <p:nvPr userDrawn="1"/>
        </p:nvGrpSpPr>
        <p:grpSpPr>
          <a:xfrm>
            <a:off x="0" y="8620"/>
            <a:ext cx="9144000" cy="648072"/>
            <a:chOff x="0" y="188640"/>
            <a:chExt cx="9144000" cy="648072"/>
          </a:xfrm>
        </p:grpSpPr>
        <p:sp>
          <p:nvSpPr>
            <p:cNvPr id="12" name="正方形/長方形 11">
              <a:extLst>
                <a:ext uri="{FF2B5EF4-FFF2-40B4-BE49-F238E27FC236}">
                  <a16:creationId xmlns:a16="http://schemas.microsoft.com/office/drawing/2014/main" id="{D12C0DD0-36A7-4AE9-AB78-327B05A180D0}"/>
                </a:ext>
              </a:extLst>
            </p:cNvPr>
            <p:cNvSpPr/>
            <p:nvPr/>
          </p:nvSpPr>
          <p:spPr>
            <a:xfrm>
              <a:off x="0" y="764704"/>
              <a:ext cx="9144000" cy="72008"/>
            </a:xfrm>
            <a:prstGeom prst="rect">
              <a:avLst/>
            </a:prstGeom>
            <a:solidFill>
              <a:srgbClr val="0099CC"/>
            </a:solidFill>
            <a:ln>
              <a:solidFill>
                <a:srgbClr val="0099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B0F0"/>
                </a:solidFill>
              </a:endParaRPr>
            </a:p>
          </p:txBody>
        </p:sp>
        <p:pic>
          <p:nvPicPr>
            <p:cNvPr id="13" name="Picture 10" descr="「メイテック」の画像検索結果">
              <a:hlinkClick r:id="rId13"/>
              <a:extLst>
                <a:ext uri="{FF2B5EF4-FFF2-40B4-BE49-F238E27FC236}">
                  <a16:creationId xmlns:a16="http://schemas.microsoft.com/office/drawing/2014/main" id="{ED5E13B0-6627-4B85-BD5A-81B79DDEFFF5}"/>
                </a:ext>
              </a:extLst>
            </p:cNvPr>
            <p:cNvPicPr>
              <a:picLocks noChangeAspect="1" noChangeArrowheads="1"/>
            </p:cNvPicPr>
            <p:nvPr/>
          </p:nvPicPr>
          <p:blipFill>
            <a:blip r:embed="rId14" cstate="print"/>
            <a:srcRect t="21783"/>
            <a:stretch>
              <a:fillRect/>
            </a:stretch>
          </p:blipFill>
          <p:spPr bwMode="auto">
            <a:xfrm>
              <a:off x="7308304" y="188640"/>
              <a:ext cx="1646376" cy="517108"/>
            </a:xfrm>
            <a:prstGeom prst="rect">
              <a:avLst/>
            </a:prstGeom>
            <a:noFill/>
          </p:spPr>
        </p:pic>
      </p:grpSp>
    </p:spTree>
    <p:extLst>
      <p:ext uri="{BB962C8B-B14F-4D97-AF65-F5344CB8AC3E}">
        <p14:creationId xmlns:p14="http://schemas.microsoft.com/office/powerpoint/2010/main" val="3075593006"/>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B61E64-062F-403B-966E-0879EC29FBEE}"/>
              </a:ext>
            </a:extLst>
          </p:cNvPr>
          <p:cNvSpPr>
            <a:spLocks noGrp="1"/>
          </p:cNvSpPr>
          <p:nvPr>
            <p:ph type="ctrTitle"/>
          </p:nvPr>
        </p:nvSpPr>
        <p:spPr/>
        <p:txBody>
          <a:bodyPr>
            <a:normAutofit fontScale="90000"/>
          </a:bodyPr>
          <a:lstStyle/>
          <a:p>
            <a:r>
              <a:rPr lang="en-US" altLang="ja-JP" sz="6000">
                <a:ln w="0"/>
                <a:effectLst>
                  <a:outerShdw blurRad="38100" dist="19050" dir="2700000" algn="tl" rotWithShape="0">
                    <a:schemeClr val="dk1">
                      <a:alpha val="40000"/>
                    </a:schemeClr>
                  </a:outerShdw>
                </a:effectLst>
              </a:rPr>
              <a:t>Visual</a:t>
            </a:r>
            <a:r>
              <a:rPr lang="ja-JP" altLang="ja-JP" sz="6000">
                <a:ln w="0"/>
                <a:effectLst>
                  <a:outerShdw blurRad="38100" dist="19050" dir="2700000" algn="tl" rotWithShape="0">
                    <a:schemeClr val="dk1">
                      <a:alpha val="40000"/>
                    </a:schemeClr>
                  </a:outerShdw>
                </a:effectLst>
              </a:rPr>
              <a:t> </a:t>
            </a:r>
            <a:r>
              <a:rPr lang="en-US" altLang="ja-JP" sz="6000">
                <a:ln w="0"/>
                <a:effectLst>
                  <a:outerShdw blurRad="38100" dist="19050" dir="2700000" algn="tl" rotWithShape="0">
                    <a:schemeClr val="dk1">
                      <a:alpha val="40000"/>
                    </a:schemeClr>
                  </a:outerShdw>
                </a:effectLst>
              </a:rPr>
              <a:t>Technical Career</a:t>
            </a:r>
            <a:r>
              <a:rPr lang="ja-JP" altLang="ja-JP" sz="6000">
                <a:ln w="0"/>
                <a:effectLst>
                  <a:outerShdw blurRad="38100" dist="19050" dir="2700000" algn="tl" rotWithShape="0">
                    <a:schemeClr val="dk1">
                      <a:alpha val="40000"/>
                    </a:schemeClr>
                  </a:outerShdw>
                </a:effectLst>
              </a:rPr>
              <a:t> </a:t>
            </a:r>
            <a:r>
              <a:rPr lang="en-US" altLang="ja-JP" sz="6000">
                <a:ln w="0"/>
                <a:effectLst>
                  <a:outerShdw blurRad="38100" dist="19050" dir="2700000" algn="tl" rotWithShape="0">
                    <a:schemeClr val="dk1">
                      <a:alpha val="40000"/>
                    </a:schemeClr>
                  </a:outerShdw>
                </a:effectLst>
              </a:rPr>
              <a:t>Data</a:t>
            </a:r>
            <a:br>
              <a:rPr lang="ja-JP" altLang="ja-JP" sz="6000">
                <a:ln w="0"/>
                <a:effectLst>
                  <a:outerShdw blurRad="38100" dist="19050" dir="2700000" algn="tl" rotWithShape="0">
                    <a:schemeClr val="dk1">
                      <a:alpha val="40000"/>
                    </a:schemeClr>
                  </a:outerShdw>
                </a:effectLst>
              </a:rPr>
            </a:br>
            <a:endParaRPr kumimoji="1" lang="ja-JP" altLang="en-US"/>
          </a:p>
        </p:txBody>
      </p:sp>
      <p:sp>
        <p:nvSpPr>
          <p:cNvPr id="3" name="字幕 2">
            <a:extLst>
              <a:ext uri="{FF2B5EF4-FFF2-40B4-BE49-F238E27FC236}">
                <a16:creationId xmlns:a16="http://schemas.microsoft.com/office/drawing/2014/main" id="{6E391859-F31B-48B7-98DC-B7E1F2D3C66F}"/>
              </a:ext>
            </a:extLst>
          </p:cNvPr>
          <p:cNvSpPr>
            <a:spLocks noGrp="1"/>
          </p:cNvSpPr>
          <p:nvPr>
            <p:ph type="subTitle" idx="1"/>
          </p:nvPr>
        </p:nvSpPr>
        <p:spPr/>
        <p:txBody>
          <a:bodyPr/>
          <a:lstStyle/>
          <a:p>
            <a:r>
              <a:rPr kumimoji="1" lang="en-US" altLang="ja-JP"/>
              <a:t>32220221</a:t>
            </a:r>
            <a:r>
              <a:rPr kumimoji="1" lang="ja-JP" altLang="en-US"/>
              <a:t>　佐久間　</a:t>
            </a:r>
            <a:r>
              <a:rPr lang="ja-JP" altLang="en-US"/>
              <a:t>亮太</a:t>
            </a:r>
            <a:endParaRPr kumimoji="1" lang="ja-JP" altLang="en-US"/>
          </a:p>
        </p:txBody>
      </p:sp>
      <p:sp>
        <p:nvSpPr>
          <p:cNvPr id="5" name="スライド番号プレースホルダー 5">
            <a:extLst>
              <a:ext uri="{FF2B5EF4-FFF2-40B4-BE49-F238E27FC236}">
                <a16:creationId xmlns:a16="http://schemas.microsoft.com/office/drawing/2014/main" id="{FCB11AEB-F38C-4DEF-89A1-248A07713E83}"/>
              </a:ext>
            </a:extLst>
          </p:cNvPr>
          <p:cNvSpPr txBox="1">
            <a:spLocks/>
          </p:cNvSpPr>
          <p:nvPr/>
        </p:nvSpPr>
        <p:spPr>
          <a:xfrm>
            <a:off x="6948264" y="6402052"/>
            <a:ext cx="2057400" cy="365125"/>
          </a:xfrm>
          <a:prstGeom prst="rect">
            <a:avLst/>
          </a:prstGeom>
        </p:spPr>
        <p:txBody>
          <a:bodyPr vert="horz" lIns="91440" tIns="45720" rIns="91440" bIns="45720" rtlCol="0" anchor="ctr"/>
          <a:lstStyle>
            <a:defPPr>
              <a:defRPr lang="ja-JP"/>
            </a:defPPr>
            <a:lvl1pPr algn="r" rtl="0" fontAlgn="base">
              <a:spcBef>
                <a:spcPct val="0"/>
              </a:spcBef>
              <a:spcAft>
                <a:spcPct val="0"/>
              </a:spcAft>
              <a:defRPr kumimoji="1" sz="2000" b="1" kern="1200">
                <a:solidFill>
                  <a:schemeClr val="tx1"/>
                </a:solidFill>
                <a:latin typeface="メイリオ" panose="020B0604030504040204" pitchFamily="50" charset="-128"/>
                <a:ea typeface="メイリオ" panose="020B0604030504040204" pitchFamily="50" charset="-128"/>
                <a:cs typeface="+mn-cs"/>
              </a:defRPr>
            </a:lvl1pPr>
            <a:lvl2pPr marL="457200" algn="ctr" rtl="0" fontAlgn="base">
              <a:spcBef>
                <a:spcPct val="0"/>
              </a:spcBef>
              <a:spcAft>
                <a:spcPct val="0"/>
              </a:spcAft>
              <a:defRPr kumimoji="1" sz="1200" b="1" kern="1200">
                <a:solidFill>
                  <a:schemeClr val="tx1"/>
                </a:solidFill>
                <a:latin typeface="Arial" charset="0"/>
                <a:ea typeface="ＭＳ Ｐゴシック" pitchFamily="50" charset="-128"/>
                <a:cs typeface="+mn-cs"/>
              </a:defRPr>
            </a:lvl2pPr>
            <a:lvl3pPr marL="914400" algn="ctr" rtl="0" fontAlgn="base">
              <a:spcBef>
                <a:spcPct val="0"/>
              </a:spcBef>
              <a:spcAft>
                <a:spcPct val="0"/>
              </a:spcAft>
              <a:defRPr kumimoji="1" sz="1200" b="1" kern="1200">
                <a:solidFill>
                  <a:schemeClr val="tx1"/>
                </a:solidFill>
                <a:latin typeface="Arial" charset="0"/>
                <a:ea typeface="ＭＳ Ｐゴシック" pitchFamily="50" charset="-128"/>
                <a:cs typeface="+mn-cs"/>
              </a:defRPr>
            </a:lvl3pPr>
            <a:lvl4pPr marL="1371600" algn="ctr" rtl="0" fontAlgn="base">
              <a:spcBef>
                <a:spcPct val="0"/>
              </a:spcBef>
              <a:spcAft>
                <a:spcPct val="0"/>
              </a:spcAft>
              <a:defRPr kumimoji="1" sz="1200" b="1" kern="1200">
                <a:solidFill>
                  <a:schemeClr val="tx1"/>
                </a:solidFill>
                <a:latin typeface="Arial" charset="0"/>
                <a:ea typeface="ＭＳ Ｐゴシック" pitchFamily="50" charset="-128"/>
                <a:cs typeface="+mn-cs"/>
              </a:defRPr>
            </a:lvl4pPr>
            <a:lvl5pPr marL="1828800" algn="ctr" rtl="0" fontAlgn="base">
              <a:spcBef>
                <a:spcPct val="0"/>
              </a:spcBef>
              <a:spcAft>
                <a:spcPct val="0"/>
              </a:spcAft>
              <a:defRPr kumimoji="1" sz="1200" b="1" kern="1200">
                <a:solidFill>
                  <a:schemeClr val="tx1"/>
                </a:solidFill>
                <a:latin typeface="Arial" charset="0"/>
                <a:ea typeface="ＭＳ Ｐゴシック" pitchFamily="50" charset="-128"/>
                <a:cs typeface="+mn-cs"/>
              </a:defRPr>
            </a:lvl5pPr>
            <a:lvl6pPr marL="2286000" algn="l" defTabSz="914400" rtl="0" eaLnBrk="1" latinLnBrk="0" hangingPunct="1">
              <a:defRPr kumimoji="1" sz="1200" b="1" kern="1200">
                <a:solidFill>
                  <a:schemeClr val="tx1"/>
                </a:solidFill>
                <a:latin typeface="Arial" charset="0"/>
                <a:ea typeface="ＭＳ Ｐゴシック" pitchFamily="50" charset="-128"/>
                <a:cs typeface="+mn-cs"/>
              </a:defRPr>
            </a:lvl6pPr>
            <a:lvl7pPr marL="2743200" algn="l" defTabSz="914400" rtl="0" eaLnBrk="1" latinLnBrk="0" hangingPunct="1">
              <a:defRPr kumimoji="1" sz="1200" b="1" kern="1200">
                <a:solidFill>
                  <a:schemeClr val="tx1"/>
                </a:solidFill>
                <a:latin typeface="Arial" charset="0"/>
                <a:ea typeface="ＭＳ Ｐゴシック" pitchFamily="50" charset="-128"/>
                <a:cs typeface="+mn-cs"/>
              </a:defRPr>
            </a:lvl7pPr>
            <a:lvl8pPr marL="3200400" algn="l" defTabSz="914400" rtl="0" eaLnBrk="1" latinLnBrk="0" hangingPunct="1">
              <a:defRPr kumimoji="1" sz="1200" b="1" kern="1200">
                <a:solidFill>
                  <a:schemeClr val="tx1"/>
                </a:solidFill>
                <a:latin typeface="Arial" charset="0"/>
                <a:ea typeface="ＭＳ Ｐゴシック" pitchFamily="50" charset="-128"/>
                <a:cs typeface="+mn-cs"/>
              </a:defRPr>
            </a:lvl8pPr>
            <a:lvl9pPr marL="3657600" algn="l" defTabSz="914400" rtl="0" eaLnBrk="1" latinLnBrk="0" hangingPunct="1">
              <a:defRPr kumimoji="1" sz="1200" b="1" kern="1200">
                <a:solidFill>
                  <a:schemeClr val="tx1"/>
                </a:solidFill>
                <a:latin typeface="Arial" charset="0"/>
                <a:ea typeface="ＭＳ Ｐゴシック" pitchFamily="50" charset="-128"/>
                <a:cs typeface="+mn-cs"/>
              </a:defRPr>
            </a:lvl9pPr>
          </a:lstStyle>
          <a:p>
            <a:fld id="{0D9CFEC5-C9FB-460E-A21A-18083D5BBE5D}" type="slidenum">
              <a:rPr lang="ja-JP" altLang="en-US" smtClean="0"/>
              <a:pPr/>
              <a:t>1</a:t>
            </a:fld>
            <a:endParaRPr lang="ja-JP" altLang="en-US"/>
          </a:p>
        </p:txBody>
      </p:sp>
    </p:spTree>
    <p:extLst>
      <p:ext uri="{BB962C8B-B14F-4D97-AF65-F5344CB8AC3E}">
        <p14:creationId xmlns:p14="http://schemas.microsoft.com/office/powerpoint/2010/main" val="842144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0135B5-EDD4-4E47-8968-ADD9B8A62335}"/>
              </a:ext>
            </a:extLst>
          </p:cNvPr>
          <p:cNvSpPr>
            <a:spLocks noGrp="1"/>
          </p:cNvSpPr>
          <p:nvPr>
            <p:ph type="title"/>
          </p:nvPr>
        </p:nvSpPr>
        <p:spPr>
          <a:xfrm>
            <a:off x="457200" y="676619"/>
            <a:ext cx="8229600" cy="772161"/>
          </a:xfrm>
        </p:spPr>
        <p:txBody>
          <a:bodyPr/>
          <a:lstStyle/>
          <a:p>
            <a:r>
              <a:rPr kumimoji="1" lang="ja-JP" altLang="en-US"/>
              <a:t>技術研修の実績</a:t>
            </a:r>
          </a:p>
        </p:txBody>
      </p:sp>
      <p:grpSp>
        <p:nvGrpSpPr>
          <p:cNvPr id="15" name="グループ化 14"/>
          <p:cNvGrpSpPr/>
          <p:nvPr/>
        </p:nvGrpSpPr>
        <p:grpSpPr>
          <a:xfrm>
            <a:off x="360366" y="1376772"/>
            <a:ext cx="8315001" cy="3500720"/>
            <a:chOff x="255483" y="776350"/>
            <a:chExt cx="8640049" cy="3684825"/>
          </a:xfrm>
        </p:grpSpPr>
        <p:sp>
          <p:nvSpPr>
            <p:cNvPr id="17" name="正方形/長方形 16">
              <a:extLst>
                <a:ext uri="{FF2B5EF4-FFF2-40B4-BE49-F238E27FC236}">
                  <a16:creationId xmlns:a16="http://schemas.microsoft.com/office/drawing/2014/main" id="{A2EBE2D8-1B3D-43EC-924B-9B502959A179}"/>
                </a:ext>
              </a:extLst>
            </p:cNvPr>
            <p:cNvSpPr/>
            <p:nvPr/>
          </p:nvSpPr>
          <p:spPr bwMode="auto">
            <a:xfrm>
              <a:off x="255531" y="776350"/>
              <a:ext cx="8640000" cy="269989"/>
            </a:xfrm>
            <a:prstGeom prst="rect">
              <a:avLst/>
            </a:prstGeom>
            <a:solidFill>
              <a:schemeClr val="accent1">
                <a:lumMod val="90000"/>
              </a:schemeClr>
            </a:solidFill>
            <a:ln w="31750">
              <a:solidFill>
                <a:schemeClr val="accent1">
                  <a:lumMod val="9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kumimoji="0" lang="ja-JP" altLang="en-US" sz="1600" b="1">
                  <a:solidFill>
                    <a:schemeClr val="tx1"/>
                  </a:solidFill>
                  <a:latin typeface="メイリオ" panose="020B0604030504040204" pitchFamily="50" charset="-128"/>
                  <a:ea typeface="メイリオ" panose="020B0604030504040204" pitchFamily="50" charset="-128"/>
                </a:rPr>
                <a:t>内容</a:t>
              </a:r>
            </a:p>
          </p:txBody>
        </p:sp>
        <p:grpSp>
          <p:nvGrpSpPr>
            <p:cNvPr id="18" name="グループ化 17"/>
            <p:cNvGrpSpPr/>
            <p:nvPr/>
          </p:nvGrpSpPr>
          <p:grpSpPr>
            <a:xfrm>
              <a:off x="255483" y="1056846"/>
              <a:ext cx="8640049" cy="3404329"/>
              <a:chOff x="255483" y="1056846"/>
              <a:chExt cx="8640049" cy="3404329"/>
            </a:xfrm>
          </p:grpSpPr>
          <p:sp>
            <p:nvSpPr>
              <p:cNvPr id="19" name="コンテンツ プレースホルダー 2">
                <a:extLst>
                  <a:ext uri="{FF2B5EF4-FFF2-40B4-BE49-F238E27FC236}">
                    <a16:creationId xmlns:a16="http://schemas.microsoft.com/office/drawing/2014/main" id="{31B8F0B7-BF4B-46F1-8217-3F3581E5ED1D}"/>
                  </a:ext>
                </a:extLst>
              </p:cNvPr>
              <p:cNvSpPr txBox="1">
                <a:spLocks/>
              </p:cNvSpPr>
              <p:nvPr/>
            </p:nvSpPr>
            <p:spPr>
              <a:xfrm>
                <a:off x="2581832" y="3000991"/>
                <a:ext cx="6310340" cy="1460184"/>
              </a:xfrm>
              <a:prstGeom prst="rect">
                <a:avLst/>
              </a:prstGeom>
              <a:noFill/>
              <a:ln w="31750">
                <a:solidFill>
                  <a:schemeClr val="accent1"/>
                </a:solidFill>
              </a:ln>
            </p:spPr>
            <p:txBody>
              <a:bodyPr vert="horz" lIns="91440" tIns="45720" rIns="91440" bIns="45720" numCol="1" rtlCol="0">
                <a:normAutofit/>
              </a:bodyPr>
              <a:lstStyle>
                <a:lvl1pPr marL="342900" marR="0" indent="-342900" algn="l" defTabSz="914400" rtl="0" eaLnBrk="0" fontAlgn="base" latinLnBrk="0" hangingPunct="0">
                  <a:lnSpc>
                    <a:spcPct val="100000"/>
                  </a:lnSpc>
                  <a:spcBef>
                    <a:spcPct val="20000"/>
                  </a:spcBef>
                  <a:spcAft>
                    <a:spcPct val="0"/>
                  </a:spcAft>
                  <a:buClr>
                    <a:srgbClr val="00007D"/>
                  </a:buClr>
                  <a:buSzPct val="75000"/>
                  <a:buFont typeface="Wingdings" panose="05000000000000000000" pitchFamily="2" charset="2"/>
                  <a:buChar char="n"/>
                  <a:tabLst/>
                  <a:defRPr kumimoji="1" sz="2800" kern="1200">
                    <a:solidFill>
                      <a:schemeClr val="tx1"/>
                    </a:solidFill>
                    <a:latin typeface="+mn-ea"/>
                    <a:ea typeface="+mn-ea"/>
                    <a:cs typeface="+mn-cs"/>
                  </a:defRPr>
                </a:lvl1pPr>
                <a:lvl2pPr marL="742950" marR="0" indent="-285750" algn="l" defTabSz="914400" rtl="0" eaLnBrk="0" fontAlgn="base" latinLnBrk="0" hangingPunct="0">
                  <a:lnSpc>
                    <a:spcPct val="100000"/>
                  </a:lnSpc>
                  <a:spcBef>
                    <a:spcPct val="20000"/>
                  </a:spcBef>
                  <a:spcAft>
                    <a:spcPct val="0"/>
                  </a:spcAft>
                  <a:buClr>
                    <a:srgbClr val="9999CC"/>
                  </a:buClr>
                  <a:buSzPct val="80000"/>
                  <a:buFont typeface="Wingdings" panose="05000000000000000000" pitchFamily="2" charset="2"/>
                  <a:buChar char="¨"/>
                  <a:tabLst/>
                  <a:defRPr kumimoji="1" sz="2400" kern="1200">
                    <a:solidFill>
                      <a:schemeClr val="tx1"/>
                    </a:solidFill>
                    <a:latin typeface="+mn-ea"/>
                    <a:ea typeface="+mn-ea"/>
                    <a:cs typeface="+mn-cs"/>
                  </a:defRPr>
                </a:lvl2pPr>
                <a:lvl3pPr marL="1143000" marR="0" indent="-228600" algn="l" defTabSz="914400" rtl="0" eaLnBrk="0" fontAlgn="base" latinLnBrk="0" hangingPunct="0">
                  <a:lnSpc>
                    <a:spcPct val="100000"/>
                  </a:lnSpc>
                  <a:spcBef>
                    <a:spcPct val="20000"/>
                  </a:spcBef>
                  <a:spcAft>
                    <a:spcPct val="0"/>
                  </a:spcAft>
                  <a:buClr>
                    <a:srgbClr val="00007D"/>
                  </a:buClr>
                  <a:buSzPct val="65000"/>
                  <a:buFont typeface="Wingdings" panose="05000000000000000000" pitchFamily="2" charset="2"/>
                  <a:buChar char="n"/>
                  <a:tabLst/>
                  <a:defRPr kumimoji="1" sz="2000" kern="1200">
                    <a:solidFill>
                      <a:schemeClr val="tx1"/>
                    </a:solidFill>
                    <a:latin typeface="+mn-ea"/>
                    <a:ea typeface="+mn-ea"/>
                    <a:cs typeface="+mn-cs"/>
                  </a:defRPr>
                </a:lvl3pPr>
                <a:lvl4pPr marL="1600200" marR="0" indent="-228600" algn="l" defTabSz="914400" rtl="0" eaLnBrk="0" fontAlgn="base" latinLnBrk="0" hangingPunct="0">
                  <a:lnSpc>
                    <a:spcPct val="100000"/>
                  </a:lnSpc>
                  <a:spcBef>
                    <a:spcPct val="20000"/>
                  </a:spcBef>
                  <a:spcAft>
                    <a:spcPct val="0"/>
                  </a:spcAft>
                  <a:buClr>
                    <a:srgbClr val="9999CC"/>
                  </a:buClr>
                  <a:buSzPct val="70000"/>
                  <a:buFont typeface="Wingdings" panose="05000000000000000000" pitchFamily="2" charset="2"/>
                  <a:buChar char="¨"/>
                  <a:tabLst/>
                  <a:defRPr kumimoji="1" sz="1800" kern="1200">
                    <a:solidFill>
                      <a:schemeClr val="tx1"/>
                    </a:solidFill>
                    <a:latin typeface="+mn-ea"/>
                    <a:ea typeface="+mn-ea"/>
                    <a:cs typeface="+mn-cs"/>
                  </a:defRPr>
                </a:lvl4pPr>
                <a:lvl5pPr marL="2057400" marR="0" indent="-228600" algn="l" defTabSz="914400" rtl="0" eaLnBrk="0" fontAlgn="base" latinLnBrk="0" hangingPunct="0">
                  <a:lnSpc>
                    <a:spcPct val="100000"/>
                  </a:lnSpc>
                  <a:spcBef>
                    <a:spcPct val="20000"/>
                  </a:spcBef>
                  <a:spcAft>
                    <a:spcPct val="0"/>
                  </a:spcAft>
                  <a:buClr>
                    <a:srgbClr val="00007D"/>
                  </a:buClr>
                  <a:buSzTx/>
                  <a:buFont typeface="Wingdings" panose="05000000000000000000" pitchFamily="2" charset="2"/>
                  <a:buChar char="§"/>
                  <a:tabLst/>
                  <a:defRPr kumimoji="1" sz="1800" kern="1200">
                    <a:solidFill>
                      <a:schemeClr val="tx1"/>
                    </a:solidFill>
                    <a:latin typeface="+mn-ea"/>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eaLnBrk="1" hangingPunct="1">
                  <a:buClrTx/>
                  <a:buNone/>
                  <a:defRPr/>
                </a:pPr>
                <a:r>
                  <a:rPr kumimoji="0" lang="ja-JP" altLang="en-US" sz="1600" kern="0" dirty="0">
                    <a:solidFill>
                      <a:srgbClr val="000000"/>
                    </a:solidFill>
                    <a:latin typeface="メイリオ" panose="020B0604030504040204" pitchFamily="50" charset="-128"/>
                    <a:ea typeface="メイリオ" panose="020B0604030504040204" pitchFamily="50" charset="-128"/>
                  </a:rPr>
                  <a:t>入門で学んだオブジェクト指向を</a:t>
                </a:r>
                <a:r>
                  <a:rPr kumimoji="0" lang="en-US" altLang="ja-JP" sz="1600" kern="0" dirty="0">
                    <a:solidFill>
                      <a:srgbClr val="000000"/>
                    </a:solidFill>
                    <a:latin typeface="メイリオ" panose="020B0604030504040204" pitchFamily="50" charset="-128"/>
                    <a:ea typeface="メイリオ" panose="020B0604030504040204" pitchFamily="50" charset="-128"/>
                  </a:rPr>
                  <a:t>Java</a:t>
                </a:r>
                <a:r>
                  <a:rPr kumimoji="0" lang="ja-JP" altLang="en-US" sz="1600" kern="0" dirty="0">
                    <a:solidFill>
                      <a:srgbClr val="000000"/>
                    </a:solidFill>
                    <a:latin typeface="メイリオ" panose="020B0604030504040204" pitchFamily="50" charset="-128"/>
                    <a:ea typeface="メイリオ" panose="020B0604030504040204" pitchFamily="50" charset="-128"/>
                  </a:rPr>
                  <a:t>でのプログラミングを通じて実践し、学習課題を行った。研修実施期間は</a:t>
                </a:r>
                <a:r>
                  <a:rPr kumimoji="0" lang="en-US" altLang="ja-JP" sz="1600" kern="0" dirty="0">
                    <a:solidFill>
                      <a:srgbClr val="000000"/>
                    </a:solidFill>
                    <a:latin typeface="メイリオ" panose="020B0604030504040204" pitchFamily="50" charset="-128"/>
                    <a:ea typeface="メイリオ" panose="020B0604030504040204" pitchFamily="50" charset="-128"/>
                  </a:rPr>
                  <a:t>6</a:t>
                </a:r>
                <a:r>
                  <a:rPr kumimoji="0" lang="ja-JP" altLang="en-US" sz="1600" kern="0" dirty="0">
                    <a:solidFill>
                      <a:srgbClr val="000000"/>
                    </a:solidFill>
                    <a:latin typeface="メイリオ" panose="020B0604030504040204" pitchFamily="50" charset="-128"/>
                    <a:ea typeface="メイリオ" panose="020B0604030504040204" pitchFamily="50" charset="-128"/>
                  </a:rPr>
                  <a:t>日間。</a:t>
                </a:r>
                <a:endParaRPr kumimoji="0" lang="en-US" altLang="ja-JP" sz="1600" kern="0" dirty="0">
                  <a:solidFill>
                    <a:srgbClr val="000000"/>
                  </a:solidFill>
                  <a:latin typeface="メイリオ" panose="020B0604030504040204" pitchFamily="50" charset="-128"/>
                  <a:ea typeface="メイリオ" panose="020B0604030504040204" pitchFamily="50" charset="-128"/>
                </a:endParaRPr>
              </a:p>
            </p:txBody>
          </p:sp>
          <p:sp>
            <p:nvSpPr>
              <p:cNvPr id="20" name="コンテンツ プレースホルダー 2">
                <a:extLst>
                  <a:ext uri="{FF2B5EF4-FFF2-40B4-BE49-F238E27FC236}">
                    <a16:creationId xmlns:a16="http://schemas.microsoft.com/office/drawing/2014/main" id="{676B8394-4D6A-4900-9BF0-8A874BD003E3}"/>
                  </a:ext>
                </a:extLst>
              </p:cNvPr>
              <p:cNvSpPr txBox="1">
                <a:spLocks/>
              </p:cNvSpPr>
              <p:nvPr/>
            </p:nvSpPr>
            <p:spPr>
              <a:xfrm>
                <a:off x="2582056" y="1320159"/>
                <a:ext cx="6313427" cy="1429381"/>
              </a:xfrm>
              <a:prstGeom prst="rect">
                <a:avLst/>
              </a:prstGeom>
              <a:noFill/>
              <a:ln w="31750">
                <a:solidFill>
                  <a:schemeClr val="accent1"/>
                </a:solidFill>
              </a:ln>
            </p:spPr>
            <p:txBody>
              <a:bodyPr vert="horz" lIns="91440" tIns="45720" rIns="91440" bIns="45720" numCol="1" rtlCol="0">
                <a:normAutofit/>
              </a:bodyPr>
              <a:lstStyle>
                <a:lvl1pPr marL="342900" marR="0" indent="-342900" algn="l" defTabSz="914400" rtl="0" eaLnBrk="0" fontAlgn="base" latinLnBrk="0" hangingPunct="0">
                  <a:lnSpc>
                    <a:spcPct val="100000"/>
                  </a:lnSpc>
                  <a:spcBef>
                    <a:spcPct val="20000"/>
                  </a:spcBef>
                  <a:spcAft>
                    <a:spcPct val="0"/>
                  </a:spcAft>
                  <a:buClr>
                    <a:srgbClr val="00007D"/>
                  </a:buClr>
                  <a:buSzPct val="75000"/>
                  <a:buFont typeface="Wingdings" panose="05000000000000000000" pitchFamily="2" charset="2"/>
                  <a:buChar char="n"/>
                  <a:tabLst/>
                  <a:defRPr kumimoji="1" sz="2800" kern="1200">
                    <a:solidFill>
                      <a:schemeClr val="tx1"/>
                    </a:solidFill>
                    <a:latin typeface="+mn-ea"/>
                    <a:ea typeface="+mn-ea"/>
                    <a:cs typeface="+mn-cs"/>
                  </a:defRPr>
                </a:lvl1pPr>
                <a:lvl2pPr marL="742950" marR="0" indent="-285750" algn="l" defTabSz="914400" rtl="0" eaLnBrk="0" fontAlgn="base" latinLnBrk="0" hangingPunct="0">
                  <a:lnSpc>
                    <a:spcPct val="100000"/>
                  </a:lnSpc>
                  <a:spcBef>
                    <a:spcPct val="20000"/>
                  </a:spcBef>
                  <a:spcAft>
                    <a:spcPct val="0"/>
                  </a:spcAft>
                  <a:buClr>
                    <a:srgbClr val="9999CC"/>
                  </a:buClr>
                  <a:buSzPct val="80000"/>
                  <a:buFont typeface="Wingdings" panose="05000000000000000000" pitchFamily="2" charset="2"/>
                  <a:buChar char="¨"/>
                  <a:tabLst/>
                  <a:defRPr kumimoji="1" sz="2400" kern="1200">
                    <a:solidFill>
                      <a:schemeClr val="tx1"/>
                    </a:solidFill>
                    <a:latin typeface="+mn-ea"/>
                    <a:ea typeface="+mn-ea"/>
                    <a:cs typeface="+mn-cs"/>
                  </a:defRPr>
                </a:lvl2pPr>
                <a:lvl3pPr marL="1143000" marR="0" indent="-228600" algn="l" defTabSz="914400" rtl="0" eaLnBrk="0" fontAlgn="base" latinLnBrk="0" hangingPunct="0">
                  <a:lnSpc>
                    <a:spcPct val="100000"/>
                  </a:lnSpc>
                  <a:spcBef>
                    <a:spcPct val="20000"/>
                  </a:spcBef>
                  <a:spcAft>
                    <a:spcPct val="0"/>
                  </a:spcAft>
                  <a:buClr>
                    <a:srgbClr val="00007D"/>
                  </a:buClr>
                  <a:buSzPct val="65000"/>
                  <a:buFont typeface="Wingdings" panose="05000000000000000000" pitchFamily="2" charset="2"/>
                  <a:buChar char="n"/>
                  <a:tabLst/>
                  <a:defRPr kumimoji="1" sz="2000" kern="1200">
                    <a:solidFill>
                      <a:schemeClr val="tx1"/>
                    </a:solidFill>
                    <a:latin typeface="+mn-ea"/>
                    <a:ea typeface="+mn-ea"/>
                    <a:cs typeface="+mn-cs"/>
                  </a:defRPr>
                </a:lvl3pPr>
                <a:lvl4pPr marL="1600200" marR="0" indent="-228600" algn="l" defTabSz="914400" rtl="0" eaLnBrk="0" fontAlgn="base" latinLnBrk="0" hangingPunct="0">
                  <a:lnSpc>
                    <a:spcPct val="100000"/>
                  </a:lnSpc>
                  <a:spcBef>
                    <a:spcPct val="20000"/>
                  </a:spcBef>
                  <a:spcAft>
                    <a:spcPct val="0"/>
                  </a:spcAft>
                  <a:buClr>
                    <a:srgbClr val="9999CC"/>
                  </a:buClr>
                  <a:buSzPct val="70000"/>
                  <a:buFont typeface="Wingdings" panose="05000000000000000000" pitchFamily="2" charset="2"/>
                  <a:buChar char="¨"/>
                  <a:tabLst/>
                  <a:defRPr kumimoji="1" sz="1800" kern="1200">
                    <a:solidFill>
                      <a:schemeClr val="tx1"/>
                    </a:solidFill>
                    <a:latin typeface="+mn-ea"/>
                    <a:ea typeface="+mn-ea"/>
                    <a:cs typeface="+mn-cs"/>
                  </a:defRPr>
                </a:lvl4pPr>
                <a:lvl5pPr marL="2057400" marR="0" indent="-228600" algn="l" defTabSz="914400" rtl="0" eaLnBrk="0" fontAlgn="base" latinLnBrk="0" hangingPunct="0">
                  <a:lnSpc>
                    <a:spcPct val="100000"/>
                  </a:lnSpc>
                  <a:spcBef>
                    <a:spcPct val="20000"/>
                  </a:spcBef>
                  <a:spcAft>
                    <a:spcPct val="0"/>
                  </a:spcAft>
                  <a:buClr>
                    <a:srgbClr val="00007D"/>
                  </a:buClr>
                  <a:buSzTx/>
                  <a:buFont typeface="Wingdings" panose="05000000000000000000" pitchFamily="2" charset="2"/>
                  <a:buChar char="§"/>
                  <a:tabLst/>
                  <a:defRPr kumimoji="1" sz="1800" kern="1200">
                    <a:solidFill>
                      <a:schemeClr val="tx1"/>
                    </a:solidFill>
                    <a:latin typeface="+mn-ea"/>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eaLnBrk="1" hangingPunct="1">
                  <a:buNone/>
                  <a:defRPr/>
                </a:pPr>
                <a:r>
                  <a:rPr lang="ja-JP" altLang="en-US" sz="1600" spc="-1">
                    <a:latin typeface="メイリオ" panose="020B0604030504040204" pitchFamily="50" charset="-128"/>
                    <a:ea typeface="メイリオ" panose="020B0604030504040204" pitchFamily="50" charset="-128"/>
                  </a:rPr>
                  <a:t>オブジェクト指向とは何か、設計開発の段階で使われるオブジェクト指向、</a:t>
                </a:r>
                <a:r>
                  <a:rPr lang="en-US" altLang="ja-JP" sz="1600" spc="-1">
                    <a:latin typeface="メイリオ" panose="020B0604030504040204" pitchFamily="50" charset="-128"/>
                    <a:ea typeface="メイリオ" panose="020B0604030504040204" pitchFamily="50" charset="-128"/>
                  </a:rPr>
                  <a:t>UML</a:t>
                </a:r>
                <a:r>
                  <a:rPr lang="ja-JP" altLang="en-US" sz="1600" spc="-1">
                    <a:latin typeface="メイリオ" panose="020B0604030504040204" pitchFamily="50" charset="-128"/>
                    <a:ea typeface="メイリオ" panose="020B0604030504040204" pitchFamily="50" charset="-128"/>
                  </a:rPr>
                  <a:t>の概要を学び、演習課題を通じて</a:t>
                </a:r>
                <a:r>
                  <a:rPr lang="en-US" altLang="ja-JP" sz="1600" spc="-1">
                    <a:latin typeface="メイリオ" panose="020B0604030504040204" pitchFamily="50" charset="-128"/>
                    <a:ea typeface="メイリオ" panose="020B0604030504040204" pitchFamily="50" charset="-128"/>
                  </a:rPr>
                  <a:t>UML</a:t>
                </a:r>
                <a:r>
                  <a:rPr lang="ja-JP" altLang="en-US" sz="1600" spc="-1">
                    <a:latin typeface="メイリオ" panose="020B0604030504040204" pitchFamily="50" charset="-128"/>
                    <a:ea typeface="メイリオ" panose="020B0604030504040204" pitchFamily="50" charset="-128"/>
                  </a:rPr>
                  <a:t>図を作成した。研修実施期間は</a:t>
                </a:r>
                <a:r>
                  <a:rPr lang="en-US" altLang="ja-JP" sz="1600" spc="-1">
                    <a:latin typeface="メイリオ" panose="020B0604030504040204" pitchFamily="50" charset="-128"/>
                    <a:ea typeface="メイリオ" panose="020B0604030504040204" pitchFamily="50" charset="-128"/>
                  </a:rPr>
                  <a:t>2.5</a:t>
                </a:r>
                <a:r>
                  <a:rPr lang="ja-JP" altLang="en-US" sz="1600" spc="-1">
                    <a:latin typeface="メイリオ" panose="020B0604030504040204" pitchFamily="50" charset="-128"/>
                    <a:ea typeface="メイリオ" panose="020B0604030504040204" pitchFamily="50" charset="-128"/>
                  </a:rPr>
                  <a:t>日間</a:t>
                </a:r>
                <a:r>
                  <a:rPr lang="ja-JP" altLang="en-US" sz="1400" spc="-1">
                    <a:latin typeface="メイリオ" panose="020B0604030504040204" pitchFamily="50" charset="-128"/>
                    <a:ea typeface="メイリオ" panose="020B0604030504040204" pitchFamily="50" charset="-128"/>
                  </a:rPr>
                  <a:t>。</a:t>
                </a:r>
                <a:endParaRPr lang="en-US" altLang="ja-JP" sz="1400" spc="-1">
                  <a:latin typeface="メイリオ" panose="020B0604030504040204" pitchFamily="50" charset="-128"/>
                  <a:ea typeface="メイリオ" panose="020B0604030504040204" pitchFamily="50" charset="-128"/>
                </a:endParaRPr>
              </a:p>
            </p:txBody>
          </p:sp>
          <p:sp>
            <p:nvSpPr>
              <p:cNvPr id="22" name="正方形/長方形 21">
                <a:extLst>
                  <a:ext uri="{FF2B5EF4-FFF2-40B4-BE49-F238E27FC236}">
                    <a16:creationId xmlns:a16="http://schemas.microsoft.com/office/drawing/2014/main" id="{A2EBE2D8-1B3D-43EC-924B-9B502959A179}"/>
                  </a:ext>
                </a:extLst>
              </p:cNvPr>
              <p:cNvSpPr/>
              <p:nvPr/>
            </p:nvSpPr>
            <p:spPr bwMode="auto">
              <a:xfrm>
                <a:off x="255531" y="1056846"/>
                <a:ext cx="2326525" cy="252745"/>
              </a:xfrm>
              <a:prstGeom prst="rect">
                <a:avLst/>
              </a:prstGeom>
              <a:ln w="31750">
                <a:solidFill>
                  <a:schemeClr val="accent1"/>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eaLnBrk="1" hangingPunct="1">
                  <a:defRPr/>
                </a:pPr>
                <a:endParaRPr kumimoji="0" lang="ja-JP" altLang="en-US" sz="1600" b="1">
                  <a:solidFill>
                    <a:schemeClr val="tx1"/>
                  </a:solidFill>
                  <a:latin typeface="メイリオ" panose="020B0604030504040204" pitchFamily="50" charset="-128"/>
                  <a:ea typeface="メイリオ" panose="020B0604030504040204" pitchFamily="50" charset="-128"/>
                </a:endParaRPr>
              </a:p>
            </p:txBody>
          </p:sp>
          <p:sp>
            <p:nvSpPr>
              <p:cNvPr id="23" name="正方形/長方形 22">
                <a:extLst>
                  <a:ext uri="{FF2B5EF4-FFF2-40B4-BE49-F238E27FC236}">
                    <a16:creationId xmlns:a16="http://schemas.microsoft.com/office/drawing/2014/main" id="{A2EBE2D8-1B3D-43EC-924B-9B502959A179}"/>
                  </a:ext>
                </a:extLst>
              </p:cNvPr>
              <p:cNvSpPr/>
              <p:nvPr/>
            </p:nvSpPr>
            <p:spPr bwMode="auto">
              <a:xfrm>
                <a:off x="2581960" y="2746554"/>
                <a:ext cx="6313523" cy="259460"/>
              </a:xfrm>
              <a:prstGeom prst="rect">
                <a:avLst/>
              </a:prstGeom>
              <a:ln w="31750">
                <a:solidFill>
                  <a:schemeClr val="accent1"/>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eaLnBrk="1" hangingPunct="1">
                  <a:defRPr/>
                </a:pPr>
                <a:endParaRPr kumimoji="0" lang="ja-JP" altLang="en-US" sz="1600" b="1">
                  <a:solidFill>
                    <a:schemeClr val="tx1"/>
                  </a:solidFill>
                  <a:latin typeface="メイリオ" panose="020B0604030504040204" pitchFamily="50" charset="-128"/>
                  <a:ea typeface="メイリオ" panose="020B0604030504040204" pitchFamily="50" charset="-128"/>
                </a:endParaRPr>
              </a:p>
            </p:txBody>
          </p:sp>
          <p:sp>
            <p:nvSpPr>
              <p:cNvPr id="24" name="正方形/長方形 23">
                <a:extLst>
                  <a:ext uri="{FF2B5EF4-FFF2-40B4-BE49-F238E27FC236}">
                    <a16:creationId xmlns:a16="http://schemas.microsoft.com/office/drawing/2014/main" id="{A2EBE2D8-1B3D-43EC-924B-9B502959A179}"/>
                  </a:ext>
                </a:extLst>
              </p:cNvPr>
              <p:cNvSpPr/>
              <p:nvPr/>
            </p:nvSpPr>
            <p:spPr bwMode="auto">
              <a:xfrm>
                <a:off x="255483" y="2749540"/>
                <a:ext cx="2326525" cy="259457"/>
              </a:xfrm>
              <a:prstGeom prst="rect">
                <a:avLst/>
              </a:prstGeom>
              <a:ln w="31750">
                <a:solidFill>
                  <a:schemeClr val="accent1"/>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eaLnBrk="1" hangingPunct="1">
                  <a:lnSpc>
                    <a:spcPct val="150000"/>
                  </a:lnSpc>
                  <a:defRPr/>
                </a:pPr>
                <a:endParaRPr kumimoji="0" lang="ja-JP" altLang="en-US" sz="1600" b="1">
                  <a:solidFill>
                    <a:schemeClr val="tx1"/>
                  </a:solidFill>
                  <a:latin typeface="メイリオ" panose="020B0604030504040204" pitchFamily="50" charset="-128"/>
                  <a:ea typeface="メイリオ" panose="020B0604030504040204" pitchFamily="50" charset="-128"/>
                </a:endParaRPr>
              </a:p>
            </p:txBody>
          </p:sp>
          <p:sp>
            <p:nvSpPr>
              <p:cNvPr id="25" name="正方形/長方形 24">
                <a:extLst>
                  <a:ext uri="{FF2B5EF4-FFF2-40B4-BE49-F238E27FC236}">
                    <a16:creationId xmlns:a16="http://schemas.microsoft.com/office/drawing/2014/main" id="{A2EBE2D8-1B3D-43EC-924B-9B502959A179}"/>
                  </a:ext>
                </a:extLst>
              </p:cNvPr>
              <p:cNvSpPr/>
              <p:nvPr/>
            </p:nvSpPr>
            <p:spPr bwMode="auto">
              <a:xfrm>
                <a:off x="2582056" y="1061696"/>
                <a:ext cx="6313476" cy="258416"/>
              </a:xfrm>
              <a:prstGeom prst="rect">
                <a:avLst/>
              </a:prstGeom>
              <a:ln w="31750">
                <a:solidFill>
                  <a:schemeClr val="accent1"/>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eaLnBrk="1" hangingPunct="1">
                  <a:defRPr/>
                </a:pPr>
                <a:endParaRPr kumimoji="0" lang="ja-JP" altLang="en-US" sz="1600" b="1">
                  <a:solidFill>
                    <a:schemeClr val="tx1"/>
                  </a:solidFill>
                  <a:latin typeface="メイリオ" panose="020B0604030504040204" pitchFamily="50" charset="-128"/>
                  <a:ea typeface="メイリオ" panose="020B0604030504040204" pitchFamily="50" charset="-128"/>
                </a:endParaRPr>
              </a:p>
            </p:txBody>
          </p:sp>
          <p:sp>
            <p:nvSpPr>
              <p:cNvPr id="26" name="コンテンツ プレースホルダー 2">
                <a:extLst>
                  <a:ext uri="{FF2B5EF4-FFF2-40B4-BE49-F238E27FC236}">
                    <a16:creationId xmlns:a16="http://schemas.microsoft.com/office/drawing/2014/main" id="{60A5C4D6-C931-4D11-91DC-A11647AB2B17}"/>
                  </a:ext>
                </a:extLst>
              </p:cNvPr>
              <p:cNvSpPr txBox="1">
                <a:spLocks/>
              </p:cNvSpPr>
              <p:nvPr/>
            </p:nvSpPr>
            <p:spPr>
              <a:xfrm>
                <a:off x="255483" y="1302008"/>
                <a:ext cx="2326573" cy="1450516"/>
              </a:xfrm>
              <a:prstGeom prst="rect">
                <a:avLst/>
              </a:prstGeom>
              <a:noFill/>
              <a:ln w="31750">
                <a:solidFill>
                  <a:schemeClr val="accent1"/>
                </a:solidFill>
              </a:ln>
            </p:spPr>
            <p:txBody>
              <a:bodyPr vert="horz" lIns="91440" tIns="45720" rIns="91440" bIns="45720" numCol="1" rtlCol="0">
                <a:normAutofit/>
              </a:bodyPr>
              <a:lstStyle>
                <a:lvl1pPr marL="342900" marR="0" indent="-342900" algn="l" defTabSz="914400" rtl="0" eaLnBrk="0" fontAlgn="base" latinLnBrk="0" hangingPunct="0">
                  <a:lnSpc>
                    <a:spcPct val="100000"/>
                  </a:lnSpc>
                  <a:spcBef>
                    <a:spcPct val="20000"/>
                  </a:spcBef>
                  <a:spcAft>
                    <a:spcPct val="0"/>
                  </a:spcAft>
                  <a:buClr>
                    <a:srgbClr val="00007D"/>
                  </a:buClr>
                  <a:buSzPct val="75000"/>
                  <a:buFont typeface="Wingdings" panose="05000000000000000000" pitchFamily="2" charset="2"/>
                  <a:buChar char="n"/>
                  <a:tabLst/>
                  <a:defRPr kumimoji="1" sz="2800" kern="1200">
                    <a:solidFill>
                      <a:schemeClr val="tx1"/>
                    </a:solidFill>
                    <a:latin typeface="+mn-ea"/>
                    <a:ea typeface="+mn-ea"/>
                    <a:cs typeface="+mn-cs"/>
                  </a:defRPr>
                </a:lvl1pPr>
                <a:lvl2pPr marL="742950" marR="0" indent="-285750" algn="l" defTabSz="914400" rtl="0" eaLnBrk="0" fontAlgn="base" latinLnBrk="0" hangingPunct="0">
                  <a:lnSpc>
                    <a:spcPct val="100000"/>
                  </a:lnSpc>
                  <a:spcBef>
                    <a:spcPct val="20000"/>
                  </a:spcBef>
                  <a:spcAft>
                    <a:spcPct val="0"/>
                  </a:spcAft>
                  <a:buClr>
                    <a:srgbClr val="9999CC"/>
                  </a:buClr>
                  <a:buSzPct val="80000"/>
                  <a:buFont typeface="Wingdings" panose="05000000000000000000" pitchFamily="2" charset="2"/>
                  <a:buChar char="¨"/>
                  <a:tabLst/>
                  <a:defRPr kumimoji="1" sz="2400" kern="1200">
                    <a:solidFill>
                      <a:schemeClr val="tx1"/>
                    </a:solidFill>
                    <a:latin typeface="+mn-ea"/>
                    <a:ea typeface="+mn-ea"/>
                    <a:cs typeface="+mn-cs"/>
                  </a:defRPr>
                </a:lvl2pPr>
                <a:lvl3pPr marL="1143000" marR="0" indent="-228600" algn="l" defTabSz="914400" rtl="0" eaLnBrk="0" fontAlgn="base" latinLnBrk="0" hangingPunct="0">
                  <a:lnSpc>
                    <a:spcPct val="100000"/>
                  </a:lnSpc>
                  <a:spcBef>
                    <a:spcPct val="20000"/>
                  </a:spcBef>
                  <a:spcAft>
                    <a:spcPct val="0"/>
                  </a:spcAft>
                  <a:buClr>
                    <a:srgbClr val="00007D"/>
                  </a:buClr>
                  <a:buSzPct val="65000"/>
                  <a:buFont typeface="Wingdings" panose="05000000000000000000" pitchFamily="2" charset="2"/>
                  <a:buChar char="n"/>
                  <a:tabLst/>
                  <a:defRPr kumimoji="1" sz="2000" kern="1200">
                    <a:solidFill>
                      <a:schemeClr val="tx1"/>
                    </a:solidFill>
                    <a:latin typeface="+mn-ea"/>
                    <a:ea typeface="+mn-ea"/>
                    <a:cs typeface="+mn-cs"/>
                  </a:defRPr>
                </a:lvl3pPr>
                <a:lvl4pPr marL="1600200" marR="0" indent="-228600" algn="l" defTabSz="914400" rtl="0" eaLnBrk="0" fontAlgn="base" latinLnBrk="0" hangingPunct="0">
                  <a:lnSpc>
                    <a:spcPct val="100000"/>
                  </a:lnSpc>
                  <a:spcBef>
                    <a:spcPct val="20000"/>
                  </a:spcBef>
                  <a:spcAft>
                    <a:spcPct val="0"/>
                  </a:spcAft>
                  <a:buClr>
                    <a:srgbClr val="9999CC"/>
                  </a:buClr>
                  <a:buSzPct val="70000"/>
                  <a:buFont typeface="Wingdings" panose="05000000000000000000" pitchFamily="2" charset="2"/>
                  <a:buChar char="¨"/>
                  <a:tabLst/>
                  <a:defRPr kumimoji="1" sz="1800" kern="1200">
                    <a:solidFill>
                      <a:schemeClr val="tx1"/>
                    </a:solidFill>
                    <a:latin typeface="+mn-ea"/>
                    <a:ea typeface="+mn-ea"/>
                    <a:cs typeface="+mn-cs"/>
                  </a:defRPr>
                </a:lvl4pPr>
                <a:lvl5pPr marL="2057400" marR="0" indent="-228600" algn="l" defTabSz="914400" rtl="0" eaLnBrk="0" fontAlgn="base" latinLnBrk="0" hangingPunct="0">
                  <a:lnSpc>
                    <a:spcPct val="100000"/>
                  </a:lnSpc>
                  <a:spcBef>
                    <a:spcPct val="20000"/>
                  </a:spcBef>
                  <a:spcAft>
                    <a:spcPct val="0"/>
                  </a:spcAft>
                  <a:buClr>
                    <a:srgbClr val="00007D"/>
                  </a:buClr>
                  <a:buSzTx/>
                  <a:buFont typeface="Wingdings" panose="05000000000000000000" pitchFamily="2" charset="2"/>
                  <a:buChar char="§"/>
                  <a:tabLst/>
                  <a:defRPr kumimoji="1" sz="1800" kern="1200">
                    <a:solidFill>
                      <a:schemeClr val="tx1"/>
                    </a:solidFill>
                    <a:latin typeface="+mn-ea"/>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137700" indent="-285750">
                  <a:lnSpc>
                    <a:spcPct val="150000"/>
                  </a:lnSpc>
                  <a:buClrTx/>
                  <a:buFont typeface="Wingdings" panose="05000000000000000000" pitchFamily="2" charset="2"/>
                  <a:buChar char="l"/>
                </a:pPr>
                <a:r>
                  <a:rPr lang="ja-JP" altLang="en-US" sz="1600">
                    <a:solidFill>
                      <a:prstClr val="black"/>
                    </a:solidFill>
                    <a:latin typeface="メイリオ" panose="020B0604030504040204" pitchFamily="50" charset="-128"/>
                    <a:ea typeface="メイリオ" panose="020B0604030504040204" pitchFamily="50" charset="-128"/>
                  </a:rPr>
                  <a:t>オブジェクト指向入門</a:t>
                </a:r>
                <a:endParaRPr lang="en-US" altLang="ja-JP" sz="1600">
                  <a:solidFill>
                    <a:prstClr val="black"/>
                  </a:solidFill>
                  <a:latin typeface="メイリオ" panose="020B0604030504040204" pitchFamily="50" charset="-128"/>
                  <a:ea typeface="メイリオ" panose="020B0604030504040204" pitchFamily="50" charset="-128"/>
                </a:endParaRPr>
              </a:p>
            </p:txBody>
          </p:sp>
        </p:grpSp>
      </p:grpSp>
      <p:sp>
        <p:nvSpPr>
          <p:cNvPr id="29" name="スライド番号プレースホルダー 28"/>
          <p:cNvSpPr>
            <a:spLocks noGrp="1"/>
          </p:cNvSpPr>
          <p:nvPr>
            <p:ph type="sldNum" sz="quarter" idx="4"/>
          </p:nvPr>
        </p:nvSpPr>
        <p:spPr/>
        <p:txBody>
          <a:bodyPr/>
          <a:lstStyle/>
          <a:p>
            <a:fld id="{0D9CFEC5-C9FB-460E-A21A-18083D5BBE5D}" type="slidenum">
              <a:rPr lang="ja-JP" altLang="en-US" smtClean="0"/>
              <a:pPr/>
              <a:t>10</a:t>
            </a:fld>
            <a:endParaRPr lang="ja-JP" altLang="en-US">
              <a:latin typeface="メイリオ" panose="020B0604030504040204" pitchFamily="50" charset="-128"/>
              <a:ea typeface="メイリオ" panose="020B0604030504040204" pitchFamily="50" charset="-128"/>
            </a:endParaRPr>
          </a:p>
        </p:txBody>
      </p:sp>
      <p:sp>
        <p:nvSpPr>
          <p:cNvPr id="32" name="コンテンツ プレースホルダー 2">
            <a:extLst>
              <a:ext uri="{FF2B5EF4-FFF2-40B4-BE49-F238E27FC236}">
                <a16:creationId xmlns:a16="http://schemas.microsoft.com/office/drawing/2014/main" id="{60A5C4D6-C931-4D11-91DC-A11647AB2B17}"/>
              </a:ext>
            </a:extLst>
          </p:cNvPr>
          <p:cNvSpPr txBox="1">
            <a:spLocks/>
          </p:cNvSpPr>
          <p:nvPr/>
        </p:nvSpPr>
        <p:spPr>
          <a:xfrm>
            <a:off x="360234" y="3495036"/>
            <a:ext cx="2239083" cy="1378044"/>
          </a:xfrm>
          <a:prstGeom prst="rect">
            <a:avLst/>
          </a:prstGeom>
          <a:noFill/>
          <a:ln w="31750">
            <a:solidFill>
              <a:schemeClr val="accent1"/>
            </a:solidFill>
          </a:ln>
        </p:spPr>
        <p:txBody>
          <a:bodyPr vert="horz" lIns="91440" tIns="45720" rIns="91440" bIns="45720" numCol="1" rtlCol="0">
            <a:normAutofit/>
          </a:bodyPr>
          <a:lstStyle>
            <a:lvl1pPr marL="342900" marR="0" indent="-342900" algn="l" defTabSz="914400" rtl="0" eaLnBrk="0" fontAlgn="base" latinLnBrk="0" hangingPunct="0">
              <a:lnSpc>
                <a:spcPct val="100000"/>
              </a:lnSpc>
              <a:spcBef>
                <a:spcPct val="20000"/>
              </a:spcBef>
              <a:spcAft>
                <a:spcPct val="0"/>
              </a:spcAft>
              <a:buClr>
                <a:srgbClr val="00007D"/>
              </a:buClr>
              <a:buSzPct val="75000"/>
              <a:buFont typeface="Wingdings" panose="05000000000000000000" pitchFamily="2" charset="2"/>
              <a:buChar char="n"/>
              <a:tabLst/>
              <a:defRPr kumimoji="1" sz="2800" kern="1200">
                <a:solidFill>
                  <a:schemeClr val="tx1"/>
                </a:solidFill>
                <a:latin typeface="+mn-ea"/>
                <a:ea typeface="+mn-ea"/>
                <a:cs typeface="+mn-cs"/>
              </a:defRPr>
            </a:lvl1pPr>
            <a:lvl2pPr marL="742950" marR="0" indent="-285750" algn="l" defTabSz="914400" rtl="0" eaLnBrk="0" fontAlgn="base" latinLnBrk="0" hangingPunct="0">
              <a:lnSpc>
                <a:spcPct val="100000"/>
              </a:lnSpc>
              <a:spcBef>
                <a:spcPct val="20000"/>
              </a:spcBef>
              <a:spcAft>
                <a:spcPct val="0"/>
              </a:spcAft>
              <a:buClr>
                <a:srgbClr val="9999CC"/>
              </a:buClr>
              <a:buSzPct val="80000"/>
              <a:buFont typeface="Wingdings" panose="05000000000000000000" pitchFamily="2" charset="2"/>
              <a:buChar char="¨"/>
              <a:tabLst/>
              <a:defRPr kumimoji="1" sz="2400" kern="1200">
                <a:solidFill>
                  <a:schemeClr val="tx1"/>
                </a:solidFill>
                <a:latin typeface="+mn-ea"/>
                <a:ea typeface="+mn-ea"/>
                <a:cs typeface="+mn-cs"/>
              </a:defRPr>
            </a:lvl2pPr>
            <a:lvl3pPr marL="1143000" marR="0" indent="-228600" algn="l" defTabSz="914400" rtl="0" eaLnBrk="0" fontAlgn="base" latinLnBrk="0" hangingPunct="0">
              <a:lnSpc>
                <a:spcPct val="100000"/>
              </a:lnSpc>
              <a:spcBef>
                <a:spcPct val="20000"/>
              </a:spcBef>
              <a:spcAft>
                <a:spcPct val="0"/>
              </a:spcAft>
              <a:buClr>
                <a:srgbClr val="00007D"/>
              </a:buClr>
              <a:buSzPct val="65000"/>
              <a:buFont typeface="Wingdings" panose="05000000000000000000" pitchFamily="2" charset="2"/>
              <a:buChar char="n"/>
              <a:tabLst/>
              <a:defRPr kumimoji="1" sz="2000" kern="1200">
                <a:solidFill>
                  <a:schemeClr val="tx1"/>
                </a:solidFill>
                <a:latin typeface="+mn-ea"/>
                <a:ea typeface="+mn-ea"/>
                <a:cs typeface="+mn-cs"/>
              </a:defRPr>
            </a:lvl3pPr>
            <a:lvl4pPr marL="1600200" marR="0" indent="-228600" algn="l" defTabSz="914400" rtl="0" eaLnBrk="0" fontAlgn="base" latinLnBrk="0" hangingPunct="0">
              <a:lnSpc>
                <a:spcPct val="100000"/>
              </a:lnSpc>
              <a:spcBef>
                <a:spcPct val="20000"/>
              </a:spcBef>
              <a:spcAft>
                <a:spcPct val="0"/>
              </a:spcAft>
              <a:buClr>
                <a:srgbClr val="9999CC"/>
              </a:buClr>
              <a:buSzPct val="70000"/>
              <a:buFont typeface="Wingdings" panose="05000000000000000000" pitchFamily="2" charset="2"/>
              <a:buChar char="¨"/>
              <a:tabLst/>
              <a:defRPr kumimoji="1" sz="1800" kern="1200">
                <a:solidFill>
                  <a:schemeClr val="tx1"/>
                </a:solidFill>
                <a:latin typeface="+mn-ea"/>
                <a:ea typeface="+mn-ea"/>
                <a:cs typeface="+mn-cs"/>
              </a:defRPr>
            </a:lvl4pPr>
            <a:lvl5pPr marL="2057400" marR="0" indent="-228600" algn="l" defTabSz="914400" rtl="0" eaLnBrk="0" fontAlgn="base" latinLnBrk="0" hangingPunct="0">
              <a:lnSpc>
                <a:spcPct val="100000"/>
              </a:lnSpc>
              <a:spcBef>
                <a:spcPct val="20000"/>
              </a:spcBef>
              <a:spcAft>
                <a:spcPct val="0"/>
              </a:spcAft>
              <a:buClr>
                <a:srgbClr val="00007D"/>
              </a:buClr>
              <a:buSzTx/>
              <a:buFont typeface="Wingdings" panose="05000000000000000000" pitchFamily="2" charset="2"/>
              <a:buChar char="§"/>
              <a:tabLst/>
              <a:defRPr kumimoji="1" sz="1800" kern="1200">
                <a:solidFill>
                  <a:schemeClr val="tx1"/>
                </a:solidFill>
                <a:latin typeface="+mn-ea"/>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137700" indent="-285750">
              <a:lnSpc>
                <a:spcPct val="150000"/>
              </a:lnSpc>
              <a:buClrTx/>
              <a:buFont typeface="Wingdings" panose="05000000000000000000" pitchFamily="2" charset="2"/>
              <a:buChar char="l"/>
            </a:pPr>
            <a:r>
              <a:rPr lang="ja-JP" altLang="en-US" sz="1600">
                <a:solidFill>
                  <a:prstClr val="black"/>
                </a:solidFill>
                <a:latin typeface="メイリオ" panose="020B0604030504040204" pitchFamily="50" charset="-128"/>
                <a:ea typeface="メイリオ" panose="020B0604030504040204" pitchFamily="50" charset="-128"/>
              </a:rPr>
              <a:t>オブジェクト指向実践</a:t>
            </a:r>
            <a:endParaRPr lang="en-US" altLang="ja-JP" sz="1600">
              <a:solidFill>
                <a:prstClr val="black"/>
              </a:solidFill>
              <a:latin typeface="メイリオ" panose="020B0604030504040204" pitchFamily="50" charset="-128"/>
              <a:ea typeface="メイリオ" panose="020B0604030504040204" pitchFamily="50" charset="-128"/>
            </a:endParaRPr>
          </a:p>
        </p:txBody>
      </p:sp>
      <p:sp>
        <p:nvSpPr>
          <p:cNvPr id="33" name="正方形/長方形 32">
            <a:extLst>
              <a:ext uri="{FF2B5EF4-FFF2-40B4-BE49-F238E27FC236}">
                <a16:creationId xmlns:a16="http://schemas.microsoft.com/office/drawing/2014/main" id="{A2EBE2D8-1B3D-43EC-924B-9B502959A179}"/>
              </a:ext>
            </a:extLst>
          </p:cNvPr>
          <p:cNvSpPr/>
          <p:nvPr/>
        </p:nvSpPr>
        <p:spPr bwMode="auto">
          <a:xfrm>
            <a:off x="360412" y="4876767"/>
            <a:ext cx="2235719" cy="232768"/>
          </a:xfrm>
          <a:prstGeom prst="rect">
            <a:avLst/>
          </a:prstGeom>
          <a:ln w="31750">
            <a:solidFill>
              <a:schemeClr val="accent1"/>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eaLnBrk="1" hangingPunct="1">
              <a:lnSpc>
                <a:spcPct val="150000"/>
              </a:lnSpc>
              <a:defRPr/>
            </a:pPr>
            <a:endParaRPr kumimoji="0" lang="ja-JP" altLang="en-US" sz="1600" b="1">
              <a:solidFill>
                <a:schemeClr val="tx1"/>
              </a:solidFill>
              <a:latin typeface="メイリオ" panose="020B0604030504040204" pitchFamily="50" charset="-128"/>
              <a:ea typeface="メイリオ" panose="020B0604030504040204" pitchFamily="50" charset="-128"/>
            </a:endParaRPr>
          </a:p>
        </p:txBody>
      </p:sp>
      <p:sp>
        <p:nvSpPr>
          <p:cNvPr id="34" name="コンテンツ プレースホルダー 2">
            <a:extLst>
              <a:ext uri="{FF2B5EF4-FFF2-40B4-BE49-F238E27FC236}">
                <a16:creationId xmlns:a16="http://schemas.microsoft.com/office/drawing/2014/main" id="{60A5C4D6-C931-4D11-91DC-A11647AB2B17}"/>
              </a:ext>
            </a:extLst>
          </p:cNvPr>
          <p:cNvSpPr txBox="1">
            <a:spLocks/>
          </p:cNvSpPr>
          <p:nvPr/>
        </p:nvSpPr>
        <p:spPr>
          <a:xfrm>
            <a:off x="360234" y="5110390"/>
            <a:ext cx="2239275" cy="1291662"/>
          </a:xfrm>
          <a:prstGeom prst="rect">
            <a:avLst/>
          </a:prstGeom>
          <a:noFill/>
          <a:ln w="31750">
            <a:solidFill>
              <a:schemeClr val="accent1"/>
            </a:solidFill>
          </a:ln>
        </p:spPr>
        <p:txBody>
          <a:bodyPr vert="horz" lIns="91440" tIns="45720" rIns="91440" bIns="45720" numCol="1" rtlCol="0">
            <a:normAutofit/>
          </a:bodyPr>
          <a:lstStyle>
            <a:lvl1pPr marL="342900" marR="0" indent="-342900" algn="l" defTabSz="914400" rtl="0" eaLnBrk="0" fontAlgn="base" latinLnBrk="0" hangingPunct="0">
              <a:lnSpc>
                <a:spcPct val="100000"/>
              </a:lnSpc>
              <a:spcBef>
                <a:spcPct val="20000"/>
              </a:spcBef>
              <a:spcAft>
                <a:spcPct val="0"/>
              </a:spcAft>
              <a:buClr>
                <a:srgbClr val="00007D"/>
              </a:buClr>
              <a:buSzPct val="75000"/>
              <a:buFont typeface="Wingdings" panose="05000000000000000000" pitchFamily="2" charset="2"/>
              <a:buChar char="n"/>
              <a:tabLst/>
              <a:defRPr kumimoji="1" sz="2800" kern="1200">
                <a:solidFill>
                  <a:schemeClr val="tx1"/>
                </a:solidFill>
                <a:latin typeface="+mn-ea"/>
                <a:ea typeface="+mn-ea"/>
                <a:cs typeface="+mn-cs"/>
              </a:defRPr>
            </a:lvl1pPr>
            <a:lvl2pPr marL="742950" marR="0" indent="-285750" algn="l" defTabSz="914400" rtl="0" eaLnBrk="0" fontAlgn="base" latinLnBrk="0" hangingPunct="0">
              <a:lnSpc>
                <a:spcPct val="100000"/>
              </a:lnSpc>
              <a:spcBef>
                <a:spcPct val="20000"/>
              </a:spcBef>
              <a:spcAft>
                <a:spcPct val="0"/>
              </a:spcAft>
              <a:buClr>
                <a:srgbClr val="9999CC"/>
              </a:buClr>
              <a:buSzPct val="80000"/>
              <a:buFont typeface="Wingdings" panose="05000000000000000000" pitchFamily="2" charset="2"/>
              <a:buChar char="¨"/>
              <a:tabLst/>
              <a:defRPr kumimoji="1" sz="2400" kern="1200">
                <a:solidFill>
                  <a:schemeClr val="tx1"/>
                </a:solidFill>
                <a:latin typeface="+mn-ea"/>
                <a:ea typeface="+mn-ea"/>
                <a:cs typeface="+mn-cs"/>
              </a:defRPr>
            </a:lvl2pPr>
            <a:lvl3pPr marL="1143000" marR="0" indent="-228600" algn="l" defTabSz="914400" rtl="0" eaLnBrk="0" fontAlgn="base" latinLnBrk="0" hangingPunct="0">
              <a:lnSpc>
                <a:spcPct val="100000"/>
              </a:lnSpc>
              <a:spcBef>
                <a:spcPct val="20000"/>
              </a:spcBef>
              <a:spcAft>
                <a:spcPct val="0"/>
              </a:spcAft>
              <a:buClr>
                <a:srgbClr val="00007D"/>
              </a:buClr>
              <a:buSzPct val="65000"/>
              <a:buFont typeface="Wingdings" panose="05000000000000000000" pitchFamily="2" charset="2"/>
              <a:buChar char="n"/>
              <a:tabLst/>
              <a:defRPr kumimoji="1" sz="2000" kern="1200">
                <a:solidFill>
                  <a:schemeClr val="tx1"/>
                </a:solidFill>
                <a:latin typeface="+mn-ea"/>
                <a:ea typeface="+mn-ea"/>
                <a:cs typeface="+mn-cs"/>
              </a:defRPr>
            </a:lvl3pPr>
            <a:lvl4pPr marL="1600200" marR="0" indent="-228600" algn="l" defTabSz="914400" rtl="0" eaLnBrk="0" fontAlgn="base" latinLnBrk="0" hangingPunct="0">
              <a:lnSpc>
                <a:spcPct val="100000"/>
              </a:lnSpc>
              <a:spcBef>
                <a:spcPct val="20000"/>
              </a:spcBef>
              <a:spcAft>
                <a:spcPct val="0"/>
              </a:spcAft>
              <a:buClr>
                <a:srgbClr val="9999CC"/>
              </a:buClr>
              <a:buSzPct val="70000"/>
              <a:buFont typeface="Wingdings" panose="05000000000000000000" pitchFamily="2" charset="2"/>
              <a:buChar char="¨"/>
              <a:tabLst/>
              <a:defRPr kumimoji="1" sz="1800" kern="1200">
                <a:solidFill>
                  <a:schemeClr val="tx1"/>
                </a:solidFill>
                <a:latin typeface="+mn-ea"/>
                <a:ea typeface="+mn-ea"/>
                <a:cs typeface="+mn-cs"/>
              </a:defRPr>
            </a:lvl4pPr>
            <a:lvl5pPr marL="2057400" marR="0" indent="-228600" algn="l" defTabSz="914400" rtl="0" eaLnBrk="0" fontAlgn="base" latinLnBrk="0" hangingPunct="0">
              <a:lnSpc>
                <a:spcPct val="100000"/>
              </a:lnSpc>
              <a:spcBef>
                <a:spcPct val="20000"/>
              </a:spcBef>
              <a:spcAft>
                <a:spcPct val="0"/>
              </a:spcAft>
              <a:buClr>
                <a:srgbClr val="00007D"/>
              </a:buClr>
              <a:buSzTx/>
              <a:buFont typeface="Wingdings" panose="05000000000000000000" pitchFamily="2" charset="2"/>
              <a:buChar char="§"/>
              <a:tabLst/>
              <a:defRPr kumimoji="1" sz="1800" kern="1200">
                <a:solidFill>
                  <a:schemeClr val="tx1"/>
                </a:solidFill>
                <a:latin typeface="+mn-ea"/>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137700" indent="-285750">
              <a:lnSpc>
                <a:spcPct val="150000"/>
              </a:lnSpc>
              <a:buClrTx/>
              <a:buFont typeface="Wingdings" panose="05000000000000000000" pitchFamily="2" charset="2"/>
              <a:buChar char="l"/>
            </a:pPr>
            <a:r>
              <a:rPr lang="ja-JP" altLang="en-US" sz="1600" dirty="0">
                <a:solidFill>
                  <a:prstClr val="black"/>
                </a:solidFill>
                <a:latin typeface="メイリオ" panose="020B0604030504040204" pitchFamily="50" charset="-128"/>
                <a:ea typeface="メイリオ" panose="020B0604030504040204" pitchFamily="50" charset="-128"/>
              </a:rPr>
              <a:t>データベース</a:t>
            </a:r>
            <a:endParaRPr lang="en-US" altLang="ja-JP" sz="1600" dirty="0">
              <a:solidFill>
                <a:prstClr val="black"/>
              </a:solidFill>
              <a:latin typeface="メイリオ" panose="020B0604030504040204" pitchFamily="50" charset="-128"/>
              <a:ea typeface="メイリオ" panose="020B0604030504040204" pitchFamily="50" charset="-128"/>
            </a:endParaRPr>
          </a:p>
        </p:txBody>
      </p:sp>
      <p:sp>
        <p:nvSpPr>
          <p:cNvPr id="35" name="正方形/長方形 34">
            <a:extLst>
              <a:ext uri="{FF2B5EF4-FFF2-40B4-BE49-F238E27FC236}">
                <a16:creationId xmlns:a16="http://schemas.microsoft.com/office/drawing/2014/main" id="{A2EBE2D8-1B3D-43EC-924B-9B502959A179}"/>
              </a:ext>
            </a:extLst>
          </p:cNvPr>
          <p:cNvSpPr/>
          <p:nvPr/>
        </p:nvSpPr>
        <p:spPr bwMode="auto">
          <a:xfrm>
            <a:off x="2602382" y="4867496"/>
            <a:ext cx="6072938" cy="239206"/>
          </a:xfrm>
          <a:prstGeom prst="rect">
            <a:avLst/>
          </a:prstGeom>
          <a:ln w="31750">
            <a:solidFill>
              <a:schemeClr val="accent1"/>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eaLnBrk="1" hangingPunct="1">
              <a:defRPr/>
            </a:pPr>
            <a:endParaRPr kumimoji="0" lang="ja-JP" altLang="en-US" sz="1600" b="1">
              <a:solidFill>
                <a:schemeClr val="tx1"/>
              </a:solidFill>
              <a:latin typeface="メイリオ" panose="020B0604030504040204" pitchFamily="50" charset="-128"/>
              <a:ea typeface="メイリオ" panose="020B0604030504040204" pitchFamily="50" charset="-128"/>
            </a:endParaRPr>
          </a:p>
        </p:txBody>
      </p:sp>
      <p:sp>
        <p:nvSpPr>
          <p:cNvPr id="36" name="コンテンツ プレースホルダー 2">
            <a:extLst>
              <a:ext uri="{FF2B5EF4-FFF2-40B4-BE49-F238E27FC236}">
                <a16:creationId xmlns:a16="http://schemas.microsoft.com/office/drawing/2014/main" id="{31B8F0B7-BF4B-46F1-8217-3F3581E5ED1D}"/>
              </a:ext>
            </a:extLst>
          </p:cNvPr>
          <p:cNvSpPr txBox="1">
            <a:spLocks/>
          </p:cNvSpPr>
          <p:nvPr/>
        </p:nvSpPr>
        <p:spPr>
          <a:xfrm>
            <a:off x="2596131" y="5105798"/>
            <a:ext cx="6079188" cy="1296254"/>
          </a:xfrm>
          <a:prstGeom prst="rect">
            <a:avLst/>
          </a:prstGeom>
          <a:noFill/>
          <a:ln w="31750">
            <a:solidFill>
              <a:schemeClr val="accent1"/>
            </a:solidFill>
          </a:ln>
        </p:spPr>
        <p:txBody>
          <a:bodyPr vert="horz" lIns="91440" tIns="45720" rIns="91440" bIns="45720" numCol="1" rtlCol="0">
            <a:normAutofit/>
          </a:bodyPr>
          <a:lstStyle>
            <a:lvl1pPr marL="342900" marR="0" indent="-342900" algn="l" defTabSz="914400" rtl="0" eaLnBrk="0" fontAlgn="base" latinLnBrk="0" hangingPunct="0">
              <a:lnSpc>
                <a:spcPct val="100000"/>
              </a:lnSpc>
              <a:spcBef>
                <a:spcPct val="20000"/>
              </a:spcBef>
              <a:spcAft>
                <a:spcPct val="0"/>
              </a:spcAft>
              <a:buClr>
                <a:srgbClr val="00007D"/>
              </a:buClr>
              <a:buSzPct val="75000"/>
              <a:buFont typeface="Wingdings" panose="05000000000000000000" pitchFamily="2" charset="2"/>
              <a:buChar char="n"/>
              <a:tabLst/>
              <a:defRPr kumimoji="1" sz="2800" kern="1200">
                <a:solidFill>
                  <a:schemeClr val="tx1"/>
                </a:solidFill>
                <a:latin typeface="+mn-ea"/>
                <a:ea typeface="+mn-ea"/>
                <a:cs typeface="+mn-cs"/>
              </a:defRPr>
            </a:lvl1pPr>
            <a:lvl2pPr marL="742950" marR="0" indent="-285750" algn="l" defTabSz="914400" rtl="0" eaLnBrk="0" fontAlgn="base" latinLnBrk="0" hangingPunct="0">
              <a:lnSpc>
                <a:spcPct val="100000"/>
              </a:lnSpc>
              <a:spcBef>
                <a:spcPct val="20000"/>
              </a:spcBef>
              <a:spcAft>
                <a:spcPct val="0"/>
              </a:spcAft>
              <a:buClr>
                <a:srgbClr val="9999CC"/>
              </a:buClr>
              <a:buSzPct val="80000"/>
              <a:buFont typeface="Wingdings" panose="05000000000000000000" pitchFamily="2" charset="2"/>
              <a:buChar char="¨"/>
              <a:tabLst/>
              <a:defRPr kumimoji="1" sz="2400" kern="1200">
                <a:solidFill>
                  <a:schemeClr val="tx1"/>
                </a:solidFill>
                <a:latin typeface="+mn-ea"/>
                <a:ea typeface="+mn-ea"/>
                <a:cs typeface="+mn-cs"/>
              </a:defRPr>
            </a:lvl2pPr>
            <a:lvl3pPr marL="1143000" marR="0" indent="-228600" algn="l" defTabSz="914400" rtl="0" eaLnBrk="0" fontAlgn="base" latinLnBrk="0" hangingPunct="0">
              <a:lnSpc>
                <a:spcPct val="100000"/>
              </a:lnSpc>
              <a:spcBef>
                <a:spcPct val="20000"/>
              </a:spcBef>
              <a:spcAft>
                <a:spcPct val="0"/>
              </a:spcAft>
              <a:buClr>
                <a:srgbClr val="00007D"/>
              </a:buClr>
              <a:buSzPct val="65000"/>
              <a:buFont typeface="Wingdings" panose="05000000000000000000" pitchFamily="2" charset="2"/>
              <a:buChar char="n"/>
              <a:tabLst/>
              <a:defRPr kumimoji="1" sz="2000" kern="1200">
                <a:solidFill>
                  <a:schemeClr val="tx1"/>
                </a:solidFill>
                <a:latin typeface="+mn-ea"/>
                <a:ea typeface="+mn-ea"/>
                <a:cs typeface="+mn-cs"/>
              </a:defRPr>
            </a:lvl3pPr>
            <a:lvl4pPr marL="1600200" marR="0" indent="-228600" algn="l" defTabSz="914400" rtl="0" eaLnBrk="0" fontAlgn="base" latinLnBrk="0" hangingPunct="0">
              <a:lnSpc>
                <a:spcPct val="100000"/>
              </a:lnSpc>
              <a:spcBef>
                <a:spcPct val="20000"/>
              </a:spcBef>
              <a:spcAft>
                <a:spcPct val="0"/>
              </a:spcAft>
              <a:buClr>
                <a:srgbClr val="9999CC"/>
              </a:buClr>
              <a:buSzPct val="70000"/>
              <a:buFont typeface="Wingdings" panose="05000000000000000000" pitchFamily="2" charset="2"/>
              <a:buChar char="¨"/>
              <a:tabLst/>
              <a:defRPr kumimoji="1" sz="1800" kern="1200">
                <a:solidFill>
                  <a:schemeClr val="tx1"/>
                </a:solidFill>
                <a:latin typeface="+mn-ea"/>
                <a:ea typeface="+mn-ea"/>
                <a:cs typeface="+mn-cs"/>
              </a:defRPr>
            </a:lvl4pPr>
            <a:lvl5pPr marL="2057400" marR="0" indent="-228600" algn="l" defTabSz="914400" rtl="0" eaLnBrk="0" fontAlgn="base" latinLnBrk="0" hangingPunct="0">
              <a:lnSpc>
                <a:spcPct val="100000"/>
              </a:lnSpc>
              <a:spcBef>
                <a:spcPct val="20000"/>
              </a:spcBef>
              <a:spcAft>
                <a:spcPct val="0"/>
              </a:spcAft>
              <a:buClr>
                <a:srgbClr val="00007D"/>
              </a:buClr>
              <a:buSzTx/>
              <a:buFont typeface="Wingdings" panose="05000000000000000000" pitchFamily="2" charset="2"/>
              <a:buChar char="§"/>
              <a:tabLst/>
              <a:defRPr kumimoji="1" sz="1800" kern="1200">
                <a:solidFill>
                  <a:schemeClr val="tx1"/>
                </a:solidFill>
                <a:latin typeface="+mn-ea"/>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eaLnBrk="1" hangingPunct="1">
              <a:buClrTx/>
              <a:buNone/>
              <a:defRPr/>
            </a:pPr>
            <a:r>
              <a:rPr lang="ja-JP" altLang="en-US" sz="1600" spc="-1" dirty="0">
                <a:latin typeface="メイリオ" panose="020B0604030504040204" pitchFamily="50" charset="-128"/>
                <a:ea typeface="メイリオ" panose="020B0604030504040204" pitchFamily="50" charset="-128"/>
              </a:rPr>
              <a:t>データベースの概要や基礎知識を学習し、その後</a:t>
            </a:r>
            <a:r>
              <a:rPr lang="en-US" altLang="ja-JP" sz="1600" spc="-1" dirty="0">
                <a:latin typeface="メイリオ" panose="020B0604030504040204" pitchFamily="50" charset="-128"/>
                <a:ea typeface="メイリオ" panose="020B0604030504040204" pitchFamily="50" charset="-128"/>
              </a:rPr>
              <a:t>MySQL</a:t>
            </a:r>
            <a:r>
              <a:rPr lang="ja-JP" altLang="en-US" sz="1600" spc="-1" dirty="0">
                <a:latin typeface="メイリオ" panose="020B0604030504040204" pitchFamily="50" charset="-128"/>
                <a:ea typeface="メイリオ" panose="020B0604030504040204" pitchFamily="50" charset="-128"/>
              </a:rPr>
              <a:t>を用いて次の研修で使用するアプリケーション作成を行う。研修実施期間は</a:t>
            </a:r>
            <a:r>
              <a:rPr lang="en-US" altLang="ja-JP" sz="1600" spc="-1" dirty="0">
                <a:latin typeface="メイリオ" panose="020B0604030504040204" pitchFamily="50" charset="-128"/>
                <a:ea typeface="メイリオ" panose="020B0604030504040204" pitchFamily="50" charset="-128"/>
              </a:rPr>
              <a:t>5</a:t>
            </a:r>
            <a:r>
              <a:rPr lang="ja-JP" altLang="en-US" sz="1600" spc="-1">
                <a:latin typeface="メイリオ" panose="020B0604030504040204" pitchFamily="50" charset="-128"/>
                <a:ea typeface="メイリオ" panose="020B0604030504040204" pitchFamily="50" charset="-128"/>
              </a:rPr>
              <a:t>日間で、現在実施中。</a:t>
            </a:r>
            <a:endParaRPr lang="en-US" altLang="ja-JP" sz="1600" spc="-1" dirty="0">
              <a:latin typeface="メイリオ" panose="020B0604030504040204" pitchFamily="50" charset="-128"/>
              <a:ea typeface="メイリオ" panose="020B0604030504040204" pitchFamily="50" charset="-128"/>
            </a:endParaRPr>
          </a:p>
          <a:p>
            <a:pPr eaLnBrk="1" hangingPunct="1">
              <a:buClrTx/>
              <a:buFont typeface="Wingdings" panose="05000000000000000000" pitchFamily="2" charset="2"/>
              <a:buChar char="l"/>
              <a:defRPr/>
            </a:pPr>
            <a:endParaRPr kumimoji="0" lang="en-US" altLang="ja-JP" sz="1200" kern="0" dirty="0">
              <a:solidFill>
                <a:srgbClr val="00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6496157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A5E486CA-63EB-4B9D-9D21-E86DF5B6043C}"/>
              </a:ext>
            </a:extLst>
          </p:cNvPr>
          <p:cNvSpPr>
            <a:spLocks noGrp="1"/>
          </p:cNvSpPr>
          <p:nvPr>
            <p:ph type="title"/>
          </p:nvPr>
        </p:nvSpPr>
        <p:spPr>
          <a:xfrm>
            <a:off x="457200" y="90823"/>
            <a:ext cx="8229600" cy="533400"/>
          </a:xfrm>
        </p:spPr>
        <p:txBody>
          <a:bodyPr/>
          <a:lstStyle/>
          <a:p>
            <a:r>
              <a:rPr lang="ja-JP" altLang="en-US" sz="3200" dirty="0"/>
              <a:t>目次</a:t>
            </a:r>
            <a:endParaRPr lang="ja-JP" altLang="en-US" sz="3600" dirty="0"/>
          </a:p>
        </p:txBody>
      </p:sp>
      <p:sp>
        <p:nvSpPr>
          <p:cNvPr id="7" name="コンテンツ プレースホルダー 6">
            <a:extLst>
              <a:ext uri="{FF2B5EF4-FFF2-40B4-BE49-F238E27FC236}">
                <a16:creationId xmlns:a16="http://schemas.microsoft.com/office/drawing/2014/main" id="{6738D5C3-CF4C-4913-BDD4-3F8D006537DE}"/>
              </a:ext>
            </a:extLst>
          </p:cNvPr>
          <p:cNvSpPr>
            <a:spLocks noGrp="1"/>
          </p:cNvSpPr>
          <p:nvPr>
            <p:ph idx="1"/>
          </p:nvPr>
        </p:nvSpPr>
        <p:spPr>
          <a:xfrm>
            <a:off x="457200" y="775855"/>
            <a:ext cx="8229600" cy="5091545"/>
          </a:xfrm>
        </p:spPr>
        <p:txBody>
          <a:bodyPr/>
          <a:lstStyle/>
          <a:p>
            <a:r>
              <a:rPr lang="ja-JP" altLang="en-US" sz="2800" dirty="0"/>
              <a:t>自己紹介</a:t>
            </a:r>
            <a:endParaRPr lang="en-US" altLang="ja-JP" sz="2800" dirty="0"/>
          </a:p>
          <a:p>
            <a:r>
              <a:rPr lang="ja-JP" altLang="en-US" sz="2800" dirty="0"/>
              <a:t>業務経験</a:t>
            </a:r>
            <a:endParaRPr lang="en-US" altLang="ja-JP" sz="2800" dirty="0"/>
          </a:p>
          <a:p>
            <a:r>
              <a:rPr lang="ja-JP" altLang="en-US" sz="2800" dirty="0"/>
              <a:t>自己学習</a:t>
            </a:r>
            <a:endParaRPr lang="en-US" altLang="ja-JP" sz="2800" dirty="0"/>
          </a:p>
          <a:p>
            <a:pPr marL="0" indent="0">
              <a:buNone/>
            </a:pPr>
            <a:endParaRPr lang="ja-JP" altLang="en-US" dirty="0"/>
          </a:p>
        </p:txBody>
      </p:sp>
      <p:sp>
        <p:nvSpPr>
          <p:cNvPr id="2" name="スライド番号プレースホルダー 1"/>
          <p:cNvSpPr>
            <a:spLocks noGrp="1"/>
          </p:cNvSpPr>
          <p:nvPr>
            <p:ph type="sldNum" sz="quarter" idx="4"/>
          </p:nvPr>
        </p:nvSpPr>
        <p:spPr/>
        <p:txBody>
          <a:bodyPr/>
          <a:lstStyle/>
          <a:p>
            <a:fld id="{0D9CFEC5-C9FB-460E-A21A-18083D5BBE5D}" type="slidenum">
              <a:rPr lang="ja-JP" altLang="en-US" smtClean="0"/>
              <a:pPr/>
              <a:t>2</a:t>
            </a:fld>
            <a:endParaRPr lang="ja-JP" altLang="en-US">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5162638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2F4650-65A1-416D-8511-16C952456EE0}"/>
              </a:ext>
            </a:extLst>
          </p:cNvPr>
          <p:cNvSpPr>
            <a:spLocks noGrp="1"/>
          </p:cNvSpPr>
          <p:nvPr>
            <p:ph type="title"/>
          </p:nvPr>
        </p:nvSpPr>
        <p:spPr>
          <a:xfrm>
            <a:off x="457200" y="90823"/>
            <a:ext cx="8229600" cy="609600"/>
          </a:xfrm>
        </p:spPr>
        <p:txBody>
          <a:bodyPr/>
          <a:lstStyle/>
          <a:p>
            <a:r>
              <a:rPr kumimoji="1" lang="ja-JP" altLang="en-US" sz="3200" dirty="0"/>
              <a:t>自己紹介</a:t>
            </a:r>
          </a:p>
        </p:txBody>
      </p:sp>
      <p:sp>
        <p:nvSpPr>
          <p:cNvPr id="3" name="コンテンツ プレースホルダー 2">
            <a:extLst>
              <a:ext uri="{FF2B5EF4-FFF2-40B4-BE49-F238E27FC236}">
                <a16:creationId xmlns:a16="http://schemas.microsoft.com/office/drawing/2014/main" id="{D9E5B5C2-F506-41C2-9489-AC9DD841AF54}"/>
              </a:ext>
            </a:extLst>
          </p:cNvPr>
          <p:cNvSpPr>
            <a:spLocks noGrp="1"/>
          </p:cNvSpPr>
          <p:nvPr>
            <p:ph idx="1"/>
          </p:nvPr>
        </p:nvSpPr>
        <p:spPr>
          <a:xfrm>
            <a:off x="457200" y="700423"/>
            <a:ext cx="8229600" cy="5940521"/>
          </a:xfrm>
        </p:spPr>
        <p:txBody>
          <a:bodyPr/>
          <a:lstStyle/>
          <a:p>
            <a:pPr>
              <a:spcBef>
                <a:spcPts val="800"/>
              </a:spcBef>
              <a:buClr>
                <a:srgbClr val="00007D"/>
              </a:buClr>
              <a:buSzPct val="75000"/>
              <a:buFont typeface="Wingdings" panose="05000000000000000000" pitchFamily="2" charset="2"/>
              <a:buChar char=""/>
              <a:defRPr/>
            </a:pPr>
            <a:r>
              <a:rPr lang="ja-JP" altLang="ja-JP" sz="2400" dirty="0"/>
              <a:t>出身大学</a:t>
            </a:r>
            <a:endParaRPr lang="en-US" altLang="ja-JP" sz="2400" dirty="0"/>
          </a:p>
          <a:p>
            <a:pPr marL="804863" lvl="1" indent="-358775">
              <a:spcBef>
                <a:spcPts val="800"/>
              </a:spcBef>
              <a:buClr>
                <a:srgbClr val="00007D"/>
              </a:buClr>
              <a:buSzPct val="75000"/>
              <a:buFont typeface="Wingdings" panose="05000000000000000000" pitchFamily="2" charset="2"/>
              <a:buChar char=""/>
              <a:defRPr/>
            </a:pPr>
            <a:r>
              <a:rPr lang="ja-JP" altLang="en-US" sz="2000" dirty="0"/>
              <a:t>千葉工業大学　情報科学部　情報工学科</a:t>
            </a:r>
            <a:endParaRPr lang="en-US" altLang="ja-JP" sz="2000" dirty="0"/>
          </a:p>
          <a:p>
            <a:pPr>
              <a:spcBef>
                <a:spcPts val="800"/>
              </a:spcBef>
              <a:buClr>
                <a:srgbClr val="00007D"/>
              </a:buClr>
              <a:buSzPct val="75000"/>
              <a:buFont typeface="Wingdings" panose="05000000000000000000" pitchFamily="2" charset="2"/>
              <a:buChar char=""/>
              <a:defRPr/>
            </a:pPr>
            <a:endParaRPr lang="en-US" altLang="ja-JP" sz="2400" dirty="0"/>
          </a:p>
          <a:p>
            <a:pPr>
              <a:spcBef>
                <a:spcPts val="800"/>
              </a:spcBef>
              <a:buClr>
                <a:srgbClr val="00007D"/>
              </a:buClr>
              <a:buSzPct val="75000"/>
              <a:buFont typeface="Wingdings" panose="05000000000000000000" pitchFamily="2" charset="2"/>
              <a:buChar char=""/>
              <a:defRPr/>
            </a:pPr>
            <a:r>
              <a:rPr lang="ja-JP" altLang="en-US" sz="2400" dirty="0"/>
              <a:t>業務経験</a:t>
            </a:r>
            <a:endParaRPr lang="en-US" altLang="ja-JP" sz="2400" dirty="0"/>
          </a:p>
          <a:p>
            <a:pPr lvl="1">
              <a:spcBef>
                <a:spcPts val="800"/>
              </a:spcBef>
              <a:buClr>
                <a:srgbClr val="00007D"/>
              </a:buClr>
              <a:buSzPct val="75000"/>
              <a:buFont typeface="Wingdings" panose="05000000000000000000" pitchFamily="2" charset="2"/>
              <a:buChar char=""/>
              <a:defRPr/>
            </a:pPr>
            <a:r>
              <a:rPr lang="ja-JP" altLang="en-US" sz="2400" dirty="0"/>
              <a:t> </a:t>
            </a:r>
            <a:r>
              <a:rPr lang="ja-JP" altLang="en-US" sz="2000" dirty="0"/>
              <a:t>工場の紙帳票の電子化：</a:t>
            </a:r>
            <a:r>
              <a:rPr lang="en-US" altLang="ja-JP" sz="2000" dirty="0"/>
              <a:t>6</a:t>
            </a:r>
            <a:r>
              <a:rPr lang="ja-JP" altLang="en-US" sz="2000" dirty="0"/>
              <a:t>か月</a:t>
            </a:r>
            <a:endParaRPr lang="en-US" altLang="ja-JP" sz="2000" dirty="0"/>
          </a:p>
          <a:p>
            <a:pPr lvl="1">
              <a:spcBef>
                <a:spcPts val="800"/>
              </a:spcBef>
              <a:buClr>
                <a:srgbClr val="00007D"/>
              </a:buClr>
              <a:buSzPct val="75000"/>
              <a:buFont typeface="Wingdings" panose="05000000000000000000" pitchFamily="2" charset="2"/>
              <a:buChar char=""/>
              <a:defRPr/>
            </a:pPr>
            <a:r>
              <a:rPr lang="ja-JP" altLang="en-US" sz="2000" dirty="0">
                <a:solidFill>
                  <a:srgbClr val="FF0000"/>
                </a:solidFill>
              </a:rPr>
              <a:t> </a:t>
            </a:r>
            <a:r>
              <a:rPr lang="ja-JP" altLang="en-US" sz="2000" dirty="0"/>
              <a:t>製造システムの保守、運用窓口：</a:t>
            </a:r>
            <a:r>
              <a:rPr lang="en-US" altLang="ja-JP" sz="2000" dirty="0"/>
              <a:t>11</a:t>
            </a:r>
            <a:r>
              <a:rPr lang="ja-JP" altLang="en-US" sz="2000" dirty="0"/>
              <a:t>か月</a:t>
            </a:r>
            <a:endParaRPr lang="en-US" altLang="ja-JP" sz="2000" dirty="0">
              <a:solidFill>
                <a:srgbClr val="FF0000"/>
              </a:solidFill>
            </a:endParaRPr>
          </a:p>
          <a:p>
            <a:pPr lvl="1">
              <a:spcBef>
                <a:spcPts val="800"/>
              </a:spcBef>
              <a:buClr>
                <a:srgbClr val="00007D"/>
              </a:buClr>
              <a:buSzPct val="75000"/>
              <a:buFont typeface="Wingdings" panose="05000000000000000000" pitchFamily="2" charset="2"/>
              <a:buChar char=""/>
              <a:defRPr/>
            </a:pPr>
            <a:endParaRPr lang="en-US" altLang="ja-JP" sz="2000" dirty="0">
              <a:solidFill>
                <a:srgbClr val="FF0000"/>
              </a:solidFill>
            </a:endParaRPr>
          </a:p>
          <a:p>
            <a:pPr>
              <a:spcBef>
                <a:spcPts val="800"/>
              </a:spcBef>
              <a:buClr>
                <a:srgbClr val="00007D"/>
              </a:buClr>
              <a:buSzPct val="75000"/>
              <a:buFont typeface="Wingdings" panose="05000000000000000000" pitchFamily="2" charset="2"/>
              <a:buChar char=""/>
              <a:defRPr/>
            </a:pPr>
            <a:r>
              <a:rPr lang="ja-JP" altLang="ja-JP" sz="2400" dirty="0"/>
              <a:t>強み</a:t>
            </a:r>
            <a:endParaRPr lang="en-US" altLang="ja-JP" sz="2400" dirty="0"/>
          </a:p>
          <a:p>
            <a:pPr lvl="1">
              <a:spcBef>
                <a:spcPts val="800"/>
              </a:spcBef>
              <a:buClr>
                <a:srgbClr val="00007D"/>
              </a:buClr>
              <a:buFont typeface="Wingdings" panose="05000000000000000000" pitchFamily="2" charset="2"/>
              <a:buChar char=""/>
              <a:defRPr/>
            </a:pPr>
            <a:r>
              <a:rPr lang="ja-JP" altLang="en-US" sz="2400" dirty="0"/>
              <a:t> </a:t>
            </a:r>
            <a:r>
              <a:rPr lang="ja-JP" altLang="en-US" sz="2000" dirty="0"/>
              <a:t>広い視野で物事を捉えることができる</a:t>
            </a:r>
            <a:endParaRPr lang="en-US" altLang="ja-JP" sz="2000" dirty="0"/>
          </a:p>
          <a:p>
            <a:pPr lvl="1">
              <a:spcBef>
                <a:spcPts val="800"/>
              </a:spcBef>
              <a:buClr>
                <a:srgbClr val="00007D"/>
              </a:buClr>
              <a:buFont typeface="Wingdings" panose="05000000000000000000" pitchFamily="2" charset="2"/>
              <a:buChar char=""/>
              <a:defRPr/>
            </a:pPr>
            <a:r>
              <a:rPr lang="ja-JP" altLang="en-US" sz="2000" dirty="0"/>
              <a:t> 未経験なことにも積極的にチャレンジする姿勢</a:t>
            </a:r>
            <a:endParaRPr lang="en-US" altLang="ja-JP" sz="2000" dirty="0"/>
          </a:p>
          <a:p>
            <a:pPr lvl="1">
              <a:spcBef>
                <a:spcPts val="800"/>
              </a:spcBef>
              <a:buClr>
                <a:srgbClr val="00007D"/>
              </a:buClr>
              <a:buFont typeface="Wingdings" panose="05000000000000000000" pitchFamily="2" charset="2"/>
              <a:buChar char=""/>
              <a:defRPr/>
            </a:pPr>
            <a:r>
              <a:rPr lang="ja-JP" altLang="en-US" sz="2000" dirty="0"/>
              <a:t> 目の前の作業を</a:t>
            </a:r>
            <a:r>
              <a:rPr lang="en-US" altLang="ja-JP" sz="2000" dirty="0"/>
              <a:t>1</a:t>
            </a:r>
            <a:r>
              <a:rPr lang="ja-JP" altLang="en-US" sz="2000" dirty="0"/>
              <a:t>つずつ確実にこなせる</a:t>
            </a:r>
            <a:endParaRPr lang="ja-JP" altLang="ja-JP" sz="2000" dirty="0"/>
          </a:p>
        </p:txBody>
      </p:sp>
      <p:sp>
        <p:nvSpPr>
          <p:cNvPr id="4" name="スライド番号プレースホルダー 3"/>
          <p:cNvSpPr>
            <a:spLocks noGrp="1"/>
          </p:cNvSpPr>
          <p:nvPr>
            <p:ph type="sldNum" sz="quarter" idx="4"/>
          </p:nvPr>
        </p:nvSpPr>
        <p:spPr/>
        <p:txBody>
          <a:bodyPr/>
          <a:lstStyle/>
          <a:p>
            <a:fld id="{0D9CFEC5-C9FB-460E-A21A-18083D5BBE5D}" type="slidenum">
              <a:rPr lang="ja-JP" altLang="en-US" smtClean="0"/>
              <a:pPr/>
              <a:t>3</a:t>
            </a:fld>
            <a:endParaRPr lang="ja-JP" altLang="en-US">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81202139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2F4650-65A1-416D-8511-16C952456EE0}"/>
              </a:ext>
            </a:extLst>
          </p:cNvPr>
          <p:cNvSpPr>
            <a:spLocks noGrp="1"/>
          </p:cNvSpPr>
          <p:nvPr>
            <p:ph type="title"/>
          </p:nvPr>
        </p:nvSpPr>
        <p:spPr>
          <a:xfrm>
            <a:off x="457200" y="90823"/>
            <a:ext cx="8229600" cy="591127"/>
          </a:xfrm>
        </p:spPr>
        <p:txBody>
          <a:bodyPr/>
          <a:lstStyle/>
          <a:p>
            <a:r>
              <a:rPr kumimoji="1" lang="ja-JP" altLang="en-US" sz="3200" dirty="0"/>
              <a:t>業務経験</a:t>
            </a:r>
          </a:p>
        </p:txBody>
      </p:sp>
      <p:sp>
        <p:nvSpPr>
          <p:cNvPr id="4" name="スライド番号プレースホルダー 3"/>
          <p:cNvSpPr>
            <a:spLocks noGrp="1"/>
          </p:cNvSpPr>
          <p:nvPr>
            <p:ph type="sldNum" sz="quarter" idx="4"/>
          </p:nvPr>
        </p:nvSpPr>
        <p:spPr/>
        <p:txBody>
          <a:bodyPr/>
          <a:lstStyle/>
          <a:p>
            <a:fld id="{0D9CFEC5-C9FB-460E-A21A-18083D5BBE5D}" type="slidenum">
              <a:rPr lang="ja-JP" altLang="en-US" smtClean="0"/>
              <a:pPr/>
              <a:t>4</a:t>
            </a:fld>
            <a:endParaRPr lang="ja-JP" altLang="en-US">
              <a:latin typeface="メイリオ" panose="020B0604030504040204" pitchFamily="50" charset="-128"/>
              <a:ea typeface="メイリオ" panose="020B0604030504040204" pitchFamily="50" charset="-128"/>
            </a:endParaRPr>
          </a:p>
        </p:txBody>
      </p:sp>
      <p:sp>
        <p:nvSpPr>
          <p:cNvPr id="5" name="コンテンツ プレースホルダー 2">
            <a:extLst>
              <a:ext uri="{FF2B5EF4-FFF2-40B4-BE49-F238E27FC236}">
                <a16:creationId xmlns:a16="http://schemas.microsoft.com/office/drawing/2014/main" id="{A71BF238-48B2-4928-8E6D-6D6F323A3C39}"/>
              </a:ext>
            </a:extLst>
          </p:cNvPr>
          <p:cNvSpPr txBox="1">
            <a:spLocks/>
          </p:cNvSpPr>
          <p:nvPr/>
        </p:nvSpPr>
        <p:spPr bwMode="auto">
          <a:xfrm>
            <a:off x="0" y="681950"/>
            <a:ext cx="9079345" cy="459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None/>
            </a:pPr>
            <a:r>
              <a:rPr lang="ja-JP" altLang="en-US" sz="2000" b="0" dirty="0">
                <a:latin typeface="メイリオ" panose="020B0604030504040204" pitchFamily="50" charset="-128"/>
                <a:ea typeface="メイリオ" panose="020B0604030504040204" pitchFamily="50" charset="-128"/>
              </a:rPr>
              <a:t>工場の紙帳票の電子化：</a:t>
            </a:r>
            <a:r>
              <a:rPr lang="en-US" altLang="ja-JP" sz="2000" b="0" dirty="0">
                <a:latin typeface="メイリオ" panose="020B0604030504040204" pitchFamily="50" charset="-128"/>
                <a:ea typeface="メイリオ" panose="020B0604030504040204" pitchFamily="50" charset="-128"/>
              </a:rPr>
              <a:t>2022/06</a:t>
            </a:r>
            <a:r>
              <a:rPr lang="ja-JP" altLang="en-US" sz="2000" b="0" dirty="0">
                <a:latin typeface="メイリオ" panose="020B0604030504040204" pitchFamily="50" charset="-128"/>
                <a:ea typeface="メイリオ" panose="020B0604030504040204" pitchFamily="50" charset="-128"/>
              </a:rPr>
              <a:t>～</a:t>
            </a:r>
            <a:r>
              <a:rPr lang="en-US" altLang="ja-JP" sz="2000" b="0" dirty="0">
                <a:latin typeface="メイリオ" panose="020B0604030504040204" pitchFamily="50" charset="-128"/>
                <a:ea typeface="メイリオ" panose="020B0604030504040204" pitchFamily="50" charset="-128"/>
              </a:rPr>
              <a:t>2022/12</a:t>
            </a:r>
            <a:r>
              <a:rPr lang="ja-JP" altLang="en-US" sz="2000" b="0" dirty="0">
                <a:latin typeface="メイリオ" panose="020B0604030504040204" pitchFamily="50" charset="-128"/>
                <a:ea typeface="メイリオ" panose="020B0604030504040204" pitchFamily="50" charset="-128"/>
              </a:rPr>
              <a:t>　</a:t>
            </a:r>
            <a:r>
              <a:rPr lang="en-US" altLang="ja-JP" sz="2000" b="0" dirty="0">
                <a:latin typeface="メイリオ" panose="020B0604030504040204" pitchFamily="50" charset="-128"/>
                <a:ea typeface="メイリオ" panose="020B0604030504040204" pitchFamily="50" charset="-128"/>
              </a:rPr>
              <a:t>6</a:t>
            </a:r>
            <a:r>
              <a:rPr lang="ja-JP" altLang="en-US" sz="2000" b="0" dirty="0">
                <a:latin typeface="メイリオ" panose="020B0604030504040204" pitchFamily="50" charset="-128"/>
                <a:ea typeface="メイリオ" panose="020B0604030504040204" pitchFamily="50" charset="-128"/>
              </a:rPr>
              <a:t>か月</a:t>
            </a:r>
            <a:endParaRPr lang="en-US" altLang="ja-JP" sz="2000" b="0" kern="0" dirty="0">
              <a:latin typeface="メイリオ" panose="020B0604030504040204" pitchFamily="50" charset="-128"/>
              <a:ea typeface="メイリオ" panose="020B0604030504040204" pitchFamily="50" charset="-128"/>
            </a:endParaRPr>
          </a:p>
        </p:txBody>
      </p:sp>
      <p:pic>
        <p:nvPicPr>
          <p:cNvPr id="1028" name="Picture 4">
            <a:extLst>
              <a:ext uri="{FF2B5EF4-FFF2-40B4-BE49-F238E27FC236}">
                <a16:creationId xmlns:a16="http://schemas.microsoft.com/office/drawing/2014/main" id="{B7A954FC-E81F-6424-6C04-CA516A62AE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5998" y="1549657"/>
            <a:ext cx="5632003" cy="3716535"/>
          </a:xfrm>
          <a:prstGeom prst="rect">
            <a:avLst/>
          </a:prstGeom>
          <a:noFill/>
          <a:extLst>
            <a:ext uri="{909E8E84-426E-40DD-AFC4-6F175D3DCCD1}">
              <a14:hiddenFill xmlns:a14="http://schemas.microsoft.com/office/drawing/2010/main">
                <a:solidFill>
                  <a:srgbClr val="FFFFFF"/>
                </a:solidFill>
              </a14:hiddenFill>
            </a:ext>
          </a:extLst>
        </p:spPr>
      </p:pic>
      <p:grpSp>
        <p:nvGrpSpPr>
          <p:cNvPr id="8" name="グループ化 7">
            <a:extLst>
              <a:ext uri="{FF2B5EF4-FFF2-40B4-BE49-F238E27FC236}">
                <a16:creationId xmlns:a16="http://schemas.microsoft.com/office/drawing/2014/main" id="{DFFF8956-720E-2524-67DD-6171901E0283}"/>
              </a:ext>
            </a:extLst>
          </p:cNvPr>
          <p:cNvGrpSpPr/>
          <p:nvPr/>
        </p:nvGrpSpPr>
        <p:grpSpPr>
          <a:xfrm>
            <a:off x="64655" y="1028003"/>
            <a:ext cx="8941009" cy="646331"/>
            <a:chOff x="64655" y="1028003"/>
            <a:chExt cx="8941009" cy="1040250"/>
          </a:xfrm>
        </p:grpSpPr>
        <p:sp>
          <p:nvSpPr>
            <p:cNvPr id="6" name="正方形/長方形 5">
              <a:extLst>
                <a:ext uri="{FF2B5EF4-FFF2-40B4-BE49-F238E27FC236}">
                  <a16:creationId xmlns:a16="http://schemas.microsoft.com/office/drawing/2014/main" id="{50C51C04-C406-51E0-3E13-EB1009556CDD}"/>
                </a:ext>
              </a:extLst>
            </p:cNvPr>
            <p:cNvSpPr/>
            <p:nvPr/>
          </p:nvSpPr>
          <p:spPr bwMode="auto">
            <a:xfrm>
              <a:off x="64655" y="1028003"/>
              <a:ext cx="8941009" cy="738909"/>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200" b="1" i="0" u="none" strike="noStrike" cap="none" normalizeH="0" baseline="0">
                <a:ln>
                  <a:noFill/>
                </a:ln>
                <a:solidFill>
                  <a:schemeClr val="tx1"/>
                </a:solidFill>
                <a:effectLst/>
                <a:latin typeface="Arial" charset="0"/>
                <a:ea typeface="ＭＳ Ｐゴシック" pitchFamily="50" charset="-128"/>
              </a:endParaRPr>
            </a:p>
          </p:txBody>
        </p:sp>
        <p:sp>
          <p:nvSpPr>
            <p:cNvPr id="7" name="テキスト ボックス 6">
              <a:extLst>
                <a:ext uri="{FF2B5EF4-FFF2-40B4-BE49-F238E27FC236}">
                  <a16:creationId xmlns:a16="http://schemas.microsoft.com/office/drawing/2014/main" id="{2E8536F1-4B02-4AE1-E154-8251CFA1A2E5}"/>
                </a:ext>
              </a:extLst>
            </p:cNvPr>
            <p:cNvSpPr txBox="1"/>
            <p:nvPr/>
          </p:nvSpPr>
          <p:spPr>
            <a:xfrm>
              <a:off x="64655" y="1028003"/>
              <a:ext cx="8941009" cy="1040250"/>
            </a:xfrm>
            <a:prstGeom prst="rect">
              <a:avLst/>
            </a:prstGeom>
            <a:noFill/>
          </p:spPr>
          <p:txBody>
            <a:bodyPr wrap="square" rtlCol="0">
              <a:spAutoFit/>
            </a:bodyPr>
            <a:lstStyle/>
            <a:p>
              <a:pPr algn="l"/>
              <a:r>
                <a:rPr kumimoji="1" lang="ja-JP" altLang="en-US" dirty="0"/>
                <a:t>概要：</a:t>
              </a:r>
              <a:r>
                <a:rPr lang="ja-JP" altLang="en-US" sz="1200" dirty="0">
                  <a:solidFill>
                    <a:srgbClr val="FF0000"/>
                  </a:solidFill>
                </a:rPr>
                <a:t>製造現場で使用する紙帳票</a:t>
              </a:r>
              <a:r>
                <a:rPr lang="ja-JP" altLang="en-US" dirty="0">
                  <a:solidFill>
                    <a:srgbClr val="FF0000"/>
                  </a:solidFill>
                </a:rPr>
                <a:t>の</a:t>
              </a:r>
              <a:r>
                <a:rPr lang="ja-JP" altLang="en-US" sz="1200" dirty="0">
                  <a:solidFill>
                    <a:srgbClr val="FF0000"/>
                  </a:solidFill>
                </a:rPr>
                <a:t>電子化、ペーパーレスや入力データ利活用の推進</a:t>
              </a:r>
              <a:endParaRPr kumimoji="1" lang="en-US" altLang="ja-JP" dirty="0">
                <a:solidFill>
                  <a:srgbClr val="FF0000"/>
                </a:solidFill>
              </a:endParaRPr>
            </a:p>
            <a:p>
              <a:pPr algn="l"/>
              <a:r>
                <a:rPr kumimoji="1" lang="ja-JP" altLang="en-US" dirty="0"/>
                <a:t>製品名</a:t>
              </a:r>
              <a:r>
                <a:rPr lang="ja-JP" altLang="en-US" dirty="0"/>
                <a:t>：</a:t>
              </a:r>
              <a:r>
                <a:rPr lang="ja-JP" altLang="en-US" dirty="0">
                  <a:solidFill>
                    <a:srgbClr val="FF0000"/>
                  </a:solidFill>
                </a:rPr>
                <a:t>農機具</a:t>
              </a:r>
              <a:r>
                <a:rPr lang="ja-JP" altLang="en-US" dirty="0"/>
                <a:t>　対象製品分野</a:t>
              </a:r>
              <a:r>
                <a:rPr lang="ja-JP" altLang="en-US" dirty="0">
                  <a:latin typeface="+mj-ea"/>
                  <a:ea typeface="+mj-ea"/>
                </a:rPr>
                <a:t>：</a:t>
              </a:r>
              <a:r>
                <a:rPr lang="en-US" altLang="ja-JP" dirty="0">
                  <a:solidFill>
                    <a:srgbClr val="FF0000"/>
                  </a:solidFill>
                  <a:latin typeface="+mj-ea"/>
                  <a:ea typeface="+mj-ea"/>
                </a:rPr>
                <a:t>FA</a:t>
              </a:r>
              <a:r>
                <a:rPr lang="ja-JP" altLang="en-US" dirty="0">
                  <a:solidFill>
                    <a:srgbClr val="FF0000"/>
                  </a:solidFill>
                  <a:latin typeface="+mj-ea"/>
                  <a:ea typeface="+mj-ea"/>
                </a:rPr>
                <a:t>システム　</a:t>
              </a:r>
              <a:r>
                <a:rPr lang="ja-JP" altLang="en-US" dirty="0"/>
                <a:t>使用ツール：</a:t>
              </a:r>
              <a:r>
                <a:rPr lang="en-US" altLang="ja-JP" dirty="0" err="1">
                  <a:solidFill>
                    <a:srgbClr val="FF0000"/>
                  </a:solidFill>
                  <a:latin typeface="+mj-ea"/>
                  <a:ea typeface="+mj-ea"/>
                </a:rPr>
                <a:t>i</a:t>
              </a:r>
              <a:r>
                <a:rPr lang="en-US" altLang="ja-JP" dirty="0">
                  <a:solidFill>
                    <a:srgbClr val="FF0000"/>
                  </a:solidFill>
                  <a:latin typeface="+mj-ea"/>
                  <a:ea typeface="+mj-ea"/>
                </a:rPr>
                <a:t>-Reporter</a:t>
              </a:r>
              <a:r>
                <a:rPr lang="ja-JP" altLang="en-US" dirty="0">
                  <a:solidFill>
                    <a:srgbClr val="FF0000"/>
                  </a:solidFill>
                  <a:latin typeface="+mj-ea"/>
                  <a:ea typeface="+mj-ea"/>
                </a:rPr>
                <a:t>、</a:t>
              </a:r>
              <a:r>
                <a:rPr lang="en-US" altLang="ja-JP" dirty="0" err="1">
                  <a:solidFill>
                    <a:srgbClr val="FF0000"/>
                  </a:solidFill>
                  <a:latin typeface="+mj-ea"/>
                  <a:ea typeface="+mj-ea"/>
                </a:rPr>
                <a:t>pgAdmin</a:t>
              </a:r>
              <a:r>
                <a:rPr lang="en-US" altLang="ja-JP" dirty="0">
                  <a:solidFill>
                    <a:srgbClr val="FF0000"/>
                  </a:solidFill>
                  <a:latin typeface="+mj-ea"/>
                  <a:ea typeface="+mj-ea"/>
                </a:rPr>
                <a:t> 4(PostgreSQL)</a:t>
              </a:r>
              <a:r>
                <a:rPr lang="ja-JP" altLang="en-US" dirty="0">
                  <a:solidFill>
                    <a:srgbClr val="FF0000"/>
                  </a:solidFill>
                  <a:latin typeface="+mj-ea"/>
                  <a:ea typeface="+mj-ea"/>
                </a:rPr>
                <a:t>、</a:t>
              </a:r>
              <a:r>
                <a:rPr lang="en-US" altLang="ja-JP" dirty="0">
                  <a:solidFill>
                    <a:srgbClr val="FF0000"/>
                  </a:solidFill>
                  <a:latin typeface="+mj-ea"/>
                  <a:ea typeface="+mj-ea"/>
                </a:rPr>
                <a:t>Object Browser(Oracle)</a:t>
              </a:r>
              <a:r>
                <a:rPr lang="ja-JP" altLang="en-US" dirty="0">
                  <a:solidFill>
                    <a:srgbClr val="FF0000"/>
                  </a:solidFill>
                  <a:latin typeface="+mj-ea"/>
                  <a:ea typeface="+mj-ea"/>
                </a:rPr>
                <a:t>、</a:t>
              </a:r>
              <a:r>
                <a:rPr lang="en-US" altLang="ja-JP" dirty="0">
                  <a:solidFill>
                    <a:srgbClr val="FF0000"/>
                  </a:solidFill>
                  <a:latin typeface="+mj-ea"/>
                  <a:ea typeface="+mj-ea"/>
                </a:rPr>
                <a:t>SQL</a:t>
              </a:r>
              <a:endParaRPr kumimoji="1" lang="en-US" altLang="ja-JP" dirty="0"/>
            </a:p>
            <a:p>
              <a:endParaRPr kumimoji="1" lang="ja-JP" altLang="en-US" dirty="0"/>
            </a:p>
          </p:txBody>
        </p:sp>
      </p:grpSp>
      <p:grpSp>
        <p:nvGrpSpPr>
          <p:cNvPr id="9" name="グループ化 8">
            <a:extLst>
              <a:ext uri="{FF2B5EF4-FFF2-40B4-BE49-F238E27FC236}">
                <a16:creationId xmlns:a16="http://schemas.microsoft.com/office/drawing/2014/main" id="{81894BE2-CE6D-A8BE-B79D-6C1DEA52CAE7}"/>
              </a:ext>
            </a:extLst>
          </p:cNvPr>
          <p:cNvGrpSpPr/>
          <p:nvPr/>
        </p:nvGrpSpPr>
        <p:grpSpPr>
          <a:xfrm>
            <a:off x="64653" y="5680170"/>
            <a:ext cx="4886036" cy="861678"/>
            <a:chOff x="64655" y="1028003"/>
            <a:chExt cx="8941009" cy="738909"/>
          </a:xfrm>
        </p:grpSpPr>
        <p:sp>
          <p:nvSpPr>
            <p:cNvPr id="10" name="正方形/長方形 9">
              <a:extLst>
                <a:ext uri="{FF2B5EF4-FFF2-40B4-BE49-F238E27FC236}">
                  <a16:creationId xmlns:a16="http://schemas.microsoft.com/office/drawing/2014/main" id="{2AA5A809-4922-14AA-359D-B252FF3DE174}"/>
                </a:ext>
              </a:extLst>
            </p:cNvPr>
            <p:cNvSpPr/>
            <p:nvPr/>
          </p:nvSpPr>
          <p:spPr bwMode="auto">
            <a:xfrm>
              <a:off x="64655" y="1028003"/>
              <a:ext cx="8941009" cy="738909"/>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200" b="1" i="0" u="none" strike="noStrike" cap="none" normalizeH="0" baseline="0">
                <a:ln>
                  <a:noFill/>
                </a:ln>
                <a:solidFill>
                  <a:schemeClr val="tx1"/>
                </a:solidFill>
                <a:effectLst/>
                <a:latin typeface="Arial" charset="0"/>
                <a:ea typeface="ＭＳ Ｐゴシック" pitchFamily="50" charset="-128"/>
              </a:endParaRPr>
            </a:p>
          </p:txBody>
        </p:sp>
        <p:sp>
          <p:nvSpPr>
            <p:cNvPr id="11" name="テキスト ボックス 10">
              <a:extLst>
                <a:ext uri="{FF2B5EF4-FFF2-40B4-BE49-F238E27FC236}">
                  <a16:creationId xmlns:a16="http://schemas.microsoft.com/office/drawing/2014/main" id="{214C2BB7-E287-E909-EBC9-A264BAD042A4}"/>
                </a:ext>
              </a:extLst>
            </p:cNvPr>
            <p:cNvSpPr txBox="1"/>
            <p:nvPr/>
          </p:nvSpPr>
          <p:spPr>
            <a:xfrm>
              <a:off x="64655" y="1028003"/>
              <a:ext cx="8941009" cy="712599"/>
            </a:xfrm>
            <a:prstGeom prst="rect">
              <a:avLst/>
            </a:prstGeom>
            <a:noFill/>
          </p:spPr>
          <p:txBody>
            <a:bodyPr wrap="square" rtlCol="0">
              <a:spAutoFit/>
            </a:bodyPr>
            <a:lstStyle/>
            <a:p>
              <a:pPr algn="l"/>
              <a:r>
                <a:rPr lang="ja-JP" altLang="en-US" dirty="0"/>
                <a:t>・ユーザへのヒアリング</a:t>
              </a:r>
              <a:r>
                <a:rPr lang="en-US" altLang="ja-JP" dirty="0"/>
                <a:t>(</a:t>
              </a:r>
              <a:r>
                <a:rPr lang="ja-JP" altLang="en-US" dirty="0"/>
                <a:t>要件定義</a:t>
              </a:r>
              <a:r>
                <a:rPr lang="en-US" altLang="ja-JP" dirty="0"/>
                <a:t>)</a:t>
              </a:r>
            </a:p>
            <a:p>
              <a:pPr algn="l"/>
              <a:r>
                <a:rPr kumimoji="1" lang="ja-JP" altLang="en-US" dirty="0"/>
                <a:t>・レイアウト調整や機能設定、各機能のテスト実施</a:t>
              </a:r>
              <a:endParaRPr lang="en-US" altLang="ja-JP" dirty="0"/>
            </a:p>
            <a:p>
              <a:pPr algn="l"/>
              <a:r>
                <a:rPr kumimoji="1" lang="ja-JP" altLang="en-US" dirty="0"/>
                <a:t>・作成した帳票の試験運用フォロー</a:t>
              </a:r>
              <a:endParaRPr kumimoji="1" lang="en-US" altLang="ja-JP" dirty="0"/>
            </a:p>
            <a:p>
              <a:pPr algn="l"/>
              <a:r>
                <a:rPr kumimoji="1" lang="ja-JP" altLang="en-US" dirty="0"/>
                <a:t>・本運用している帳票の修正</a:t>
              </a:r>
              <a:r>
                <a:rPr kumimoji="1" lang="en-US" altLang="ja-JP" dirty="0"/>
                <a:t>/</a:t>
              </a:r>
              <a:r>
                <a:rPr kumimoji="1" lang="ja-JP" altLang="en-US" dirty="0"/>
                <a:t>問い合わせ対応</a:t>
              </a:r>
              <a:endParaRPr kumimoji="1" lang="en-US" altLang="ja-JP" dirty="0"/>
            </a:p>
          </p:txBody>
        </p:sp>
      </p:grpSp>
      <p:grpSp>
        <p:nvGrpSpPr>
          <p:cNvPr id="12" name="グループ化 11">
            <a:extLst>
              <a:ext uri="{FF2B5EF4-FFF2-40B4-BE49-F238E27FC236}">
                <a16:creationId xmlns:a16="http://schemas.microsoft.com/office/drawing/2014/main" id="{C2D0A607-2407-8247-C1C3-9E482AAED251}"/>
              </a:ext>
            </a:extLst>
          </p:cNvPr>
          <p:cNvGrpSpPr/>
          <p:nvPr/>
        </p:nvGrpSpPr>
        <p:grpSpPr>
          <a:xfrm>
            <a:off x="5564911" y="5680170"/>
            <a:ext cx="3121889" cy="698681"/>
            <a:chOff x="64655" y="1028003"/>
            <a:chExt cx="8941009" cy="738909"/>
          </a:xfrm>
        </p:grpSpPr>
        <p:sp>
          <p:nvSpPr>
            <p:cNvPr id="13" name="正方形/長方形 12">
              <a:extLst>
                <a:ext uri="{FF2B5EF4-FFF2-40B4-BE49-F238E27FC236}">
                  <a16:creationId xmlns:a16="http://schemas.microsoft.com/office/drawing/2014/main" id="{8651BE12-0BDE-502E-A9D3-87CEE8AA1537}"/>
                </a:ext>
              </a:extLst>
            </p:cNvPr>
            <p:cNvSpPr/>
            <p:nvPr/>
          </p:nvSpPr>
          <p:spPr bwMode="auto">
            <a:xfrm>
              <a:off x="64655" y="1028003"/>
              <a:ext cx="8941009" cy="738909"/>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200" b="1" i="0" u="none" strike="noStrike" cap="none" normalizeH="0" baseline="0">
                <a:ln>
                  <a:noFill/>
                </a:ln>
                <a:solidFill>
                  <a:schemeClr val="tx1"/>
                </a:solidFill>
                <a:effectLst/>
                <a:latin typeface="Arial" charset="0"/>
                <a:ea typeface="ＭＳ Ｐゴシック" pitchFamily="50" charset="-128"/>
              </a:endParaRPr>
            </a:p>
          </p:txBody>
        </p:sp>
        <p:sp>
          <p:nvSpPr>
            <p:cNvPr id="14" name="テキスト ボックス 13">
              <a:extLst>
                <a:ext uri="{FF2B5EF4-FFF2-40B4-BE49-F238E27FC236}">
                  <a16:creationId xmlns:a16="http://schemas.microsoft.com/office/drawing/2014/main" id="{1D36330B-3D18-7C26-CB1C-3EC20CD3D089}"/>
                </a:ext>
              </a:extLst>
            </p:cNvPr>
            <p:cNvSpPr txBox="1"/>
            <p:nvPr/>
          </p:nvSpPr>
          <p:spPr>
            <a:xfrm>
              <a:off x="64655" y="1028003"/>
              <a:ext cx="8941009" cy="557318"/>
            </a:xfrm>
            <a:prstGeom prst="rect">
              <a:avLst/>
            </a:prstGeom>
            <a:noFill/>
          </p:spPr>
          <p:txBody>
            <a:bodyPr wrap="square" rtlCol="0">
              <a:spAutoFit/>
            </a:bodyPr>
            <a:lstStyle/>
            <a:p>
              <a:pPr algn="l"/>
              <a:r>
                <a:rPr kumimoji="1" lang="ja-JP" altLang="en-US" dirty="0"/>
                <a:t>・開発の流れ</a:t>
              </a:r>
              <a:r>
                <a:rPr lang="ja-JP" altLang="en-US" dirty="0"/>
                <a:t>の知識</a:t>
              </a:r>
              <a:r>
                <a:rPr lang="en-US" altLang="ja-JP" dirty="0"/>
                <a:t>(</a:t>
              </a:r>
              <a:r>
                <a:rPr lang="ja-JP" altLang="en-US" dirty="0"/>
                <a:t>要件定義～リリース</a:t>
              </a:r>
              <a:r>
                <a:rPr lang="en-US" altLang="ja-JP" dirty="0"/>
                <a:t>)</a:t>
              </a:r>
              <a:endParaRPr kumimoji="1" lang="en-US" altLang="ja-JP" dirty="0"/>
            </a:p>
            <a:p>
              <a:pPr algn="l"/>
              <a:r>
                <a:rPr lang="ja-JP" altLang="en-US" dirty="0"/>
                <a:t>・ヒアリング時の話の進め方</a:t>
              </a:r>
              <a:endParaRPr lang="en-US" altLang="ja-JP" dirty="0"/>
            </a:p>
            <a:p>
              <a:pPr algn="l"/>
              <a:r>
                <a:rPr kumimoji="1" lang="ja-JP" altLang="en-US" dirty="0"/>
                <a:t>・</a:t>
              </a:r>
              <a:r>
                <a:rPr kumimoji="1" lang="en-US" altLang="ja-JP" dirty="0" err="1"/>
                <a:t>i</a:t>
              </a:r>
              <a:r>
                <a:rPr kumimoji="1" lang="en-US" altLang="ja-JP" dirty="0"/>
                <a:t>-Reporter</a:t>
              </a:r>
              <a:r>
                <a:rPr lang="ja-JP" altLang="en-US" dirty="0"/>
                <a:t>帳票の作成方法</a:t>
              </a:r>
              <a:endParaRPr kumimoji="1" lang="en-US" altLang="ja-JP" dirty="0"/>
            </a:p>
            <a:p>
              <a:endParaRPr kumimoji="1" lang="ja-JP" altLang="en-US" dirty="0"/>
            </a:p>
          </p:txBody>
        </p:sp>
      </p:grpSp>
      <p:sp>
        <p:nvSpPr>
          <p:cNvPr id="15" name="テキスト ボックス 14">
            <a:extLst>
              <a:ext uri="{FF2B5EF4-FFF2-40B4-BE49-F238E27FC236}">
                <a16:creationId xmlns:a16="http://schemas.microsoft.com/office/drawing/2014/main" id="{4773D5BC-1084-7BB9-6332-2465FDB9E7DF}"/>
              </a:ext>
            </a:extLst>
          </p:cNvPr>
          <p:cNvSpPr txBox="1"/>
          <p:nvPr/>
        </p:nvSpPr>
        <p:spPr>
          <a:xfrm>
            <a:off x="6948263" y="4620572"/>
            <a:ext cx="2269627" cy="764312"/>
          </a:xfrm>
          <a:prstGeom prst="rect">
            <a:avLst/>
          </a:prstGeom>
          <a:noFill/>
        </p:spPr>
        <p:txBody>
          <a:bodyPr wrap="square" rtlCol="0">
            <a:spAutoFit/>
          </a:bodyPr>
          <a:lstStyle/>
          <a:p>
            <a:pPr marL="446088" lvl="1" indent="0" algn="l">
              <a:spcBef>
                <a:spcPts val="800"/>
              </a:spcBef>
              <a:buClr>
                <a:srgbClr val="00007D"/>
              </a:buClr>
              <a:buSzPct val="75000"/>
              <a:buNone/>
              <a:defRPr/>
            </a:pPr>
            <a:r>
              <a:rPr lang="en-US" altLang="ja-JP" sz="800" dirty="0"/>
              <a:t>※</a:t>
            </a:r>
            <a:r>
              <a:rPr lang="ja-JP" altLang="en-US" sz="800" dirty="0"/>
              <a:t>画像引用元、トーテック</a:t>
            </a:r>
            <a:endParaRPr lang="en-US" altLang="ja-JP" sz="800" dirty="0"/>
          </a:p>
          <a:p>
            <a:pPr marL="446088" lvl="1" indent="0" algn="just">
              <a:spcBef>
                <a:spcPts val="800"/>
              </a:spcBef>
              <a:buClr>
                <a:srgbClr val="00007D"/>
              </a:buClr>
              <a:buSzPct val="75000"/>
              <a:buNone/>
              <a:defRPr/>
            </a:pPr>
            <a:r>
              <a:rPr lang="en-US" altLang="ja-JP" sz="800" dirty="0"/>
              <a:t>(https://www.totec-sangyo.jp/solution/ireporter.html</a:t>
            </a:r>
            <a:r>
              <a:rPr lang="en-US" altLang="ja-JP" sz="900" dirty="0"/>
              <a:t>)</a:t>
            </a:r>
          </a:p>
          <a:p>
            <a:endParaRPr kumimoji="1" lang="ja-JP" altLang="en-US" dirty="0"/>
          </a:p>
        </p:txBody>
      </p:sp>
      <p:sp>
        <p:nvSpPr>
          <p:cNvPr id="16" name="正方形/長方形 15">
            <a:extLst>
              <a:ext uri="{FF2B5EF4-FFF2-40B4-BE49-F238E27FC236}">
                <a16:creationId xmlns:a16="http://schemas.microsoft.com/office/drawing/2014/main" id="{2892DB2F-3CDA-F192-5D70-102158667B4E}"/>
              </a:ext>
            </a:extLst>
          </p:cNvPr>
          <p:cNvSpPr/>
          <p:nvPr/>
        </p:nvSpPr>
        <p:spPr bwMode="auto">
          <a:xfrm>
            <a:off x="64653" y="5345230"/>
            <a:ext cx="831272" cy="249382"/>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1" i="0" u="none" strike="noStrike" cap="none" normalizeH="0" baseline="0" dirty="0">
                <a:ln>
                  <a:noFill/>
                </a:ln>
                <a:solidFill>
                  <a:schemeClr val="tx1"/>
                </a:solidFill>
                <a:effectLst/>
                <a:latin typeface="Arial" charset="0"/>
                <a:ea typeface="ＭＳ Ｐゴシック" pitchFamily="50" charset="-128"/>
              </a:rPr>
              <a:t>業務内容</a:t>
            </a:r>
          </a:p>
        </p:txBody>
      </p:sp>
      <p:sp>
        <p:nvSpPr>
          <p:cNvPr id="17" name="正方形/長方形 16">
            <a:extLst>
              <a:ext uri="{FF2B5EF4-FFF2-40B4-BE49-F238E27FC236}">
                <a16:creationId xmlns:a16="http://schemas.microsoft.com/office/drawing/2014/main" id="{D67ACE83-A50B-DAFE-2B44-73890FADE917}"/>
              </a:ext>
            </a:extLst>
          </p:cNvPr>
          <p:cNvSpPr/>
          <p:nvPr/>
        </p:nvSpPr>
        <p:spPr bwMode="auto">
          <a:xfrm>
            <a:off x="5564911" y="5345230"/>
            <a:ext cx="831272" cy="249382"/>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1" i="0" u="none" strike="noStrike" cap="none" normalizeH="0" baseline="0" dirty="0">
                <a:ln>
                  <a:noFill/>
                </a:ln>
                <a:solidFill>
                  <a:schemeClr val="tx1"/>
                </a:solidFill>
                <a:effectLst/>
                <a:latin typeface="Arial" charset="0"/>
                <a:ea typeface="ＭＳ Ｐゴシック" pitchFamily="50" charset="-128"/>
              </a:rPr>
              <a:t>習得スキル</a:t>
            </a:r>
          </a:p>
        </p:txBody>
      </p:sp>
    </p:spTree>
    <p:extLst>
      <p:ext uri="{BB962C8B-B14F-4D97-AF65-F5344CB8AC3E}">
        <p14:creationId xmlns:p14="http://schemas.microsoft.com/office/powerpoint/2010/main" val="313629460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2F4650-65A1-416D-8511-16C952456EE0}"/>
              </a:ext>
            </a:extLst>
          </p:cNvPr>
          <p:cNvSpPr>
            <a:spLocks noGrp="1"/>
          </p:cNvSpPr>
          <p:nvPr>
            <p:ph type="title"/>
          </p:nvPr>
        </p:nvSpPr>
        <p:spPr>
          <a:xfrm>
            <a:off x="457200" y="90823"/>
            <a:ext cx="8229600" cy="591127"/>
          </a:xfrm>
        </p:spPr>
        <p:txBody>
          <a:bodyPr/>
          <a:lstStyle/>
          <a:p>
            <a:r>
              <a:rPr kumimoji="1" lang="ja-JP" altLang="en-US" sz="3200" dirty="0"/>
              <a:t>業務経験</a:t>
            </a:r>
          </a:p>
        </p:txBody>
      </p:sp>
      <p:sp>
        <p:nvSpPr>
          <p:cNvPr id="4" name="スライド番号プレースホルダー 3"/>
          <p:cNvSpPr>
            <a:spLocks noGrp="1"/>
          </p:cNvSpPr>
          <p:nvPr>
            <p:ph type="sldNum" sz="quarter" idx="4"/>
          </p:nvPr>
        </p:nvSpPr>
        <p:spPr/>
        <p:txBody>
          <a:bodyPr/>
          <a:lstStyle/>
          <a:p>
            <a:fld id="{0D9CFEC5-C9FB-460E-A21A-18083D5BBE5D}" type="slidenum">
              <a:rPr lang="ja-JP" altLang="en-US" smtClean="0"/>
              <a:pPr/>
              <a:t>5</a:t>
            </a:fld>
            <a:endParaRPr lang="ja-JP" altLang="en-US">
              <a:latin typeface="メイリオ" panose="020B0604030504040204" pitchFamily="50" charset="-128"/>
              <a:ea typeface="メイリオ" panose="020B0604030504040204" pitchFamily="50" charset="-128"/>
            </a:endParaRPr>
          </a:p>
        </p:txBody>
      </p:sp>
      <p:sp>
        <p:nvSpPr>
          <p:cNvPr id="5" name="コンテンツ プレースホルダー 2">
            <a:extLst>
              <a:ext uri="{FF2B5EF4-FFF2-40B4-BE49-F238E27FC236}">
                <a16:creationId xmlns:a16="http://schemas.microsoft.com/office/drawing/2014/main" id="{A71BF238-48B2-4928-8E6D-6D6F323A3C39}"/>
              </a:ext>
            </a:extLst>
          </p:cNvPr>
          <p:cNvSpPr txBox="1">
            <a:spLocks/>
          </p:cNvSpPr>
          <p:nvPr/>
        </p:nvSpPr>
        <p:spPr bwMode="auto">
          <a:xfrm>
            <a:off x="0" y="681950"/>
            <a:ext cx="9079345" cy="459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None/>
            </a:pPr>
            <a:r>
              <a:rPr lang="ja-JP" altLang="en-US" sz="2000" b="0" dirty="0">
                <a:latin typeface="メイリオ" panose="020B0604030504040204" pitchFamily="50" charset="-128"/>
                <a:ea typeface="メイリオ" panose="020B0604030504040204" pitchFamily="50" charset="-128"/>
              </a:rPr>
              <a:t>製造システムの保守、運用窓口：</a:t>
            </a:r>
            <a:r>
              <a:rPr lang="en-US" altLang="ja-JP" sz="2000" b="0" dirty="0">
                <a:latin typeface="メイリオ" panose="020B0604030504040204" pitchFamily="50" charset="-128"/>
                <a:ea typeface="メイリオ" panose="020B0604030504040204" pitchFamily="50" charset="-128"/>
              </a:rPr>
              <a:t>2023/01</a:t>
            </a:r>
            <a:r>
              <a:rPr lang="ja-JP" altLang="en-US" sz="2000" b="0" dirty="0">
                <a:latin typeface="メイリオ" panose="020B0604030504040204" pitchFamily="50" charset="-128"/>
                <a:ea typeface="メイリオ" panose="020B0604030504040204" pitchFamily="50" charset="-128"/>
              </a:rPr>
              <a:t>～現在　</a:t>
            </a:r>
            <a:r>
              <a:rPr lang="en-US" altLang="ja-JP" sz="2000" b="0" dirty="0">
                <a:latin typeface="メイリオ" panose="020B0604030504040204" pitchFamily="50" charset="-128"/>
                <a:ea typeface="メイリオ" panose="020B0604030504040204" pitchFamily="50" charset="-128"/>
              </a:rPr>
              <a:t>11</a:t>
            </a:r>
            <a:r>
              <a:rPr lang="ja-JP" altLang="en-US" sz="2000" b="0" dirty="0">
                <a:latin typeface="メイリオ" panose="020B0604030504040204" pitchFamily="50" charset="-128"/>
                <a:ea typeface="メイリオ" panose="020B0604030504040204" pitchFamily="50" charset="-128"/>
              </a:rPr>
              <a:t>か月</a:t>
            </a:r>
            <a:endParaRPr lang="en-US" altLang="ja-JP" sz="2000" b="0" kern="0" dirty="0">
              <a:latin typeface="メイリオ" panose="020B0604030504040204" pitchFamily="50" charset="-128"/>
              <a:ea typeface="メイリオ" panose="020B0604030504040204" pitchFamily="50" charset="-128"/>
            </a:endParaRPr>
          </a:p>
        </p:txBody>
      </p:sp>
      <p:grpSp>
        <p:nvGrpSpPr>
          <p:cNvPr id="8" name="グループ化 7">
            <a:extLst>
              <a:ext uri="{FF2B5EF4-FFF2-40B4-BE49-F238E27FC236}">
                <a16:creationId xmlns:a16="http://schemas.microsoft.com/office/drawing/2014/main" id="{DFFF8956-720E-2524-67DD-6171901E0283}"/>
              </a:ext>
            </a:extLst>
          </p:cNvPr>
          <p:cNvGrpSpPr/>
          <p:nvPr/>
        </p:nvGrpSpPr>
        <p:grpSpPr>
          <a:xfrm>
            <a:off x="64655" y="1028003"/>
            <a:ext cx="8941009" cy="646331"/>
            <a:chOff x="64655" y="1028003"/>
            <a:chExt cx="8941009" cy="1040250"/>
          </a:xfrm>
        </p:grpSpPr>
        <p:sp>
          <p:nvSpPr>
            <p:cNvPr id="6" name="正方形/長方形 5">
              <a:extLst>
                <a:ext uri="{FF2B5EF4-FFF2-40B4-BE49-F238E27FC236}">
                  <a16:creationId xmlns:a16="http://schemas.microsoft.com/office/drawing/2014/main" id="{50C51C04-C406-51E0-3E13-EB1009556CDD}"/>
                </a:ext>
              </a:extLst>
            </p:cNvPr>
            <p:cNvSpPr/>
            <p:nvPr/>
          </p:nvSpPr>
          <p:spPr bwMode="auto">
            <a:xfrm>
              <a:off x="64655" y="1028003"/>
              <a:ext cx="8941009" cy="738909"/>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200" b="1" i="0" u="none" strike="noStrike" cap="none" normalizeH="0" baseline="0">
                <a:ln>
                  <a:noFill/>
                </a:ln>
                <a:solidFill>
                  <a:schemeClr val="tx1"/>
                </a:solidFill>
                <a:effectLst/>
                <a:latin typeface="Arial" charset="0"/>
                <a:ea typeface="ＭＳ Ｐゴシック" pitchFamily="50" charset="-128"/>
              </a:endParaRPr>
            </a:p>
          </p:txBody>
        </p:sp>
        <p:sp>
          <p:nvSpPr>
            <p:cNvPr id="7" name="テキスト ボックス 6">
              <a:extLst>
                <a:ext uri="{FF2B5EF4-FFF2-40B4-BE49-F238E27FC236}">
                  <a16:creationId xmlns:a16="http://schemas.microsoft.com/office/drawing/2014/main" id="{2E8536F1-4B02-4AE1-E154-8251CFA1A2E5}"/>
                </a:ext>
              </a:extLst>
            </p:cNvPr>
            <p:cNvSpPr txBox="1"/>
            <p:nvPr/>
          </p:nvSpPr>
          <p:spPr>
            <a:xfrm>
              <a:off x="64655" y="1028003"/>
              <a:ext cx="8941009" cy="1040250"/>
            </a:xfrm>
            <a:prstGeom prst="rect">
              <a:avLst/>
            </a:prstGeom>
            <a:noFill/>
          </p:spPr>
          <p:txBody>
            <a:bodyPr wrap="square" rtlCol="0">
              <a:spAutoFit/>
            </a:bodyPr>
            <a:lstStyle/>
            <a:p>
              <a:pPr algn="l"/>
              <a:r>
                <a:rPr kumimoji="1" lang="ja-JP" altLang="en-US" dirty="0"/>
                <a:t>概要：</a:t>
              </a:r>
              <a:r>
                <a:rPr lang="ja-JP" altLang="en-US" sz="1200" dirty="0">
                  <a:solidFill>
                    <a:srgbClr val="FF0000"/>
                  </a:solidFill>
                </a:rPr>
                <a:t>製造ラインで使用するシステムの窓口</a:t>
              </a:r>
              <a:endParaRPr kumimoji="1" lang="en-US" altLang="ja-JP" dirty="0">
                <a:solidFill>
                  <a:srgbClr val="FF0000"/>
                </a:solidFill>
              </a:endParaRPr>
            </a:p>
            <a:p>
              <a:pPr algn="l"/>
              <a:r>
                <a:rPr kumimoji="1" lang="ja-JP" altLang="en-US" dirty="0"/>
                <a:t>製品名</a:t>
              </a:r>
              <a:r>
                <a:rPr lang="ja-JP" altLang="en-US" dirty="0"/>
                <a:t>：</a:t>
              </a:r>
              <a:r>
                <a:rPr lang="ja-JP" altLang="en-US" dirty="0">
                  <a:solidFill>
                    <a:srgbClr val="FF0000"/>
                  </a:solidFill>
                </a:rPr>
                <a:t>農機具</a:t>
              </a:r>
              <a:r>
                <a:rPr lang="ja-JP" altLang="en-US" dirty="0"/>
                <a:t>　対象製品分野</a:t>
              </a:r>
              <a:r>
                <a:rPr lang="ja-JP" altLang="en-US" dirty="0">
                  <a:latin typeface="+mj-ea"/>
                  <a:ea typeface="+mj-ea"/>
                </a:rPr>
                <a:t>：</a:t>
              </a:r>
              <a:r>
                <a:rPr lang="en-US" altLang="ja-JP" dirty="0">
                  <a:solidFill>
                    <a:srgbClr val="FF0000"/>
                  </a:solidFill>
                  <a:latin typeface="+mj-ea"/>
                  <a:ea typeface="+mj-ea"/>
                </a:rPr>
                <a:t>FA</a:t>
              </a:r>
              <a:r>
                <a:rPr lang="ja-JP" altLang="en-US" dirty="0">
                  <a:solidFill>
                    <a:srgbClr val="FF0000"/>
                  </a:solidFill>
                  <a:latin typeface="+mj-ea"/>
                  <a:ea typeface="+mj-ea"/>
                </a:rPr>
                <a:t>システム　</a:t>
              </a:r>
              <a:r>
                <a:rPr lang="ja-JP" altLang="en-US" dirty="0"/>
                <a:t>使用ツール：</a:t>
              </a:r>
              <a:r>
                <a:rPr lang="en-US" altLang="ja-JP" dirty="0">
                  <a:solidFill>
                    <a:srgbClr val="FF0000"/>
                  </a:solidFill>
                  <a:latin typeface="+mj-ea"/>
                  <a:ea typeface="+mj-ea"/>
                </a:rPr>
                <a:t>Object Browser(Oracle)</a:t>
              </a:r>
              <a:r>
                <a:rPr lang="ja-JP" altLang="en-US" dirty="0">
                  <a:solidFill>
                    <a:srgbClr val="FF0000"/>
                  </a:solidFill>
                  <a:latin typeface="+mj-ea"/>
                  <a:ea typeface="+mj-ea"/>
                </a:rPr>
                <a:t>、</a:t>
              </a:r>
              <a:r>
                <a:rPr lang="en-US" altLang="ja-JP" dirty="0">
                  <a:solidFill>
                    <a:srgbClr val="FF0000"/>
                  </a:solidFill>
                  <a:latin typeface="+mj-ea"/>
                  <a:ea typeface="+mj-ea"/>
                </a:rPr>
                <a:t>SQL</a:t>
              </a:r>
              <a:endParaRPr kumimoji="1" lang="en-US" altLang="ja-JP" dirty="0">
                <a:solidFill>
                  <a:srgbClr val="FF0000"/>
                </a:solidFill>
              </a:endParaRPr>
            </a:p>
            <a:p>
              <a:endParaRPr kumimoji="1" lang="ja-JP" altLang="en-US" dirty="0"/>
            </a:p>
          </p:txBody>
        </p:sp>
      </p:grpSp>
      <p:grpSp>
        <p:nvGrpSpPr>
          <p:cNvPr id="9" name="グループ化 8">
            <a:extLst>
              <a:ext uri="{FF2B5EF4-FFF2-40B4-BE49-F238E27FC236}">
                <a16:creationId xmlns:a16="http://schemas.microsoft.com/office/drawing/2014/main" id="{81894BE2-CE6D-A8BE-B79D-6C1DEA52CAE7}"/>
              </a:ext>
            </a:extLst>
          </p:cNvPr>
          <p:cNvGrpSpPr/>
          <p:nvPr/>
        </p:nvGrpSpPr>
        <p:grpSpPr>
          <a:xfrm>
            <a:off x="64653" y="5582742"/>
            <a:ext cx="4886036" cy="1311180"/>
            <a:chOff x="64655" y="1028003"/>
            <a:chExt cx="8941009" cy="815941"/>
          </a:xfrm>
        </p:grpSpPr>
        <p:sp>
          <p:nvSpPr>
            <p:cNvPr id="10" name="正方形/長方形 9">
              <a:extLst>
                <a:ext uri="{FF2B5EF4-FFF2-40B4-BE49-F238E27FC236}">
                  <a16:creationId xmlns:a16="http://schemas.microsoft.com/office/drawing/2014/main" id="{2AA5A809-4922-14AA-359D-B252FF3DE174}"/>
                </a:ext>
              </a:extLst>
            </p:cNvPr>
            <p:cNvSpPr/>
            <p:nvPr/>
          </p:nvSpPr>
          <p:spPr bwMode="auto">
            <a:xfrm>
              <a:off x="64655" y="1028003"/>
              <a:ext cx="8941009" cy="738909"/>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200" b="1" i="0" u="none" strike="noStrike" cap="none" normalizeH="0" baseline="0">
                <a:ln>
                  <a:noFill/>
                </a:ln>
                <a:solidFill>
                  <a:schemeClr val="tx1"/>
                </a:solidFill>
                <a:effectLst/>
                <a:latin typeface="Arial" charset="0"/>
                <a:ea typeface="ＭＳ Ｐゴシック" pitchFamily="50" charset="-128"/>
              </a:endParaRPr>
            </a:p>
          </p:txBody>
        </p:sp>
        <p:sp>
          <p:nvSpPr>
            <p:cNvPr id="11" name="テキスト ボックス 10">
              <a:extLst>
                <a:ext uri="{FF2B5EF4-FFF2-40B4-BE49-F238E27FC236}">
                  <a16:creationId xmlns:a16="http://schemas.microsoft.com/office/drawing/2014/main" id="{214C2BB7-E287-E909-EBC9-A264BAD042A4}"/>
                </a:ext>
              </a:extLst>
            </p:cNvPr>
            <p:cNvSpPr txBox="1"/>
            <p:nvPr/>
          </p:nvSpPr>
          <p:spPr>
            <a:xfrm>
              <a:off x="64655" y="1028003"/>
              <a:ext cx="8941009" cy="815941"/>
            </a:xfrm>
            <a:prstGeom prst="rect">
              <a:avLst/>
            </a:prstGeom>
            <a:noFill/>
          </p:spPr>
          <p:txBody>
            <a:bodyPr wrap="square" rtlCol="0">
              <a:spAutoFit/>
            </a:bodyPr>
            <a:lstStyle/>
            <a:p>
              <a:pPr algn="l"/>
              <a:r>
                <a:rPr lang="ja-JP" altLang="en-US" dirty="0"/>
                <a:t>・ユーザへのヒアリング</a:t>
              </a:r>
              <a:r>
                <a:rPr lang="en-US" altLang="ja-JP" dirty="0"/>
                <a:t>(</a:t>
              </a:r>
              <a:r>
                <a:rPr lang="ja-JP" altLang="en-US" dirty="0"/>
                <a:t>要件定義</a:t>
              </a:r>
              <a:r>
                <a:rPr lang="en-US" altLang="ja-JP" dirty="0"/>
                <a:t>)</a:t>
              </a:r>
            </a:p>
            <a:p>
              <a:pPr algn="l"/>
              <a:r>
                <a:rPr lang="ja-JP" altLang="en-US" dirty="0"/>
                <a:t>・担当案件の進捗管理</a:t>
              </a:r>
              <a:endParaRPr lang="en-US" altLang="ja-JP" dirty="0"/>
            </a:p>
            <a:p>
              <a:pPr algn="l"/>
              <a:r>
                <a:rPr kumimoji="1" lang="ja-JP" altLang="en-US" dirty="0"/>
                <a:t>・</a:t>
              </a:r>
              <a:r>
                <a:rPr lang="ja-JP" altLang="en-US" dirty="0"/>
                <a:t>基本設計レビュー、結合テストレビュー、クエリレビュー</a:t>
              </a:r>
              <a:endParaRPr lang="en-US" altLang="ja-JP" dirty="0"/>
            </a:p>
            <a:p>
              <a:pPr algn="l"/>
              <a:r>
                <a:rPr lang="ja-JP" altLang="en-US" dirty="0"/>
                <a:t>・システム導入対応、稼働立会い</a:t>
              </a:r>
              <a:endParaRPr lang="en-US" altLang="ja-JP" dirty="0"/>
            </a:p>
            <a:p>
              <a:pPr algn="l"/>
              <a:r>
                <a:rPr lang="ja-JP" altLang="en-US" dirty="0"/>
                <a:t>・システムのトラブル対応</a:t>
              </a:r>
              <a:endParaRPr kumimoji="1" lang="en-US" altLang="ja-JP" dirty="0"/>
            </a:p>
            <a:p>
              <a:pPr algn="l"/>
              <a:r>
                <a:rPr kumimoji="1" lang="ja-JP" altLang="en-US" dirty="0"/>
                <a:t>・現場からの問い合わせ、相談対応</a:t>
              </a:r>
              <a:endParaRPr kumimoji="1" lang="en-US" altLang="ja-JP" dirty="0"/>
            </a:p>
          </p:txBody>
        </p:sp>
      </p:grpSp>
      <p:grpSp>
        <p:nvGrpSpPr>
          <p:cNvPr id="3" name="グループ化 2">
            <a:extLst>
              <a:ext uri="{FF2B5EF4-FFF2-40B4-BE49-F238E27FC236}">
                <a16:creationId xmlns:a16="http://schemas.microsoft.com/office/drawing/2014/main" id="{C18BCB85-C3D1-6EE2-5B02-1F5D013687DD}"/>
              </a:ext>
            </a:extLst>
          </p:cNvPr>
          <p:cNvGrpSpPr/>
          <p:nvPr/>
        </p:nvGrpSpPr>
        <p:grpSpPr>
          <a:xfrm>
            <a:off x="5225343" y="5582487"/>
            <a:ext cx="3445842" cy="1016496"/>
            <a:chOff x="5681228" y="2390218"/>
            <a:chExt cx="3005572" cy="1393696"/>
          </a:xfrm>
        </p:grpSpPr>
        <p:sp>
          <p:nvSpPr>
            <p:cNvPr id="13" name="正方形/長方形 12">
              <a:extLst>
                <a:ext uri="{FF2B5EF4-FFF2-40B4-BE49-F238E27FC236}">
                  <a16:creationId xmlns:a16="http://schemas.microsoft.com/office/drawing/2014/main" id="{8651BE12-0BDE-502E-A9D3-87CEE8AA1537}"/>
                </a:ext>
              </a:extLst>
            </p:cNvPr>
            <p:cNvSpPr/>
            <p:nvPr/>
          </p:nvSpPr>
          <p:spPr bwMode="auto">
            <a:xfrm>
              <a:off x="5681229" y="2390218"/>
              <a:ext cx="3005571" cy="1393696"/>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200" b="1" i="0" u="none" strike="noStrike" cap="none" normalizeH="0" baseline="0">
                <a:ln>
                  <a:noFill/>
                </a:ln>
                <a:solidFill>
                  <a:schemeClr val="tx1"/>
                </a:solidFill>
                <a:effectLst/>
                <a:latin typeface="Arial" charset="0"/>
                <a:ea typeface="ＭＳ Ｐゴシック" pitchFamily="50" charset="-128"/>
              </a:endParaRPr>
            </a:p>
          </p:txBody>
        </p:sp>
        <p:sp>
          <p:nvSpPr>
            <p:cNvPr id="14" name="テキスト ボックス 13">
              <a:extLst>
                <a:ext uri="{FF2B5EF4-FFF2-40B4-BE49-F238E27FC236}">
                  <a16:creationId xmlns:a16="http://schemas.microsoft.com/office/drawing/2014/main" id="{1D36330B-3D18-7C26-CB1C-3EC20CD3D089}"/>
                </a:ext>
              </a:extLst>
            </p:cNvPr>
            <p:cNvSpPr txBox="1"/>
            <p:nvPr/>
          </p:nvSpPr>
          <p:spPr>
            <a:xfrm>
              <a:off x="5681228" y="2402757"/>
              <a:ext cx="3005571" cy="1287058"/>
            </a:xfrm>
            <a:prstGeom prst="rect">
              <a:avLst/>
            </a:prstGeom>
            <a:noFill/>
          </p:spPr>
          <p:txBody>
            <a:bodyPr wrap="square" rtlCol="0">
              <a:spAutoFit/>
            </a:bodyPr>
            <a:lstStyle/>
            <a:p>
              <a:pPr algn="l"/>
              <a:r>
                <a:rPr lang="ja-JP" altLang="en-US" sz="1100" dirty="0"/>
                <a:t>・複数部門との折衝</a:t>
              </a:r>
              <a:endParaRPr lang="en-US" altLang="ja-JP" sz="1100" dirty="0"/>
            </a:p>
            <a:p>
              <a:pPr algn="l"/>
              <a:r>
                <a:rPr kumimoji="1" lang="ja-JP" altLang="en-US" sz="1100" dirty="0"/>
                <a:t>・</a:t>
              </a:r>
              <a:r>
                <a:rPr lang="ja-JP" altLang="en-US" sz="1100" dirty="0"/>
                <a:t>ウォーターフォールモデルに沿った開発案件の進め方</a:t>
              </a:r>
              <a:endParaRPr lang="en-US" altLang="ja-JP" sz="1100" dirty="0"/>
            </a:p>
            <a:p>
              <a:pPr algn="l"/>
              <a:r>
                <a:rPr kumimoji="1" lang="ja-JP" altLang="en-US" sz="1100" dirty="0"/>
                <a:t>・</a:t>
              </a:r>
              <a:r>
                <a:rPr lang="en-US" altLang="ja-JP" sz="1100" dirty="0"/>
                <a:t>SQL</a:t>
              </a:r>
              <a:r>
                <a:rPr lang="ja-JP" altLang="en-US" sz="1100" dirty="0"/>
                <a:t>の基礎文法</a:t>
              </a:r>
              <a:endParaRPr lang="en-US" altLang="ja-JP" sz="1100" dirty="0"/>
            </a:p>
            <a:p>
              <a:pPr algn="l"/>
              <a:r>
                <a:rPr kumimoji="1" lang="ja-JP" altLang="en-US" sz="1100" dirty="0"/>
                <a:t>・</a:t>
              </a:r>
              <a:r>
                <a:rPr lang="ja-JP" altLang="en-US" sz="1100" dirty="0"/>
                <a:t>テストパターンに関する知識</a:t>
              </a:r>
              <a:r>
                <a:rPr lang="en-US" altLang="ja-JP" sz="1100" dirty="0"/>
                <a:t>(C1</a:t>
              </a:r>
              <a:r>
                <a:rPr lang="ja-JP" altLang="en-US" sz="1100" dirty="0"/>
                <a:t>カバレッジなど</a:t>
              </a:r>
              <a:r>
                <a:rPr lang="en-US" altLang="ja-JP" sz="1100" dirty="0"/>
                <a:t>)</a:t>
              </a:r>
            </a:p>
            <a:p>
              <a:pPr algn="l"/>
              <a:r>
                <a:rPr kumimoji="1" lang="ja-JP" altLang="en-US" sz="1100" dirty="0"/>
                <a:t>・トラブル発生時の対応方法</a:t>
              </a:r>
              <a:r>
                <a:rPr kumimoji="1" lang="en-US" altLang="ja-JP" sz="1100" dirty="0"/>
                <a:t>(</a:t>
              </a:r>
              <a:r>
                <a:rPr kumimoji="1" lang="ja-JP" altLang="en-US" sz="1100" dirty="0"/>
                <a:t>ログ調査、</a:t>
              </a:r>
              <a:r>
                <a:rPr kumimoji="1" lang="en-US" altLang="ja-JP" sz="1100" dirty="0"/>
                <a:t>DB</a:t>
              </a:r>
              <a:r>
                <a:rPr kumimoji="1" lang="ja-JP" altLang="en-US" sz="1100" dirty="0"/>
                <a:t>調査など</a:t>
              </a:r>
              <a:r>
                <a:rPr kumimoji="1" lang="en-US" altLang="ja-JP" sz="1100" dirty="0"/>
                <a:t>)</a:t>
              </a:r>
            </a:p>
          </p:txBody>
        </p:sp>
      </p:grpSp>
      <p:sp>
        <p:nvSpPr>
          <p:cNvPr id="16" name="正方形/長方形 15">
            <a:extLst>
              <a:ext uri="{FF2B5EF4-FFF2-40B4-BE49-F238E27FC236}">
                <a16:creationId xmlns:a16="http://schemas.microsoft.com/office/drawing/2014/main" id="{2892DB2F-3CDA-F192-5D70-102158667B4E}"/>
              </a:ext>
            </a:extLst>
          </p:cNvPr>
          <p:cNvSpPr/>
          <p:nvPr/>
        </p:nvSpPr>
        <p:spPr bwMode="auto">
          <a:xfrm>
            <a:off x="64653" y="5270821"/>
            <a:ext cx="831272" cy="249382"/>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1" i="0" u="none" strike="noStrike" cap="none" normalizeH="0" baseline="0" dirty="0">
                <a:ln>
                  <a:noFill/>
                </a:ln>
                <a:solidFill>
                  <a:schemeClr val="tx1"/>
                </a:solidFill>
                <a:effectLst/>
                <a:latin typeface="Arial" charset="0"/>
                <a:ea typeface="ＭＳ Ｐゴシック" pitchFamily="50" charset="-128"/>
              </a:rPr>
              <a:t>業務内容</a:t>
            </a:r>
          </a:p>
        </p:txBody>
      </p:sp>
      <p:sp>
        <p:nvSpPr>
          <p:cNvPr id="17" name="正方形/長方形 16">
            <a:extLst>
              <a:ext uri="{FF2B5EF4-FFF2-40B4-BE49-F238E27FC236}">
                <a16:creationId xmlns:a16="http://schemas.microsoft.com/office/drawing/2014/main" id="{D67ACE83-A50B-DAFE-2B44-73890FADE917}"/>
              </a:ext>
            </a:extLst>
          </p:cNvPr>
          <p:cNvSpPr/>
          <p:nvPr/>
        </p:nvSpPr>
        <p:spPr bwMode="auto">
          <a:xfrm>
            <a:off x="5240958" y="5269423"/>
            <a:ext cx="831272" cy="249382"/>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1" i="0" u="none" strike="noStrike" cap="none" normalizeH="0" baseline="0" dirty="0">
                <a:ln>
                  <a:noFill/>
                </a:ln>
                <a:solidFill>
                  <a:schemeClr val="tx1"/>
                </a:solidFill>
                <a:effectLst/>
                <a:latin typeface="Arial" charset="0"/>
                <a:ea typeface="ＭＳ Ｐゴシック" pitchFamily="50" charset="-128"/>
              </a:rPr>
              <a:t>習得スキル</a:t>
            </a:r>
          </a:p>
        </p:txBody>
      </p:sp>
      <p:grpSp>
        <p:nvGrpSpPr>
          <p:cNvPr id="19" name="グループ化 18">
            <a:extLst>
              <a:ext uri="{FF2B5EF4-FFF2-40B4-BE49-F238E27FC236}">
                <a16:creationId xmlns:a16="http://schemas.microsoft.com/office/drawing/2014/main" id="{7A73A812-2B23-57BF-D1AA-B96D2BAF9E84}"/>
              </a:ext>
            </a:extLst>
          </p:cNvPr>
          <p:cNvGrpSpPr/>
          <p:nvPr/>
        </p:nvGrpSpPr>
        <p:grpSpPr>
          <a:xfrm>
            <a:off x="268409" y="1714359"/>
            <a:ext cx="8739458" cy="3019340"/>
            <a:chOff x="276216" y="1596148"/>
            <a:chExt cx="8739458" cy="3019340"/>
          </a:xfrm>
        </p:grpSpPr>
        <p:sp>
          <p:nvSpPr>
            <p:cNvPr id="20" name="フローチャート: 代替処理 19">
              <a:extLst>
                <a:ext uri="{FF2B5EF4-FFF2-40B4-BE49-F238E27FC236}">
                  <a16:creationId xmlns:a16="http://schemas.microsoft.com/office/drawing/2014/main" id="{A56D4830-ACF9-F211-464B-337037566342}"/>
                </a:ext>
              </a:extLst>
            </p:cNvPr>
            <p:cNvSpPr/>
            <p:nvPr/>
          </p:nvSpPr>
          <p:spPr bwMode="auto">
            <a:xfrm>
              <a:off x="276217" y="3228975"/>
              <a:ext cx="1076325" cy="400050"/>
            </a:xfrm>
            <a:prstGeom prst="flowChartAlternateProcess">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1" i="0" u="none" strike="noStrike" cap="none" normalizeH="0" baseline="0" dirty="0">
                  <a:ln>
                    <a:noFill/>
                  </a:ln>
                  <a:solidFill>
                    <a:schemeClr val="tx1"/>
                  </a:solidFill>
                  <a:effectLst/>
                  <a:latin typeface="Arial" charset="0"/>
                  <a:ea typeface="ＭＳ Ｐゴシック" pitchFamily="50" charset="-128"/>
                </a:rPr>
                <a:t>依頼受諾</a:t>
              </a:r>
            </a:p>
          </p:txBody>
        </p:sp>
        <p:sp>
          <p:nvSpPr>
            <p:cNvPr id="21" name="フローチャート: 代替処理 20">
              <a:extLst>
                <a:ext uri="{FF2B5EF4-FFF2-40B4-BE49-F238E27FC236}">
                  <a16:creationId xmlns:a16="http://schemas.microsoft.com/office/drawing/2014/main" id="{CC90B738-077F-1864-D881-6A669A6C7458}"/>
                </a:ext>
              </a:extLst>
            </p:cNvPr>
            <p:cNvSpPr/>
            <p:nvPr/>
          </p:nvSpPr>
          <p:spPr bwMode="auto">
            <a:xfrm>
              <a:off x="1519354" y="3228975"/>
              <a:ext cx="1076325" cy="400050"/>
            </a:xfrm>
            <a:prstGeom prst="flowChartAlternateProcess">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ヒアリング</a:t>
              </a:r>
              <a:endParaRPr kumimoji="1" lang="ja-JP" altLang="en-US" sz="1200" b="1" i="0" u="none" strike="noStrike" cap="none" normalizeH="0" baseline="0" dirty="0">
                <a:ln>
                  <a:noFill/>
                </a:ln>
                <a:solidFill>
                  <a:schemeClr val="tx1"/>
                </a:solidFill>
                <a:effectLst/>
                <a:latin typeface="Arial" charset="0"/>
                <a:ea typeface="ＭＳ Ｐゴシック" pitchFamily="50" charset="-128"/>
              </a:endParaRPr>
            </a:p>
          </p:txBody>
        </p:sp>
        <p:sp>
          <p:nvSpPr>
            <p:cNvPr id="22" name="フローチャート: 代替処理 21">
              <a:extLst>
                <a:ext uri="{FF2B5EF4-FFF2-40B4-BE49-F238E27FC236}">
                  <a16:creationId xmlns:a16="http://schemas.microsoft.com/office/drawing/2014/main" id="{90922603-301E-1BEB-5B72-DA198EE4A11D}"/>
                </a:ext>
              </a:extLst>
            </p:cNvPr>
            <p:cNvSpPr/>
            <p:nvPr/>
          </p:nvSpPr>
          <p:spPr bwMode="auto">
            <a:xfrm>
              <a:off x="6491078" y="3228975"/>
              <a:ext cx="1076325" cy="400050"/>
            </a:xfrm>
            <a:prstGeom prst="flowChartAlternateProcess">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000" b="1" i="0" u="none" strike="noStrike" cap="none" normalizeH="0" baseline="0" dirty="0">
                  <a:ln>
                    <a:noFill/>
                  </a:ln>
                  <a:solidFill>
                    <a:schemeClr val="tx1"/>
                  </a:solidFill>
                  <a:effectLst/>
                  <a:latin typeface="Arial" charset="0"/>
                  <a:ea typeface="ＭＳ Ｐゴシック" pitchFamily="50" charset="-128"/>
                </a:rPr>
                <a:t>システムリリース、</a:t>
              </a:r>
              <a:endParaRPr kumimoji="1" lang="en-US" altLang="ja-JP" sz="1000" b="1" i="0" u="none" strike="noStrike" cap="none" normalizeH="0" baseline="0" dirty="0">
                <a:ln>
                  <a:noFill/>
                </a:ln>
                <a:solidFill>
                  <a:schemeClr val="tx1"/>
                </a:solidFill>
                <a:effectLst/>
                <a:latin typeface="Arial"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000" b="1" i="0" u="none" strike="noStrike" cap="none" normalizeH="0" baseline="0" dirty="0">
                  <a:ln>
                    <a:noFill/>
                  </a:ln>
                  <a:solidFill>
                    <a:schemeClr val="tx1"/>
                  </a:solidFill>
                  <a:effectLst/>
                  <a:latin typeface="Arial" charset="0"/>
                  <a:ea typeface="ＭＳ Ｐゴシック" pitchFamily="50" charset="-128"/>
                </a:rPr>
                <a:t>稼働立会い</a:t>
              </a:r>
              <a:endParaRPr kumimoji="1" lang="en-US" altLang="ja-JP" sz="1000" b="1" i="0" u="none" strike="noStrike" cap="none" normalizeH="0" baseline="0" dirty="0">
                <a:ln>
                  <a:noFill/>
                </a:ln>
                <a:solidFill>
                  <a:schemeClr val="tx1"/>
                </a:solidFill>
                <a:effectLst/>
                <a:latin typeface="Arial" charset="0"/>
                <a:ea typeface="ＭＳ Ｐゴシック" pitchFamily="50" charset="-128"/>
              </a:endParaRPr>
            </a:p>
          </p:txBody>
        </p:sp>
        <p:sp>
          <p:nvSpPr>
            <p:cNvPr id="23" name="フローチャート: 代替処理 22">
              <a:extLst>
                <a:ext uri="{FF2B5EF4-FFF2-40B4-BE49-F238E27FC236}">
                  <a16:creationId xmlns:a16="http://schemas.microsoft.com/office/drawing/2014/main" id="{B0B7E5F0-3E58-0D0D-D5B6-3139B1A447E4}"/>
                </a:ext>
              </a:extLst>
            </p:cNvPr>
            <p:cNvSpPr/>
            <p:nvPr/>
          </p:nvSpPr>
          <p:spPr bwMode="auto">
            <a:xfrm>
              <a:off x="7733391" y="3228975"/>
              <a:ext cx="1076325" cy="400050"/>
            </a:xfrm>
            <a:prstGeom prst="flowChartAlternateProcess">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000" b="1" i="0" u="none" strike="noStrike" cap="none" normalizeH="0" baseline="0" dirty="0">
                  <a:ln>
                    <a:noFill/>
                  </a:ln>
                  <a:solidFill>
                    <a:schemeClr val="tx1"/>
                  </a:solidFill>
                  <a:effectLst/>
                  <a:latin typeface="Arial" charset="0"/>
                  <a:ea typeface="ＭＳ Ｐゴシック" pitchFamily="50" charset="-128"/>
                </a:rPr>
                <a:t>保全部門へ引継ぎ</a:t>
              </a:r>
              <a:endParaRPr kumimoji="1" lang="en-US" altLang="ja-JP" sz="1000" b="1" i="0" u="none" strike="noStrike" cap="none" normalizeH="0" baseline="0" dirty="0">
                <a:ln>
                  <a:noFill/>
                </a:ln>
                <a:solidFill>
                  <a:schemeClr val="tx1"/>
                </a:solidFill>
                <a:effectLst/>
                <a:latin typeface="Arial"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000" b="1" i="0" u="none" strike="noStrike" cap="none" normalizeH="0" baseline="0" dirty="0">
                  <a:ln>
                    <a:noFill/>
                  </a:ln>
                  <a:solidFill>
                    <a:schemeClr val="tx1"/>
                  </a:solidFill>
                  <a:effectLst/>
                  <a:latin typeface="Arial" charset="0"/>
                  <a:ea typeface="ＭＳ Ｐゴシック" pitchFamily="50" charset="-128"/>
                </a:rPr>
                <a:t>運用フォロー</a:t>
              </a:r>
              <a:endParaRPr kumimoji="1" lang="en-US" altLang="ja-JP" sz="1000" b="1" i="0" u="none" strike="noStrike" cap="none" normalizeH="0" baseline="0" dirty="0">
                <a:ln>
                  <a:noFill/>
                </a:ln>
                <a:solidFill>
                  <a:schemeClr val="tx1"/>
                </a:solidFill>
                <a:effectLst/>
                <a:latin typeface="Arial" charset="0"/>
                <a:ea typeface="ＭＳ Ｐゴシック" pitchFamily="50" charset="-128"/>
              </a:endParaRPr>
            </a:p>
          </p:txBody>
        </p:sp>
        <p:sp>
          <p:nvSpPr>
            <p:cNvPr id="24" name="フローチャート: 代替処理 23">
              <a:extLst>
                <a:ext uri="{FF2B5EF4-FFF2-40B4-BE49-F238E27FC236}">
                  <a16:creationId xmlns:a16="http://schemas.microsoft.com/office/drawing/2014/main" id="{99FA2C51-2DF3-A204-7C2B-2563D83A299B}"/>
                </a:ext>
              </a:extLst>
            </p:cNvPr>
            <p:cNvSpPr/>
            <p:nvPr/>
          </p:nvSpPr>
          <p:spPr bwMode="auto">
            <a:xfrm>
              <a:off x="2762491" y="3228975"/>
              <a:ext cx="1076325" cy="400050"/>
            </a:xfrm>
            <a:prstGeom prst="flowChartAlternateProcess">
              <a:avLst/>
            </a:prstGeom>
            <a:solidFill>
              <a:srgbClr val="00B0F0"/>
            </a:solidFill>
            <a:ln>
              <a:solidFill>
                <a:schemeClr val="tx1"/>
              </a:solidFill>
              <a:headEnd type="non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000" b="1" i="0" u="none" strike="noStrike" cap="none" normalizeH="0" baseline="0" dirty="0">
                  <a:ln>
                    <a:noFill/>
                  </a:ln>
                  <a:solidFill>
                    <a:schemeClr val="tx1"/>
                  </a:solidFill>
                  <a:effectLst/>
                  <a:latin typeface="Arial" charset="0"/>
                  <a:ea typeface="ＭＳ Ｐゴシック" pitchFamily="50" charset="-128"/>
                </a:rPr>
                <a:t>開発チームへ依頼</a:t>
              </a:r>
              <a:endParaRPr kumimoji="1" lang="en-US" altLang="ja-JP" sz="1000" b="1" i="0" u="none" strike="noStrike" cap="none" normalizeH="0" baseline="0" dirty="0">
                <a:ln>
                  <a:noFill/>
                </a:ln>
                <a:solidFill>
                  <a:schemeClr val="tx1"/>
                </a:solidFill>
                <a:effectLst/>
                <a:latin typeface="Arial" charset="0"/>
                <a:ea typeface="ＭＳ Ｐゴシック" pitchFamily="50" charset="-128"/>
              </a:endParaRPr>
            </a:p>
          </p:txBody>
        </p:sp>
        <p:sp>
          <p:nvSpPr>
            <p:cNvPr id="25" name="フローチャート: 代替処理 24">
              <a:extLst>
                <a:ext uri="{FF2B5EF4-FFF2-40B4-BE49-F238E27FC236}">
                  <a16:creationId xmlns:a16="http://schemas.microsoft.com/office/drawing/2014/main" id="{04D772B4-0EE7-CAF7-3A3A-B810FCA17592}"/>
                </a:ext>
              </a:extLst>
            </p:cNvPr>
            <p:cNvSpPr/>
            <p:nvPr/>
          </p:nvSpPr>
          <p:spPr bwMode="auto">
            <a:xfrm>
              <a:off x="4005628" y="3228975"/>
              <a:ext cx="1076325" cy="400050"/>
            </a:xfrm>
            <a:prstGeom prst="flowChartAlternateProcess">
              <a:avLst/>
            </a:prstGeom>
            <a:solidFill>
              <a:srgbClr val="00B0F0"/>
            </a:solidFill>
            <a:ln>
              <a:solidFill>
                <a:schemeClr val="tx1"/>
              </a:solidFill>
              <a:headEnd type="non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000" b="1" i="0" u="none" strike="noStrike" cap="none" normalizeH="0" baseline="0" dirty="0">
                  <a:ln>
                    <a:noFill/>
                  </a:ln>
                  <a:solidFill>
                    <a:schemeClr val="tx1"/>
                  </a:solidFill>
                  <a:effectLst/>
                  <a:latin typeface="Arial" charset="0"/>
                  <a:ea typeface="ＭＳ Ｐゴシック" pitchFamily="50" charset="-128"/>
                </a:rPr>
                <a:t>課題管理、</a:t>
              </a:r>
              <a:endParaRPr kumimoji="1" lang="en-US" altLang="ja-JP" sz="1000" b="1" i="0" u="none" strike="noStrike" cap="none" normalizeH="0" baseline="0" dirty="0">
                <a:ln>
                  <a:noFill/>
                </a:ln>
                <a:solidFill>
                  <a:schemeClr val="tx1"/>
                </a:solidFill>
                <a:effectLst/>
                <a:latin typeface="Arial"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000" b="1" i="0" u="none" strike="noStrike" cap="none" normalizeH="0" baseline="0" dirty="0">
                  <a:ln>
                    <a:noFill/>
                  </a:ln>
                  <a:solidFill>
                    <a:schemeClr val="tx1"/>
                  </a:solidFill>
                  <a:effectLst/>
                  <a:latin typeface="Arial" charset="0"/>
                  <a:ea typeface="ＭＳ Ｐゴシック" pitchFamily="50" charset="-128"/>
                </a:rPr>
                <a:t>成果物レビュー</a:t>
              </a:r>
              <a:endParaRPr kumimoji="1" lang="en-US" altLang="ja-JP" sz="1000" b="1" i="0" u="none" strike="noStrike" cap="none" normalizeH="0" baseline="0" dirty="0">
                <a:ln>
                  <a:noFill/>
                </a:ln>
                <a:solidFill>
                  <a:schemeClr val="tx1"/>
                </a:solidFill>
                <a:effectLst/>
                <a:latin typeface="Arial" charset="0"/>
                <a:ea typeface="ＭＳ Ｐゴシック" pitchFamily="50" charset="-128"/>
              </a:endParaRPr>
            </a:p>
          </p:txBody>
        </p:sp>
        <p:sp>
          <p:nvSpPr>
            <p:cNvPr id="26" name="フローチャート: 代替処理 25">
              <a:extLst>
                <a:ext uri="{FF2B5EF4-FFF2-40B4-BE49-F238E27FC236}">
                  <a16:creationId xmlns:a16="http://schemas.microsoft.com/office/drawing/2014/main" id="{064BAD3F-EDEB-88E3-AEA8-6488DA42ED64}"/>
                </a:ext>
              </a:extLst>
            </p:cNvPr>
            <p:cNvSpPr/>
            <p:nvPr/>
          </p:nvSpPr>
          <p:spPr bwMode="auto">
            <a:xfrm>
              <a:off x="2762491" y="2586941"/>
              <a:ext cx="1076325" cy="400050"/>
            </a:xfrm>
            <a:prstGeom prst="flowChartAlternateProcess">
              <a:avLst/>
            </a:prstGeom>
            <a:solidFill>
              <a:srgbClr val="FFC000"/>
            </a:solidFill>
            <a:ln>
              <a:solidFill>
                <a:schemeClr val="tx1"/>
              </a:solidFill>
              <a:headEnd type="non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1" i="0" u="none" strike="noStrike" cap="none" normalizeH="0" baseline="0" dirty="0">
                  <a:ln>
                    <a:noFill/>
                  </a:ln>
                  <a:solidFill>
                    <a:schemeClr val="tx1"/>
                  </a:solidFill>
                  <a:effectLst/>
                  <a:latin typeface="Arial" charset="0"/>
                  <a:ea typeface="ＭＳ Ｐゴシック" pitchFamily="50" charset="-128"/>
                </a:rPr>
                <a:t>設備側の</a:t>
              </a:r>
              <a:endParaRPr kumimoji="1" lang="en-US" altLang="ja-JP" sz="1200" b="1" i="0" u="none" strike="noStrike" cap="none" normalizeH="0" baseline="0" dirty="0">
                <a:ln>
                  <a:noFill/>
                </a:ln>
                <a:solidFill>
                  <a:schemeClr val="tx1"/>
                </a:solidFill>
                <a:effectLst/>
                <a:latin typeface="Arial"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1" i="0" u="none" strike="noStrike" cap="none" normalizeH="0" baseline="0" dirty="0">
                  <a:ln>
                    <a:noFill/>
                  </a:ln>
                  <a:solidFill>
                    <a:schemeClr val="tx1"/>
                  </a:solidFill>
                  <a:effectLst/>
                  <a:latin typeface="Arial" charset="0"/>
                  <a:ea typeface="ＭＳ Ｐゴシック" pitchFamily="50" charset="-128"/>
                </a:rPr>
                <a:t>対応依頼</a:t>
              </a:r>
            </a:p>
          </p:txBody>
        </p:sp>
        <p:sp>
          <p:nvSpPr>
            <p:cNvPr id="27" name="フローチャート: 代替処理 26">
              <a:extLst>
                <a:ext uri="{FF2B5EF4-FFF2-40B4-BE49-F238E27FC236}">
                  <a16:creationId xmlns:a16="http://schemas.microsoft.com/office/drawing/2014/main" id="{C35E63DA-312F-B86B-DC93-4D142E21232A}"/>
                </a:ext>
              </a:extLst>
            </p:cNvPr>
            <p:cNvSpPr/>
            <p:nvPr/>
          </p:nvSpPr>
          <p:spPr bwMode="auto">
            <a:xfrm>
              <a:off x="2762490" y="3871009"/>
              <a:ext cx="1076325" cy="400050"/>
            </a:xfrm>
            <a:prstGeom prst="flowChartAlternateProcess">
              <a:avLst/>
            </a:prstGeom>
            <a:solidFill>
              <a:srgbClr val="92D050"/>
            </a:solidFill>
            <a:ln>
              <a:solidFill>
                <a:schemeClr val="tx1"/>
              </a:solidFill>
              <a:headEnd type="non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1100" dirty="0">
                  <a:solidFill>
                    <a:schemeClr val="tx1"/>
                  </a:solidFill>
                </a:rPr>
                <a:t>PC</a:t>
              </a:r>
              <a:r>
                <a:rPr lang="ja-JP" altLang="en-US" sz="1100" dirty="0">
                  <a:solidFill>
                    <a:schemeClr val="tx1"/>
                  </a:solidFill>
                </a:rPr>
                <a:t>一式、</a:t>
              </a:r>
              <a:r>
                <a:rPr lang="en-US" altLang="ja-JP" sz="1100" dirty="0">
                  <a:solidFill>
                    <a:schemeClr val="tx1"/>
                  </a:solidFill>
                </a:rPr>
                <a:t>LAN</a:t>
              </a:r>
              <a:r>
                <a:rPr lang="ja-JP" altLang="en-US" sz="1100" dirty="0">
                  <a:solidFill>
                    <a:schemeClr val="tx1"/>
                  </a:solidFill>
                </a:rPr>
                <a:t>、</a:t>
              </a:r>
              <a:endParaRPr lang="en-US" altLang="ja-JP" sz="1100" dirty="0">
                <a:solidFill>
                  <a:schemeClr val="tx1"/>
                </a:solidFill>
              </a:endParaRPr>
            </a:p>
            <a:p>
              <a:pPr marL="0" marR="0" indent="0" algn="ctr" defTabSz="914400" rtl="0" eaLnBrk="1" fontAlgn="base" latinLnBrk="0" hangingPunct="1">
                <a:lnSpc>
                  <a:spcPct val="100000"/>
                </a:lnSpc>
                <a:spcBef>
                  <a:spcPct val="0"/>
                </a:spcBef>
                <a:spcAft>
                  <a:spcPct val="0"/>
                </a:spcAft>
                <a:buClrTx/>
                <a:buSzTx/>
                <a:buFontTx/>
                <a:buNone/>
                <a:tabLst/>
              </a:pPr>
              <a:r>
                <a:rPr lang="ja-JP" altLang="en-US" sz="1100" dirty="0">
                  <a:solidFill>
                    <a:schemeClr val="tx1"/>
                  </a:solidFill>
                </a:rPr>
                <a:t>電源の準備</a:t>
              </a:r>
              <a:r>
                <a:rPr kumimoji="1" lang="ja-JP" altLang="en-US" sz="1100" b="1" i="0" u="none" strike="noStrike" cap="none" normalizeH="0" baseline="0" dirty="0">
                  <a:ln>
                    <a:noFill/>
                  </a:ln>
                  <a:solidFill>
                    <a:schemeClr val="tx1"/>
                  </a:solidFill>
                  <a:effectLst/>
                  <a:latin typeface="Arial" charset="0"/>
                  <a:ea typeface="ＭＳ Ｐゴシック" pitchFamily="50" charset="-128"/>
                </a:rPr>
                <a:t>依頼</a:t>
              </a:r>
            </a:p>
          </p:txBody>
        </p:sp>
        <p:sp>
          <p:nvSpPr>
            <p:cNvPr id="28" name="フローチャート: 代替処理 27">
              <a:extLst>
                <a:ext uri="{FF2B5EF4-FFF2-40B4-BE49-F238E27FC236}">
                  <a16:creationId xmlns:a16="http://schemas.microsoft.com/office/drawing/2014/main" id="{AAE5241A-93C4-11B4-EB77-D47C6B0A47D4}"/>
                </a:ext>
              </a:extLst>
            </p:cNvPr>
            <p:cNvSpPr/>
            <p:nvPr/>
          </p:nvSpPr>
          <p:spPr bwMode="auto">
            <a:xfrm>
              <a:off x="5248765" y="3228975"/>
              <a:ext cx="1076325" cy="400050"/>
            </a:xfrm>
            <a:prstGeom prst="flowChartAlternateProcess">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b="1" i="0" u="none" strike="noStrike" cap="none" normalizeH="0" baseline="0" dirty="0">
                  <a:ln>
                    <a:noFill/>
                  </a:ln>
                  <a:solidFill>
                    <a:schemeClr val="tx1"/>
                  </a:solidFill>
                  <a:effectLst/>
                  <a:latin typeface="Arial" charset="0"/>
                  <a:ea typeface="ＭＳ Ｐゴシック" pitchFamily="50" charset="-128"/>
                </a:rPr>
                <a:t>総合テスト</a:t>
              </a:r>
              <a:endParaRPr kumimoji="1" lang="en-US" altLang="ja-JP" b="1" i="0" u="none" strike="noStrike" cap="none" normalizeH="0" baseline="0" dirty="0">
                <a:ln>
                  <a:noFill/>
                </a:ln>
                <a:solidFill>
                  <a:schemeClr val="tx1"/>
                </a:solidFill>
                <a:effectLst/>
                <a:latin typeface="Arial" charset="0"/>
                <a:ea typeface="ＭＳ Ｐゴシック" pitchFamily="50" charset="-128"/>
              </a:endParaRPr>
            </a:p>
          </p:txBody>
        </p:sp>
        <p:sp>
          <p:nvSpPr>
            <p:cNvPr id="29" name="フローチャート: 代替処理 28">
              <a:extLst>
                <a:ext uri="{FF2B5EF4-FFF2-40B4-BE49-F238E27FC236}">
                  <a16:creationId xmlns:a16="http://schemas.microsoft.com/office/drawing/2014/main" id="{92A6CBD8-000F-AB0E-9827-4B0CEA8DE68D}"/>
                </a:ext>
              </a:extLst>
            </p:cNvPr>
            <p:cNvSpPr/>
            <p:nvPr/>
          </p:nvSpPr>
          <p:spPr bwMode="auto">
            <a:xfrm>
              <a:off x="4005626" y="2586941"/>
              <a:ext cx="1076325" cy="400050"/>
            </a:xfrm>
            <a:prstGeom prst="flowChartAlternateProcess">
              <a:avLst/>
            </a:prstGeom>
            <a:solidFill>
              <a:srgbClr val="FFC000"/>
            </a:solidFill>
            <a:ln>
              <a:solidFill>
                <a:schemeClr val="tx1"/>
              </a:solidFill>
              <a:headEnd type="non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1" i="0" u="none" strike="noStrike" cap="none" normalizeH="0" baseline="0" dirty="0">
                  <a:ln>
                    <a:noFill/>
                  </a:ln>
                  <a:solidFill>
                    <a:schemeClr val="tx1"/>
                  </a:solidFill>
                  <a:effectLst/>
                  <a:latin typeface="Arial" charset="0"/>
                  <a:ea typeface="ＭＳ Ｐゴシック" pitchFamily="50" charset="-128"/>
                </a:rPr>
                <a:t>課題管理</a:t>
              </a:r>
            </a:p>
          </p:txBody>
        </p:sp>
        <p:cxnSp>
          <p:nvCxnSpPr>
            <p:cNvPr id="30" name="直線矢印コネクタ 29">
              <a:extLst>
                <a:ext uri="{FF2B5EF4-FFF2-40B4-BE49-F238E27FC236}">
                  <a16:creationId xmlns:a16="http://schemas.microsoft.com/office/drawing/2014/main" id="{F6444A3D-E656-5B96-455D-A111430625A0}"/>
                </a:ext>
              </a:extLst>
            </p:cNvPr>
            <p:cNvCxnSpPr>
              <a:stCxn id="20" idx="3"/>
              <a:endCxn id="21" idx="1"/>
            </p:cNvCxnSpPr>
            <p:nvPr/>
          </p:nvCxnSpPr>
          <p:spPr bwMode="auto">
            <a:xfrm>
              <a:off x="1352542" y="3429000"/>
              <a:ext cx="166812" cy="0"/>
            </a:xfrm>
            <a:prstGeom prst="straightConnector1">
              <a:avLst/>
            </a:prstGeom>
            <a:noFill/>
            <a:ln w="9525" cap="flat" cmpd="sng" algn="ctr">
              <a:solidFill>
                <a:schemeClr val="tx1"/>
              </a:solidFill>
              <a:prstDash val="solid"/>
              <a:round/>
              <a:headEnd type="none" w="med" len="med"/>
              <a:tailEnd type="triangle"/>
            </a:ln>
            <a:effectLst/>
          </p:spPr>
        </p:cxnSp>
        <p:cxnSp>
          <p:nvCxnSpPr>
            <p:cNvPr id="31" name="直線矢印コネクタ 30">
              <a:extLst>
                <a:ext uri="{FF2B5EF4-FFF2-40B4-BE49-F238E27FC236}">
                  <a16:creationId xmlns:a16="http://schemas.microsoft.com/office/drawing/2014/main" id="{C3A7D598-CDAE-7429-F78E-690BE202E1B6}"/>
                </a:ext>
              </a:extLst>
            </p:cNvPr>
            <p:cNvCxnSpPr>
              <a:stCxn id="21" idx="3"/>
              <a:endCxn id="24" idx="1"/>
            </p:cNvCxnSpPr>
            <p:nvPr/>
          </p:nvCxnSpPr>
          <p:spPr bwMode="auto">
            <a:xfrm>
              <a:off x="2595679" y="3429000"/>
              <a:ext cx="166812" cy="0"/>
            </a:xfrm>
            <a:prstGeom prst="straightConnector1">
              <a:avLst/>
            </a:prstGeom>
            <a:noFill/>
            <a:ln w="9525" cap="flat" cmpd="sng" algn="ctr">
              <a:solidFill>
                <a:schemeClr val="tx1"/>
              </a:solidFill>
              <a:prstDash val="solid"/>
              <a:round/>
              <a:headEnd type="none" w="med" len="med"/>
              <a:tailEnd type="triangle"/>
            </a:ln>
            <a:effectLst/>
          </p:spPr>
        </p:cxnSp>
        <p:cxnSp>
          <p:nvCxnSpPr>
            <p:cNvPr id="32" name="直線矢印コネクタ 31">
              <a:extLst>
                <a:ext uri="{FF2B5EF4-FFF2-40B4-BE49-F238E27FC236}">
                  <a16:creationId xmlns:a16="http://schemas.microsoft.com/office/drawing/2014/main" id="{8530749A-4B55-17D7-1073-C1FF7E3960D9}"/>
                </a:ext>
              </a:extLst>
            </p:cNvPr>
            <p:cNvCxnSpPr>
              <a:stCxn id="24" idx="3"/>
              <a:endCxn id="25" idx="1"/>
            </p:cNvCxnSpPr>
            <p:nvPr/>
          </p:nvCxnSpPr>
          <p:spPr bwMode="auto">
            <a:xfrm>
              <a:off x="3838816" y="3429000"/>
              <a:ext cx="166812" cy="0"/>
            </a:xfrm>
            <a:prstGeom prst="straightConnector1">
              <a:avLst/>
            </a:prstGeom>
            <a:noFill/>
            <a:ln w="9525" cap="flat" cmpd="sng" algn="ctr">
              <a:solidFill>
                <a:schemeClr val="tx1"/>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04458E18-2F0E-EFAE-68F5-D3C53CEC6FDA}"/>
                </a:ext>
              </a:extLst>
            </p:cNvPr>
            <p:cNvCxnSpPr>
              <a:stCxn id="28" idx="3"/>
              <a:endCxn id="22" idx="1"/>
            </p:cNvCxnSpPr>
            <p:nvPr/>
          </p:nvCxnSpPr>
          <p:spPr bwMode="auto">
            <a:xfrm>
              <a:off x="6325090" y="3429000"/>
              <a:ext cx="165988" cy="0"/>
            </a:xfrm>
            <a:prstGeom prst="straightConnector1">
              <a:avLst/>
            </a:prstGeom>
            <a:noFill/>
            <a:ln w="9525" cap="flat" cmpd="sng" algn="ctr">
              <a:solidFill>
                <a:schemeClr val="tx1"/>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EA014B48-DDCD-F51F-497E-BF8312A4AA1E}"/>
                </a:ext>
              </a:extLst>
            </p:cNvPr>
            <p:cNvCxnSpPr>
              <a:stCxn id="22" idx="3"/>
              <a:endCxn id="23" idx="1"/>
            </p:cNvCxnSpPr>
            <p:nvPr/>
          </p:nvCxnSpPr>
          <p:spPr bwMode="auto">
            <a:xfrm>
              <a:off x="7567403" y="3429000"/>
              <a:ext cx="165988" cy="0"/>
            </a:xfrm>
            <a:prstGeom prst="straightConnector1">
              <a:avLst/>
            </a:prstGeom>
            <a:noFill/>
            <a:ln w="9525" cap="flat" cmpd="sng" algn="ctr">
              <a:solidFill>
                <a:schemeClr val="tx1"/>
              </a:solidFill>
              <a:prstDash val="solid"/>
              <a:round/>
              <a:headEnd type="none" w="med" len="med"/>
              <a:tailEnd type="triangle"/>
            </a:ln>
            <a:effectLst/>
          </p:spPr>
        </p:cxnSp>
        <p:cxnSp>
          <p:nvCxnSpPr>
            <p:cNvPr id="35" name="直線矢印コネクタ 34">
              <a:extLst>
                <a:ext uri="{FF2B5EF4-FFF2-40B4-BE49-F238E27FC236}">
                  <a16:creationId xmlns:a16="http://schemas.microsoft.com/office/drawing/2014/main" id="{27302DEE-D1C7-FF4E-8A7A-8D1BDB7C5933}"/>
                </a:ext>
              </a:extLst>
            </p:cNvPr>
            <p:cNvCxnSpPr>
              <a:stCxn id="26" idx="3"/>
              <a:endCxn id="29" idx="1"/>
            </p:cNvCxnSpPr>
            <p:nvPr/>
          </p:nvCxnSpPr>
          <p:spPr bwMode="auto">
            <a:xfrm>
              <a:off x="3838816" y="2786966"/>
              <a:ext cx="166810" cy="0"/>
            </a:xfrm>
            <a:prstGeom prst="straightConnector1">
              <a:avLst/>
            </a:prstGeom>
            <a:noFill/>
            <a:ln w="9525" cap="flat" cmpd="sng" algn="ctr">
              <a:solidFill>
                <a:schemeClr val="tx1"/>
              </a:solidFill>
              <a:prstDash val="solid"/>
              <a:round/>
              <a:headEnd type="none" w="med" len="med"/>
              <a:tailEnd type="triangle"/>
            </a:ln>
            <a:effectLst/>
          </p:spPr>
        </p:cxnSp>
        <p:cxnSp>
          <p:nvCxnSpPr>
            <p:cNvPr id="36" name="コネクタ: カギ線 35">
              <a:extLst>
                <a:ext uri="{FF2B5EF4-FFF2-40B4-BE49-F238E27FC236}">
                  <a16:creationId xmlns:a16="http://schemas.microsoft.com/office/drawing/2014/main" id="{7E64D04D-5B41-5EF8-207E-3942A014196F}"/>
                </a:ext>
              </a:extLst>
            </p:cNvPr>
            <p:cNvCxnSpPr>
              <a:stCxn id="27" idx="3"/>
              <a:endCxn id="28" idx="2"/>
            </p:cNvCxnSpPr>
            <p:nvPr/>
          </p:nvCxnSpPr>
          <p:spPr bwMode="auto">
            <a:xfrm flipV="1">
              <a:off x="3838815" y="3629025"/>
              <a:ext cx="1948113" cy="442009"/>
            </a:xfrm>
            <a:prstGeom prst="bentConnector2">
              <a:avLst/>
            </a:prstGeom>
            <a:noFill/>
            <a:ln w="9525" cap="flat" cmpd="sng" algn="ctr">
              <a:solidFill>
                <a:schemeClr val="tx1"/>
              </a:solidFill>
              <a:prstDash val="solid"/>
              <a:round/>
              <a:headEnd type="none" w="med" len="med"/>
              <a:tailEnd type="triangle"/>
            </a:ln>
            <a:effectLst/>
          </p:spPr>
        </p:cxnSp>
        <p:cxnSp>
          <p:nvCxnSpPr>
            <p:cNvPr id="37" name="コネクタ: カギ線 36">
              <a:extLst>
                <a:ext uri="{FF2B5EF4-FFF2-40B4-BE49-F238E27FC236}">
                  <a16:creationId xmlns:a16="http://schemas.microsoft.com/office/drawing/2014/main" id="{BF93EFEF-DFA0-FFCD-585D-57F0DF8C7FB6}"/>
                </a:ext>
              </a:extLst>
            </p:cNvPr>
            <p:cNvCxnSpPr>
              <a:stCxn id="21" idx="0"/>
              <a:endCxn id="26" idx="1"/>
            </p:cNvCxnSpPr>
            <p:nvPr/>
          </p:nvCxnSpPr>
          <p:spPr bwMode="auto">
            <a:xfrm rot="5400000" flipH="1" flipV="1">
              <a:off x="2189000" y="2655484"/>
              <a:ext cx="442009" cy="704974"/>
            </a:xfrm>
            <a:prstGeom prst="bentConnector2">
              <a:avLst/>
            </a:prstGeom>
            <a:noFill/>
            <a:ln w="9525" cap="flat" cmpd="sng" algn="ctr">
              <a:solidFill>
                <a:schemeClr val="tx1"/>
              </a:solidFill>
              <a:prstDash val="solid"/>
              <a:round/>
              <a:headEnd type="triangle"/>
              <a:tailEnd type="triangle"/>
            </a:ln>
            <a:effectLst/>
          </p:spPr>
        </p:cxnSp>
        <p:cxnSp>
          <p:nvCxnSpPr>
            <p:cNvPr id="38" name="コネクタ: カギ線 37">
              <a:extLst>
                <a:ext uri="{FF2B5EF4-FFF2-40B4-BE49-F238E27FC236}">
                  <a16:creationId xmlns:a16="http://schemas.microsoft.com/office/drawing/2014/main" id="{CCBE7F75-16E0-1858-FF4B-1D95F21FC1DE}"/>
                </a:ext>
              </a:extLst>
            </p:cNvPr>
            <p:cNvCxnSpPr>
              <a:stCxn id="21" idx="2"/>
              <a:endCxn id="27" idx="1"/>
            </p:cNvCxnSpPr>
            <p:nvPr/>
          </p:nvCxnSpPr>
          <p:spPr bwMode="auto">
            <a:xfrm rot="16200000" flipH="1">
              <a:off x="2188999" y="3497542"/>
              <a:ext cx="442009" cy="704973"/>
            </a:xfrm>
            <a:prstGeom prst="bentConnector2">
              <a:avLst/>
            </a:prstGeom>
            <a:noFill/>
            <a:ln w="9525" cap="flat" cmpd="sng" algn="ctr">
              <a:solidFill>
                <a:schemeClr val="tx1"/>
              </a:solidFill>
              <a:prstDash val="solid"/>
              <a:round/>
              <a:headEnd type="triangle"/>
              <a:tailEnd type="triangle"/>
            </a:ln>
            <a:effectLst/>
          </p:spPr>
        </p:cxnSp>
        <p:cxnSp>
          <p:nvCxnSpPr>
            <p:cNvPr id="39" name="コネクタ: カギ線 38">
              <a:extLst>
                <a:ext uri="{FF2B5EF4-FFF2-40B4-BE49-F238E27FC236}">
                  <a16:creationId xmlns:a16="http://schemas.microsoft.com/office/drawing/2014/main" id="{F81FDAD7-9721-AD21-1399-D53D9DAE8D7B}"/>
                </a:ext>
              </a:extLst>
            </p:cNvPr>
            <p:cNvCxnSpPr>
              <a:stCxn id="29" idx="3"/>
              <a:endCxn id="28" idx="0"/>
            </p:cNvCxnSpPr>
            <p:nvPr/>
          </p:nvCxnSpPr>
          <p:spPr bwMode="auto">
            <a:xfrm>
              <a:off x="5081951" y="2786966"/>
              <a:ext cx="704977" cy="442009"/>
            </a:xfrm>
            <a:prstGeom prst="bentConnector2">
              <a:avLst/>
            </a:prstGeom>
            <a:noFill/>
            <a:ln w="9525" cap="flat" cmpd="sng" algn="ctr">
              <a:solidFill>
                <a:schemeClr val="tx1"/>
              </a:solidFill>
              <a:prstDash val="solid"/>
              <a:round/>
              <a:headEnd type="triangle"/>
              <a:tailEnd type="triangle"/>
            </a:ln>
            <a:effectLst/>
          </p:spPr>
        </p:cxnSp>
        <p:cxnSp>
          <p:nvCxnSpPr>
            <p:cNvPr id="40" name="直線矢印コネクタ 39">
              <a:extLst>
                <a:ext uri="{FF2B5EF4-FFF2-40B4-BE49-F238E27FC236}">
                  <a16:creationId xmlns:a16="http://schemas.microsoft.com/office/drawing/2014/main" id="{C876E94B-D7E9-4054-EE78-5B6F7B44C63D}"/>
                </a:ext>
              </a:extLst>
            </p:cNvPr>
            <p:cNvCxnSpPr>
              <a:stCxn id="25" idx="3"/>
              <a:endCxn id="28" idx="1"/>
            </p:cNvCxnSpPr>
            <p:nvPr/>
          </p:nvCxnSpPr>
          <p:spPr bwMode="auto">
            <a:xfrm>
              <a:off x="5081953" y="3429000"/>
              <a:ext cx="166812" cy="0"/>
            </a:xfrm>
            <a:prstGeom prst="straightConnector1">
              <a:avLst/>
            </a:prstGeom>
            <a:noFill/>
            <a:ln w="9525" cap="flat" cmpd="sng" algn="ctr">
              <a:solidFill>
                <a:schemeClr val="tx1"/>
              </a:solidFill>
              <a:prstDash val="solid"/>
              <a:round/>
              <a:headEnd type="triangle"/>
              <a:tailEnd type="triangle"/>
            </a:ln>
            <a:effectLst/>
          </p:spPr>
        </p:cxnSp>
        <p:grpSp>
          <p:nvGrpSpPr>
            <p:cNvPr id="41" name="グループ化 40">
              <a:extLst>
                <a:ext uri="{FF2B5EF4-FFF2-40B4-BE49-F238E27FC236}">
                  <a16:creationId xmlns:a16="http://schemas.microsoft.com/office/drawing/2014/main" id="{2FAA54DC-4E5C-B1BD-5AAF-F105694C3AE6}"/>
                </a:ext>
              </a:extLst>
            </p:cNvPr>
            <p:cNvGrpSpPr/>
            <p:nvPr/>
          </p:nvGrpSpPr>
          <p:grpSpPr>
            <a:xfrm>
              <a:off x="276216" y="1596148"/>
              <a:ext cx="1076325" cy="937704"/>
              <a:chOff x="276216" y="1334408"/>
              <a:chExt cx="1076324" cy="1165396"/>
            </a:xfrm>
          </p:grpSpPr>
          <p:sp>
            <p:nvSpPr>
              <p:cNvPr id="46" name="フローチャート: 代替処理 45">
                <a:extLst>
                  <a:ext uri="{FF2B5EF4-FFF2-40B4-BE49-F238E27FC236}">
                    <a16:creationId xmlns:a16="http://schemas.microsoft.com/office/drawing/2014/main" id="{70C8CD93-0823-7AEB-76A4-7491CBAB6E32}"/>
                  </a:ext>
                </a:extLst>
              </p:cNvPr>
              <p:cNvSpPr/>
              <p:nvPr/>
            </p:nvSpPr>
            <p:spPr bwMode="auto">
              <a:xfrm>
                <a:off x="276216" y="1334408"/>
                <a:ext cx="1076324" cy="284842"/>
              </a:xfrm>
              <a:prstGeom prst="flowChartAlternateProcess">
                <a:avLst/>
              </a:prstGeom>
              <a:solidFill>
                <a:srgbClr val="FFC000"/>
              </a:solidFill>
              <a:ln>
                <a:solidFill>
                  <a:schemeClr val="tx1"/>
                </a:solidFill>
                <a:headEnd type="non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solidFill>
                      <a:schemeClr val="tx1"/>
                    </a:solidFill>
                    <a:latin typeface="Arial" charset="0"/>
                    <a:ea typeface="ＭＳ Ｐゴシック" pitchFamily="50" charset="-128"/>
                  </a:rPr>
                  <a:t>設備</a:t>
                </a:r>
                <a:r>
                  <a:rPr kumimoji="1" lang="ja-JP" altLang="en-US" sz="1200" b="1" i="0" u="none" strike="noStrike" cap="none" normalizeH="0" baseline="0" dirty="0">
                    <a:ln>
                      <a:noFill/>
                    </a:ln>
                    <a:solidFill>
                      <a:schemeClr val="tx1"/>
                    </a:solidFill>
                    <a:effectLst/>
                    <a:latin typeface="Arial" charset="0"/>
                    <a:ea typeface="ＭＳ Ｐゴシック" pitchFamily="50" charset="-128"/>
                  </a:rPr>
                  <a:t>部門</a:t>
                </a:r>
              </a:p>
            </p:txBody>
          </p:sp>
          <p:sp>
            <p:nvSpPr>
              <p:cNvPr id="47" name="フローチャート: 代替処理 46">
                <a:extLst>
                  <a:ext uri="{FF2B5EF4-FFF2-40B4-BE49-F238E27FC236}">
                    <a16:creationId xmlns:a16="http://schemas.microsoft.com/office/drawing/2014/main" id="{48575376-F7C1-6332-5465-F5E27691157A}"/>
                  </a:ext>
                </a:extLst>
              </p:cNvPr>
              <p:cNvSpPr/>
              <p:nvPr/>
            </p:nvSpPr>
            <p:spPr bwMode="auto">
              <a:xfrm>
                <a:off x="276216" y="1774685"/>
                <a:ext cx="1076324" cy="284842"/>
              </a:xfrm>
              <a:prstGeom prst="flowChartAlternateProcess">
                <a:avLst/>
              </a:prstGeom>
              <a:solidFill>
                <a:srgbClr val="00B0F0"/>
              </a:solidFill>
              <a:ln>
                <a:solidFill>
                  <a:schemeClr val="tx1"/>
                </a:solidFill>
                <a:headEnd type="non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000" b="1" i="0" u="none" strike="noStrike" cap="none" normalizeH="0" baseline="0" dirty="0">
                    <a:ln>
                      <a:noFill/>
                    </a:ln>
                    <a:solidFill>
                      <a:schemeClr val="tx1"/>
                    </a:solidFill>
                    <a:effectLst/>
                    <a:latin typeface="Arial" charset="0"/>
                    <a:ea typeface="ＭＳ Ｐゴシック" pitchFamily="50" charset="-128"/>
                  </a:rPr>
                  <a:t>システム開発部門</a:t>
                </a:r>
              </a:p>
            </p:txBody>
          </p:sp>
          <p:sp>
            <p:nvSpPr>
              <p:cNvPr id="48" name="フローチャート: 代替処理 47">
                <a:extLst>
                  <a:ext uri="{FF2B5EF4-FFF2-40B4-BE49-F238E27FC236}">
                    <a16:creationId xmlns:a16="http://schemas.microsoft.com/office/drawing/2014/main" id="{7C5C8AC8-64C2-DB8A-874B-098B86C50E2F}"/>
                  </a:ext>
                </a:extLst>
              </p:cNvPr>
              <p:cNvSpPr/>
              <p:nvPr/>
            </p:nvSpPr>
            <p:spPr bwMode="auto">
              <a:xfrm>
                <a:off x="276216" y="2214962"/>
                <a:ext cx="1076324" cy="284842"/>
              </a:xfrm>
              <a:prstGeom prst="flowChartAlternateProcess">
                <a:avLst/>
              </a:prstGeom>
              <a:solidFill>
                <a:srgbClr val="92D050"/>
              </a:solidFill>
              <a:ln>
                <a:solidFill>
                  <a:schemeClr val="tx1"/>
                </a:solidFill>
                <a:headEnd type="non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400" b="1" i="0" u="none" strike="noStrike" cap="none" normalizeH="0" baseline="0" dirty="0">
                    <a:ln>
                      <a:noFill/>
                    </a:ln>
                    <a:solidFill>
                      <a:schemeClr val="tx1"/>
                    </a:solidFill>
                    <a:effectLst/>
                    <a:latin typeface="Arial" charset="0"/>
                    <a:ea typeface="ＭＳ Ｐゴシック" pitchFamily="50" charset="-128"/>
                  </a:rPr>
                  <a:t>保全部門</a:t>
                </a:r>
              </a:p>
            </p:txBody>
          </p:sp>
        </p:grpSp>
        <p:sp>
          <p:nvSpPr>
            <p:cNvPr id="42" name="吹き出し: 四角形 41">
              <a:extLst>
                <a:ext uri="{FF2B5EF4-FFF2-40B4-BE49-F238E27FC236}">
                  <a16:creationId xmlns:a16="http://schemas.microsoft.com/office/drawing/2014/main" id="{77072B51-8928-0A65-B3FD-580D58B671D6}"/>
                </a:ext>
              </a:extLst>
            </p:cNvPr>
            <p:cNvSpPr/>
            <p:nvPr/>
          </p:nvSpPr>
          <p:spPr bwMode="auto">
            <a:xfrm>
              <a:off x="1519354" y="2035503"/>
              <a:ext cx="1554293" cy="326479"/>
            </a:xfrm>
            <a:prstGeom prst="wedgeRectCallout">
              <a:avLst>
                <a:gd name="adj1" fmla="val 34157"/>
                <a:gd name="adj2" fmla="val 92081"/>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900" dirty="0"/>
                <a:t>設備工事やラダー修正など</a:t>
              </a:r>
              <a:endParaRPr kumimoji="1" lang="en-US" altLang="ja-JP" sz="900" b="1" i="0" u="none" strike="noStrike" cap="none" normalizeH="0" baseline="0" dirty="0">
                <a:ln>
                  <a:noFill/>
                </a:ln>
                <a:solidFill>
                  <a:schemeClr val="tx1"/>
                </a:solidFill>
                <a:effectLst/>
                <a:latin typeface="Arial" charset="0"/>
                <a:ea typeface="ＭＳ Ｐゴシック" pitchFamily="50" charset="-128"/>
              </a:endParaRPr>
            </a:p>
          </p:txBody>
        </p:sp>
        <p:sp>
          <p:nvSpPr>
            <p:cNvPr id="43" name="吹き出し: 四角形 42">
              <a:extLst>
                <a:ext uri="{FF2B5EF4-FFF2-40B4-BE49-F238E27FC236}">
                  <a16:creationId xmlns:a16="http://schemas.microsoft.com/office/drawing/2014/main" id="{28882ACC-7278-8DD2-63B1-63A479A6244C}"/>
                </a:ext>
              </a:extLst>
            </p:cNvPr>
            <p:cNvSpPr/>
            <p:nvPr/>
          </p:nvSpPr>
          <p:spPr bwMode="auto">
            <a:xfrm>
              <a:off x="3922221" y="4150844"/>
              <a:ext cx="1604846" cy="395678"/>
            </a:xfrm>
            <a:prstGeom prst="wedgeRectCallout">
              <a:avLst>
                <a:gd name="adj1" fmla="val -15699"/>
                <a:gd name="adj2" fmla="val -144483"/>
              </a:avLst>
            </a:prstGeom>
            <a:solidFill>
              <a:schemeClr val="bg1"/>
            </a:solid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900" b="1" i="0" u="none" strike="noStrike" cap="none" normalizeH="0" baseline="0" dirty="0">
                  <a:ln>
                    <a:noFill/>
                  </a:ln>
                  <a:solidFill>
                    <a:schemeClr val="tx1"/>
                  </a:solidFill>
                  <a:effectLst/>
                  <a:latin typeface="Arial" charset="0"/>
                  <a:ea typeface="ＭＳ Ｐゴシック" pitchFamily="50" charset="-128"/>
                </a:rPr>
                <a:t>レビュー対象：</a:t>
              </a:r>
              <a:endParaRPr kumimoji="1" lang="en-US" altLang="ja-JP" sz="900" b="1" i="0" u="none" strike="noStrike" cap="none" normalizeH="0" baseline="0" dirty="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900" b="1" i="0" u="none" strike="noStrike" cap="none" normalizeH="0" baseline="0" dirty="0">
                  <a:ln>
                    <a:noFill/>
                  </a:ln>
                  <a:solidFill>
                    <a:schemeClr val="tx1"/>
                  </a:solidFill>
                  <a:effectLst/>
                  <a:latin typeface="Arial" charset="0"/>
                  <a:ea typeface="ＭＳ Ｐゴシック" pitchFamily="50" charset="-128"/>
                </a:rPr>
                <a:t>基本設計、結合テスト、</a:t>
              </a:r>
              <a:r>
                <a:rPr kumimoji="1" lang="en-US" altLang="ja-JP" sz="900" b="1" i="0" u="none" strike="noStrike" cap="none" normalizeH="0" baseline="0" dirty="0">
                  <a:ln>
                    <a:noFill/>
                  </a:ln>
                  <a:solidFill>
                    <a:schemeClr val="tx1"/>
                  </a:solidFill>
                  <a:effectLst/>
                  <a:latin typeface="Arial" charset="0"/>
                  <a:ea typeface="ＭＳ Ｐゴシック" pitchFamily="50" charset="-128"/>
                </a:rPr>
                <a:t>SQL</a:t>
              </a:r>
              <a:endParaRPr kumimoji="1" lang="ja-JP" altLang="en-US" sz="900" b="1" i="0" u="none" strike="noStrike" cap="none" normalizeH="0" baseline="0" dirty="0">
                <a:ln>
                  <a:noFill/>
                </a:ln>
                <a:solidFill>
                  <a:schemeClr val="tx1"/>
                </a:solidFill>
                <a:effectLst/>
                <a:latin typeface="Arial" charset="0"/>
                <a:ea typeface="ＭＳ Ｐゴシック" pitchFamily="50" charset="-128"/>
              </a:endParaRPr>
            </a:p>
          </p:txBody>
        </p:sp>
        <p:sp>
          <p:nvSpPr>
            <p:cNvPr id="44" name="吹き出し: 四角形 43">
              <a:extLst>
                <a:ext uri="{FF2B5EF4-FFF2-40B4-BE49-F238E27FC236}">
                  <a16:creationId xmlns:a16="http://schemas.microsoft.com/office/drawing/2014/main" id="{C51417E2-D626-684B-7DA2-43F318044B5A}"/>
                </a:ext>
              </a:extLst>
            </p:cNvPr>
            <p:cNvSpPr/>
            <p:nvPr/>
          </p:nvSpPr>
          <p:spPr bwMode="auto">
            <a:xfrm>
              <a:off x="5705475" y="4171044"/>
              <a:ext cx="1686298" cy="444444"/>
            </a:xfrm>
            <a:prstGeom prst="wedgeRectCallout">
              <a:avLst>
                <a:gd name="adj1" fmla="val 28221"/>
                <a:gd name="adj2" fmla="val -142651"/>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900" b="1" i="0" u="none" strike="noStrike" cap="none" normalizeH="0" baseline="0" dirty="0">
                  <a:ln>
                    <a:noFill/>
                  </a:ln>
                  <a:solidFill>
                    <a:schemeClr val="tx1"/>
                  </a:solidFill>
                  <a:effectLst/>
                  <a:latin typeface="Arial" charset="0"/>
                  <a:ea typeface="ＭＳ Ｐゴシック" pitchFamily="50" charset="-128"/>
                </a:rPr>
                <a:t>リリース日や現地テストなどを</a:t>
              </a:r>
              <a:endParaRPr kumimoji="1" lang="en-US" altLang="ja-JP" sz="900" b="1" i="0" u="none" strike="noStrike" cap="none" normalizeH="0" baseline="0" dirty="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900" b="1" i="0" u="none" strike="noStrike" cap="none" normalizeH="0" baseline="0" dirty="0">
                  <a:ln>
                    <a:noFill/>
                  </a:ln>
                  <a:solidFill>
                    <a:schemeClr val="tx1"/>
                  </a:solidFill>
                  <a:effectLst/>
                  <a:latin typeface="Arial" charset="0"/>
                  <a:ea typeface="ＭＳ Ｐゴシック" pitchFamily="50" charset="-128"/>
                </a:rPr>
                <a:t>現場と調整</a:t>
              </a:r>
            </a:p>
          </p:txBody>
        </p:sp>
        <p:sp>
          <p:nvSpPr>
            <p:cNvPr id="45" name="吹き出し: 四角形 44">
              <a:extLst>
                <a:ext uri="{FF2B5EF4-FFF2-40B4-BE49-F238E27FC236}">
                  <a16:creationId xmlns:a16="http://schemas.microsoft.com/office/drawing/2014/main" id="{260A971F-A2F7-DD36-E35A-E998BEC756D3}"/>
                </a:ext>
              </a:extLst>
            </p:cNvPr>
            <p:cNvSpPr/>
            <p:nvPr/>
          </p:nvSpPr>
          <p:spPr bwMode="auto">
            <a:xfrm>
              <a:off x="7329376" y="2599013"/>
              <a:ext cx="1686298" cy="332172"/>
            </a:xfrm>
            <a:prstGeom prst="wedgeRectCallout">
              <a:avLst>
                <a:gd name="adj1" fmla="val 7322"/>
                <a:gd name="adj2" fmla="val 99522"/>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900" b="1" i="0" u="none" strike="noStrike" cap="none" normalizeH="0" baseline="0" dirty="0">
                  <a:ln>
                    <a:noFill/>
                  </a:ln>
                  <a:solidFill>
                    <a:schemeClr val="tx1"/>
                  </a:solidFill>
                  <a:effectLst/>
                  <a:latin typeface="Arial" charset="0"/>
                  <a:ea typeface="ＭＳ Ｐゴシック" pitchFamily="50" charset="-128"/>
                </a:rPr>
                <a:t>以降は連絡をもらって都度対応</a:t>
              </a:r>
            </a:p>
          </p:txBody>
        </p:sp>
      </p:grpSp>
      <p:sp>
        <p:nvSpPr>
          <p:cNvPr id="49" name="吹き出し: 四角形 48">
            <a:extLst>
              <a:ext uri="{FF2B5EF4-FFF2-40B4-BE49-F238E27FC236}">
                <a16:creationId xmlns:a16="http://schemas.microsoft.com/office/drawing/2014/main" id="{20C08B9C-1531-6F88-33E6-36E4143F888F}"/>
              </a:ext>
            </a:extLst>
          </p:cNvPr>
          <p:cNvSpPr/>
          <p:nvPr/>
        </p:nvSpPr>
        <p:spPr bwMode="auto">
          <a:xfrm>
            <a:off x="5074144" y="2166328"/>
            <a:ext cx="1769706" cy="444444"/>
          </a:xfrm>
          <a:prstGeom prst="wedgeRectCallout">
            <a:avLst>
              <a:gd name="adj1" fmla="val 1673"/>
              <a:gd name="adj2" fmla="val 187391"/>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900" b="1" i="0" u="none" strike="noStrike" cap="none" normalizeH="0" baseline="0" dirty="0">
                <a:ln>
                  <a:noFill/>
                </a:ln>
                <a:solidFill>
                  <a:schemeClr val="tx1"/>
                </a:solidFill>
                <a:effectLst/>
                <a:latin typeface="Arial" charset="0"/>
                <a:ea typeface="ＭＳ Ｐゴシック" pitchFamily="50" charset="-128"/>
              </a:rPr>
              <a:t>シーケンサ</a:t>
            </a:r>
            <a:r>
              <a:rPr kumimoji="1" lang="en-US" altLang="ja-JP" sz="900" b="1" i="0" u="none" strike="noStrike" cap="none" normalizeH="0" baseline="0" dirty="0">
                <a:ln>
                  <a:noFill/>
                </a:ln>
                <a:solidFill>
                  <a:schemeClr val="tx1"/>
                </a:solidFill>
                <a:effectLst/>
                <a:latin typeface="Arial" charset="0"/>
                <a:ea typeface="ＭＳ Ｐゴシック" pitchFamily="50" charset="-128"/>
              </a:rPr>
              <a:t>(</a:t>
            </a:r>
            <a:r>
              <a:rPr kumimoji="1" lang="ja-JP" altLang="en-US" sz="900" b="1" i="0" u="none" strike="noStrike" cap="none" normalizeH="0" baseline="0" dirty="0">
                <a:ln>
                  <a:noFill/>
                </a:ln>
                <a:solidFill>
                  <a:schemeClr val="tx1"/>
                </a:solidFill>
                <a:effectLst/>
                <a:latin typeface="Arial" charset="0"/>
                <a:ea typeface="ＭＳ Ｐゴシック" pitchFamily="50" charset="-128"/>
              </a:rPr>
              <a:t>ラダー</a:t>
            </a:r>
            <a:r>
              <a:rPr kumimoji="1" lang="en-US" altLang="ja-JP" sz="900" b="1" i="0" u="none" strike="noStrike" cap="none" normalizeH="0" baseline="0" dirty="0">
                <a:ln>
                  <a:noFill/>
                </a:ln>
                <a:solidFill>
                  <a:schemeClr val="tx1"/>
                </a:solidFill>
                <a:effectLst/>
                <a:latin typeface="Arial" charset="0"/>
                <a:ea typeface="ＭＳ Ｐゴシック" pitchFamily="50" charset="-128"/>
              </a:rPr>
              <a:t>)</a:t>
            </a:r>
            <a:r>
              <a:rPr kumimoji="1" lang="ja-JP" altLang="en-US" sz="900" b="1" i="0" u="none" strike="noStrike" cap="none" normalizeH="0" baseline="0" dirty="0">
                <a:ln>
                  <a:noFill/>
                </a:ln>
                <a:solidFill>
                  <a:schemeClr val="tx1"/>
                </a:solidFill>
                <a:effectLst/>
                <a:latin typeface="Arial" charset="0"/>
                <a:ea typeface="ＭＳ Ｐゴシック" pitchFamily="50" charset="-128"/>
              </a:rPr>
              <a:t>とシステムが</a:t>
            </a:r>
            <a:endParaRPr kumimoji="1" lang="en-US" altLang="ja-JP" sz="900" b="1" i="0" u="none" strike="noStrike" cap="none" normalizeH="0" baseline="0" dirty="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900" b="1" i="0" u="none" strike="noStrike" cap="none" normalizeH="0" baseline="0" dirty="0">
                <a:ln>
                  <a:noFill/>
                </a:ln>
                <a:solidFill>
                  <a:schemeClr val="tx1"/>
                </a:solidFill>
                <a:effectLst/>
                <a:latin typeface="Arial" charset="0"/>
                <a:ea typeface="ＭＳ Ｐゴシック" pitchFamily="50" charset="-128"/>
              </a:rPr>
              <a:t>正常にやり取りできるかを確認</a:t>
            </a:r>
            <a:endParaRPr kumimoji="1" lang="en-US" altLang="ja-JP" sz="900" b="1" i="0" u="none" strike="noStrike" cap="none" normalizeH="0" baseline="0" dirty="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76641236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2F4650-65A1-416D-8511-16C952456EE0}"/>
              </a:ext>
            </a:extLst>
          </p:cNvPr>
          <p:cNvSpPr>
            <a:spLocks noGrp="1"/>
          </p:cNvSpPr>
          <p:nvPr>
            <p:ph type="title"/>
          </p:nvPr>
        </p:nvSpPr>
        <p:spPr>
          <a:xfrm>
            <a:off x="457200" y="90823"/>
            <a:ext cx="8229600" cy="591127"/>
          </a:xfrm>
        </p:spPr>
        <p:txBody>
          <a:bodyPr/>
          <a:lstStyle/>
          <a:p>
            <a:r>
              <a:rPr lang="ja-JP" altLang="en-US" sz="3200" dirty="0"/>
              <a:t>自己学習</a:t>
            </a:r>
            <a:endParaRPr kumimoji="1" lang="ja-JP" altLang="en-US" sz="3200" dirty="0"/>
          </a:p>
        </p:txBody>
      </p:sp>
      <p:sp>
        <p:nvSpPr>
          <p:cNvPr id="4" name="スライド番号プレースホルダー 3"/>
          <p:cNvSpPr>
            <a:spLocks noGrp="1"/>
          </p:cNvSpPr>
          <p:nvPr>
            <p:ph type="sldNum" sz="quarter" idx="4"/>
          </p:nvPr>
        </p:nvSpPr>
        <p:spPr/>
        <p:txBody>
          <a:bodyPr/>
          <a:lstStyle/>
          <a:p>
            <a:fld id="{0D9CFEC5-C9FB-460E-A21A-18083D5BBE5D}" type="slidenum">
              <a:rPr lang="ja-JP" altLang="en-US" smtClean="0"/>
              <a:pPr/>
              <a:t>6</a:t>
            </a:fld>
            <a:endParaRPr lang="ja-JP" altLang="en-US">
              <a:latin typeface="メイリオ" panose="020B0604030504040204" pitchFamily="50" charset="-128"/>
              <a:ea typeface="メイリオ" panose="020B0604030504040204" pitchFamily="50" charset="-128"/>
            </a:endParaRPr>
          </a:p>
        </p:txBody>
      </p:sp>
      <p:sp>
        <p:nvSpPr>
          <p:cNvPr id="5" name="コンテンツ プレースホルダー 2">
            <a:extLst>
              <a:ext uri="{FF2B5EF4-FFF2-40B4-BE49-F238E27FC236}">
                <a16:creationId xmlns:a16="http://schemas.microsoft.com/office/drawing/2014/main" id="{A71BF238-48B2-4928-8E6D-6D6F323A3C39}"/>
              </a:ext>
            </a:extLst>
          </p:cNvPr>
          <p:cNvSpPr txBox="1">
            <a:spLocks/>
          </p:cNvSpPr>
          <p:nvPr/>
        </p:nvSpPr>
        <p:spPr bwMode="auto">
          <a:xfrm>
            <a:off x="0" y="681950"/>
            <a:ext cx="9079345" cy="459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None/>
            </a:pPr>
            <a:r>
              <a:rPr lang="en-US" altLang="ja-JP" sz="2000" b="0" kern="0" dirty="0">
                <a:latin typeface="メイリオ" panose="020B0604030504040204" pitchFamily="50" charset="-128"/>
                <a:ea typeface="メイリオ" panose="020B0604030504040204" pitchFamily="50" charset="-128"/>
              </a:rPr>
              <a:t>Web</a:t>
            </a:r>
            <a:r>
              <a:rPr lang="ja-JP" altLang="en-US" sz="2000" b="0" kern="0" dirty="0">
                <a:latin typeface="メイリオ" panose="020B0604030504040204" pitchFamily="50" charset="-128"/>
                <a:ea typeface="メイリオ" panose="020B0604030504040204" pitchFamily="50" charset="-128"/>
              </a:rPr>
              <a:t>アプリ開発に必要な知識・技術の習得：</a:t>
            </a:r>
            <a:r>
              <a:rPr lang="en-US" altLang="ja-JP" sz="2000" b="0" kern="0" dirty="0">
                <a:latin typeface="メイリオ" panose="020B0604030504040204" pitchFamily="50" charset="-128"/>
                <a:ea typeface="メイリオ" panose="020B0604030504040204" pitchFamily="50" charset="-128"/>
              </a:rPr>
              <a:t>2023/05</a:t>
            </a:r>
            <a:r>
              <a:rPr lang="ja-JP" altLang="en-US" sz="2000" b="0" kern="0" dirty="0">
                <a:latin typeface="メイリオ" panose="020B0604030504040204" pitchFamily="50" charset="-128"/>
                <a:ea typeface="メイリオ" panose="020B0604030504040204" pitchFamily="50" charset="-128"/>
              </a:rPr>
              <a:t>～現在　</a:t>
            </a:r>
            <a:r>
              <a:rPr lang="en-US" altLang="ja-JP" sz="2000" b="0" kern="0" dirty="0">
                <a:latin typeface="メイリオ" panose="020B0604030504040204" pitchFamily="50" charset="-128"/>
                <a:ea typeface="メイリオ" panose="020B0604030504040204" pitchFamily="50" charset="-128"/>
              </a:rPr>
              <a:t>6</a:t>
            </a:r>
            <a:r>
              <a:rPr lang="ja-JP" altLang="en-US" sz="2000" b="0" kern="0" dirty="0">
                <a:latin typeface="メイリオ" panose="020B0604030504040204" pitchFamily="50" charset="-128"/>
                <a:ea typeface="メイリオ" panose="020B0604030504040204" pitchFamily="50" charset="-128"/>
              </a:rPr>
              <a:t>か月</a:t>
            </a:r>
            <a:endParaRPr lang="en-US" altLang="ja-JP" sz="2000" b="0" kern="0" dirty="0">
              <a:latin typeface="メイリオ" panose="020B0604030504040204" pitchFamily="50" charset="-128"/>
              <a:ea typeface="メイリオ" panose="020B0604030504040204" pitchFamily="50" charset="-128"/>
            </a:endParaRPr>
          </a:p>
        </p:txBody>
      </p:sp>
      <p:grpSp>
        <p:nvGrpSpPr>
          <p:cNvPr id="8" name="グループ化 7">
            <a:extLst>
              <a:ext uri="{FF2B5EF4-FFF2-40B4-BE49-F238E27FC236}">
                <a16:creationId xmlns:a16="http://schemas.microsoft.com/office/drawing/2014/main" id="{DFFF8956-720E-2524-67DD-6171901E0283}"/>
              </a:ext>
            </a:extLst>
          </p:cNvPr>
          <p:cNvGrpSpPr/>
          <p:nvPr/>
        </p:nvGrpSpPr>
        <p:grpSpPr>
          <a:xfrm>
            <a:off x="64655" y="1028003"/>
            <a:ext cx="8941009" cy="646331"/>
            <a:chOff x="64655" y="1028003"/>
            <a:chExt cx="8941009" cy="1040250"/>
          </a:xfrm>
        </p:grpSpPr>
        <p:sp>
          <p:nvSpPr>
            <p:cNvPr id="6" name="正方形/長方形 5">
              <a:extLst>
                <a:ext uri="{FF2B5EF4-FFF2-40B4-BE49-F238E27FC236}">
                  <a16:creationId xmlns:a16="http://schemas.microsoft.com/office/drawing/2014/main" id="{50C51C04-C406-51E0-3E13-EB1009556CDD}"/>
                </a:ext>
              </a:extLst>
            </p:cNvPr>
            <p:cNvSpPr/>
            <p:nvPr/>
          </p:nvSpPr>
          <p:spPr bwMode="auto">
            <a:xfrm>
              <a:off x="64655" y="1028003"/>
              <a:ext cx="8941009" cy="738909"/>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200" b="1" i="0" u="none" strike="noStrike" cap="none" normalizeH="0" baseline="0">
                <a:ln>
                  <a:noFill/>
                </a:ln>
                <a:solidFill>
                  <a:schemeClr val="tx1"/>
                </a:solidFill>
                <a:effectLst/>
                <a:latin typeface="Arial" charset="0"/>
                <a:ea typeface="ＭＳ Ｐゴシック" pitchFamily="50" charset="-128"/>
              </a:endParaRPr>
            </a:p>
          </p:txBody>
        </p:sp>
        <p:sp>
          <p:nvSpPr>
            <p:cNvPr id="7" name="テキスト ボックス 6">
              <a:extLst>
                <a:ext uri="{FF2B5EF4-FFF2-40B4-BE49-F238E27FC236}">
                  <a16:creationId xmlns:a16="http://schemas.microsoft.com/office/drawing/2014/main" id="{2E8536F1-4B02-4AE1-E154-8251CFA1A2E5}"/>
                </a:ext>
              </a:extLst>
            </p:cNvPr>
            <p:cNvSpPr txBox="1"/>
            <p:nvPr/>
          </p:nvSpPr>
          <p:spPr>
            <a:xfrm>
              <a:off x="64655" y="1028003"/>
              <a:ext cx="8941009" cy="1040250"/>
            </a:xfrm>
            <a:prstGeom prst="rect">
              <a:avLst/>
            </a:prstGeom>
            <a:noFill/>
          </p:spPr>
          <p:txBody>
            <a:bodyPr wrap="square" rtlCol="0">
              <a:spAutoFit/>
            </a:bodyPr>
            <a:lstStyle/>
            <a:p>
              <a:pPr algn="l"/>
              <a:r>
                <a:rPr kumimoji="1" lang="ja-JP" altLang="en-US" dirty="0"/>
                <a:t>概要：</a:t>
              </a:r>
              <a:r>
                <a:rPr lang="en-US" altLang="ja-JP" sz="1200" dirty="0">
                  <a:solidFill>
                    <a:srgbClr val="FF0000"/>
                  </a:solidFill>
                </a:rPr>
                <a:t>Web</a:t>
              </a:r>
              <a:r>
                <a:rPr lang="ja-JP" altLang="en-US" sz="1200" dirty="0">
                  <a:solidFill>
                    <a:srgbClr val="FF0000"/>
                  </a:solidFill>
                </a:rPr>
                <a:t>アプリケーション開発に必要な知識・技術の習得</a:t>
              </a:r>
              <a:endParaRPr kumimoji="1" lang="en-US" altLang="ja-JP" dirty="0">
                <a:solidFill>
                  <a:srgbClr val="FF0000"/>
                </a:solidFill>
              </a:endParaRPr>
            </a:p>
            <a:p>
              <a:pPr algn="l"/>
              <a:r>
                <a:rPr lang="ja-JP" altLang="en-US" dirty="0"/>
                <a:t>対象製品分野</a:t>
              </a:r>
              <a:r>
                <a:rPr lang="ja-JP" altLang="en-US" dirty="0">
                  <a:latin typeface="+mj-ea"/>
                  <a:ea typeface="+mj-ea"/>
                </a:rPr>
                <a:t>：</a:t>
              </a:r>
              <a:r>
                <a:rPr lang="en-US" altLang="ja-JP" dirty="0">
                  <a:solidFill>
                    <a:srgbClr val="FF0000"/>
                  </a:solidFill>
                  <a:latin typeface="+mj-ea"/>
                  <a:ea typeface="+mj-ea"/>
                </a:rPr>
                <a:t>OA</a:t>
              </a:r>
              <a:r>
                <a:rPr lang="ja-JP" altLang="en-US" dirty="0">
                  <a:solidFill>
                    <a:srgbClr val="FF0000"/>
                  </a:solidFill>
                  <a:latin typeface="+mj-ea"/>
                  <a:ea typeface="+mj-ea"/>
                </a:rPr>
                <a:t>システム　</a:t>
              </a:r>
              <a:r>
                <a:rPr lang="ja-JP" altLang="en-US" dirty="0">
                  <a:latin typeface="+mj-ea"/>
                  <a:ea typeface="+mj-ea"/>
                </a:rPr>
                <a:t>使用言語：</a:t>
              </a:r>
              <a:r>
                <a:rPr lang="en-US" altLang="ja-JP" dirty="0">
                  <a:solidFill>
                    <a:srgbClr val="FF0000"/>
                  </a:solidFill>
                  <a:latin typeface="+mj-ea"/>
                  <a:ea typeface="+mj-ea"/>
                </a:rPr>
                <a:t>Python</a:t>
              </a:r>
              <a:r>
                <a:rPr lang="ja-JP" altLang="en-US" dirty="0">
                  <a:solidFill>
                    <a:srgbClr val="FF0000"/>
                  </a:solidFill>
                  <a:latin typeface="+mj-ea"/>
                  <a:ea typeface="+mj-ea"/>
                </a:rPr>
                <a:t>、</a:t>
              </a:r>
              <a:r>
                <a:rPr lang="en-US" altLang="ja-JP" dirty="0">
                  <a:solidFill>
                    <a:srgbClr val="FF0000"/>
                  </a:solidFill>
                  <a:latin typeface="+mj-ea"/>
                  <a:ea typeface="+mj-ea"/>
                </a:rPr>
                <a:t>HTML</a:t>
              </a:r>
              <a:r>
                <a:rPr lang="ja-JP" altLang="en-US" dirty="0">
                  <a:solidFill>
                    <a:srgbClr val="FF0000"/>
                  </a:solidFill>
                  <a:latin typeface="+mj-ea"/>
                  <a:ea typeface="+mj-ea"/>
                </a:rPr>
                <a:t>、</a:t>
              </a:r>
              <a:r>
                <a:rPr lang="en-US" altLang="ja-JP" dirty="0">
                  <a:solidFill>
                    <a:srgbClr val="FF0000"/>
                  </a:solidFill>
                  <a:latin typeface="+mj-ea"/>
                  <a:ea typeface="+mj-ea"/>
                </a:rPr>
                <a:t>CSS</a:t>
              </a:r>
              <a:r>
                <a:rPr lang="ja-JP" altLang="en-US" dirty="0">
                  <a:solidFill>
                    <a:srgbClr val="FF0000"/>
                  </a:solidFill>
                  <a:latin typeface="+mj-ea"/>
                  <a:ea typeface="+mj-ea"/>
                </a:rPr>
                <a:t>、</a:t>
              </a:r>
              <a:r>
                <a:rPr lang="en-US" altLang="ja-JP" dirty="0">
                  <a:solidFill>
                    <a:srgbClr val="FF0000"/>
                  </a:solidFill>
                  <a:latin typeface="+mj-ea"/>
                  <a:ea typeface="+mj-ea"/>
                </a:rPr>
                <a:t>SQL</a:t>
              </a:r>
              <a:r>
                <a:rPr lang="ja-JP" altLang="en-US" dirty="0">
                  <a:solidFill>
                    <a:srgbClr val="FF0000"/>
                  </a:solidFill>
                  <a:latin typeface="+mj-ea"/>
                  <a:ea typeface="+mj-ea"/>
                </a:rPr>
                <a:t>　</a:t>
              </a:r>
              <a:r>
                <a:rPr lang="ja-JP" altLang="en-US" dirty="0">
                  <a:latin typeface="+mj-ea"/>
                  <a:ea typeface="+mj-ea"/>
                </a:rPr>
                <a:t>使用</a:t>
              </a:r>
              <a:r>
                <a:rPr lang="ja-JP" altLang="en-US" dirty="0"/>
                <a:t>ツール</a:t>
              </a:r>
              <a:r>
                <a:rPr lang="en-US" altLang="ja-JP" dirty="0"/>
                <a:t>/</a:t>
              </a:r>
              <a:r>
                <a:rPr lang="ja-JP" altLang="en-US" dirty="0"/>
                <a:t>ライブラリ：</a:t>
              </a:r>
              <a:r>
                <a:rPr lang="en-US" altLang="ja-JP" dirty="0">
                  <a:solidFill>
                    <a:srgbClr val="FF0000"/>
                  </a:solidFill>
                  <a:latin typeface="+mj-ea"/>
                  <a:ea typeface="+mj-ea"/>
                </a:rPr>
                <a:t>Visual Studio</a:t>
              </a:r>
              <a:r>
                <a:rPr lang="ja-JP" altLang="en-US" dirty="0">
                  <a:solidFill>
                    <a:srgbClr val="FF0000"/>
                  </a:solidFill>
                  <a:latin typeface="+mj-ea"/>
                  <a:ea typeface="+mj-ea"/>
                </a:rPr>
                <a:t>、</a:t>
              </a:r>
              <a:r>
                <a:rPr lang="en-US" altLang="ja-JP" dirty="0" err="1">
                  <a:solidFill>
                    <a:srgbClr val="FF0000"/>
                  </a:solidFill>
                  <a:latin typeface="+mj-ea"/>
                  <a:ea typeface="+mj-ea"/>
                </a:rPr>
                <a:t>VSCode</a:t>
              </a:r>
              <a:r>
                <a:rPr lang="ja-JP" altLang="en-US" dirty="0">
                  <a:solidFill>
                    <a:srgbClr val="FF0000"/>
                  </a:solidFill>
                  <a:latin typeface="+mj-ea"/>
                  <a:ea typeface="+mj-ea"/>
                </a:rPr>
                <a:t>、</a:t>
              </a:r>
              <a:r>
                <a:rPr lang="en-US" altLang="ja-JP" dirty="0">
                  <a:solidFill>
                    <a:srgbClr val="FF0000"/>
                  </a:solidFill>
                  <a:latin typeface="+mj-ea"/>
                  <a:ea typeface="+mj-ea"/>
                </a:rPr>
                <a:t>Flask</a:t>
              </a:r>
              <a:r>
                <a:rPr lang="ja-JP" altLang="en-US" dirty="0">
                  <a:solidFill>
                    <a:srgbClr val="FF0000"/>
                  </a:solidFill>
                  <a:latin typeface="+mj-ea"/>
                  <a:ea typeface="+mj-ea"/>
                </a:rPr>
                <a:t>、</a:t>
              </a:r>
              <a:r>
                <a:rPr lang="en-US" altLang="ja-JP" dirty="0">
                  <a:solidFill>
                    <a:srgbClr val="FF0000"/>
                  </a:solidFill>
                  <a:latin typeface="+mj-ea"/>
                  <a:ea typeface="+mj-ea"/>
                </a:rPr>
                <a:t>Bootstrap</a:t>
              </a:r>
              <a:endParaRPr kumimoji="1" lang="en-US" altLang="ja-JP" dirty="0">
                <a:solidFill>
                  <a:srgbClr val="FF0000"/>
                </a:solidFill>
              </a:endParaRPr>
            </a:p>
            <a:p>
              <a:endParaRPr kumimoji="1" lang="ja-JP" altLang="en-US" dirty="0"/>
            </a:p>
          </p:txBody>
        </p:sp>
      </p:grpSp>
      <p:grpSp>
        <p:nvGrpSpPr>
          <p:cNvPr id="9" name="グループ化 8">
            <a:extLst>
              <a:ext uri="{FF2B5EF4-FFF2-40B4-BE49-F238E27FC236}">
                <a16:creationId xmlns:a16="http://schemas.microsoft.com/office/drawing/2014/main" id="{81894BE2-CE6D-A8BE-B79D-6C1DEA52CAE7}"/>
              </a:ext>
            </a:extLst>
          </p:cNvPr>
          <p:cNvGrpSpPr/>
          <p:nvPr/>
        </p:nvGrpSpPr>
        <p:grpSpPr>
          <a:xfrm>
            <a:off x="64655" y="5944858"/>
            <a:ext cx="4886036" cy="819310"/>
            <a:chOff x="64655" y="1028003"/>
            <a:chExt cx="8941009" cy="738909"/>
          </a:xfrm>
        </p:grpSpPr>
        <p:sp>
          <p:nvSpPr>
            <p:cNvPr id="10" name="正方形/長方形 9">
              <a:extLst>
                <a:ext uri="{FF2B5EF4-FFF2-40B4-BE49-F238E27FC236}">
                  <a16:creationId xmlns:a16="http://schemas.microsoft.com/office/drawing/2014/main" id="{2AA5A809-4922-14AA-359D-B252FF3DE174}"/>
                </a:ext>
              </a:extLst>
            </p:cNvPr>
            <p:cNvSpPr/>
            <p:nvPr/>
          </p:nvSpPr>
          <p:spPr bwMode="auto">
            <a:xfrm>
              <a:off x="64655" y="1028003"/>
              <a:ext cx="8941009" cy="738909"/>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200" b="1" i="0" u="none" strike="noStrike" cap="none" normalizeH="0" baseline="0">
                <a:ln>
                  <a:noFill/>
                </a:ln>
                <a:solidFill>
                  <a:schemeClr val="tx1"/>
                </a:solidFill>
                <a:effectLst/>
                <a:latin typeface="Arial" charset="0"/>
                <a:ea typeface="ＭＳ Ｐゴシック" pitchFamily="50" charset="-128"/>
              </a:endParaRPr>
            </a:p>
          </p:txBody>
        </p:sp>
        <p:sp>
          <p:nvSpPr>
            <p:cNvPr id="11" name="テキスト ボックス 10">
              <a:extLst>
                <a:ext uri="{FF2B5EF4-FFF2-40B4-BE49-F238E27FC236}">
                  <a16:creationId xmlns:a16="http://schemas.microsoft.com/office/drawing/2014/main" id="{214C2BB7-E287-E909-EBC9-A264BAD042A4}"/>
                </a:ext>
              </a:extLst>
            </p:cNvPr>
            <p:cNvSpPr txBox="1"/>
            <p:nvPr/>
          </p:nvSpPr>
          <p:spPr>
            <a:xfrm>
              <a:off x="64655" y="1028003"/>
              <a:ext cx="8941009" cy="517125"/>
            </a:xfrm>
            <a:prstGeom prst="rect">
              <a:avLst/>
            </a:prstGeom>
            <a:noFill/>
          </p:spPr>
          <p:txBody>
            <a:bodyPr wrap="square" rtlCol="0">
              <a:spAutoFit/>
            </a:bodyPr>
            <a:lstStyle/>
            <a:p>
              <a:pPr algn="l"/>
              <a:r>
                <a:rPr lang="ja-JP" altLang="en-US" dirty="0"/>
                <a:t>・</a:t>
              </a:r>
              <a:r>
                <a:rPr lang="en-US" altLang="ja-JP" dirty="0"/>
                <a:t>Web</a:t>
              </a:r>
              <a:r>
                <a:rPr lang="ja-JP" altLang="en-US" dirty="0"/>
                <a:t>アプリ開発に必要な知識・技術の調査</a:t>
              </a:r>
              <a:endParaRPr lang="en-US" altLang="ja-JP" dirty="0"/>
            </a:p>
            <a:p>
              <a:pPr algn="l"/>
              <a:r>
                <a:rPr kumimoji="1" lang="ja-JP" altLang="en-US" dirty="0"/>
                <a:t>・フロントエンド</a:t>
              </a:r>
              <a:r>
                <a:rPr kumimoji="1" lang="en-US" altLang="ja-JP" dirty="0"/>
                <a:t>(HTML</a:t>
              </a:r>
              <a:r>
                <a:rPr kumimoji="1" lang="ja-JP" altLang="en-US" dirty="0"/>
                <a:t>、</a:t>
              </a:r>
              <a:r>
                <a:rPr kumimoji="1" lang="en-US" altLang="ja-JP" dirty="0"/>
                <a:t>CSS)</a:t>
              </a:r>
              <a:r>
                <a:rPr kumimoji="1" lang="ja-JP" altLang="en-US" dirty="0"/>
                <a:t>の学習</a:t>
              </a:r>
              <a:endParaRPr kumimoji="1" lang="en-US" altLang="ja-JP" dirty="0"/>
            </a:p>
            <a:p>
              <a:pPr algn="l"/>
              <a:r>
                <a:rPr lang="ja-JP" altLang="en-US" dirty="0"/>
                <a:t>・バックエンド</a:t>
              </a:r>
              <a:r>
                <a:rPr lang="en-US" altLang="ja-JP" dirty="0"/>
                <a:t>(Python)</a:t>
              </a:r>
              <a:r>
                <a:rPr lang="ja-JP" altLang="en-US" dirty="0"/>
                <a:t>の学習</a:t>
              </a:r>
              <a:endParaRPr lang="en-US" altLang="ja-JP" dirty="0"/>
            </a:p>
            <a:p>
              <a:pPr algn="l"/>
              <a:r>
                <a:rPr kumimoji="1" lang="ja-JP" altLang="en-US" dirty="0"/>
                <a:t>・</a:t>
              </a:r>
              <a:r>
                <a:rPr kumimoji="1" lang="en-US" altLang="ja-JP" dirty="0"/>
                <a:t>Flask</a:t>
              </a:r>
              <a:r>
                <a:rPr lang="ja-JP" altLang="en-US" dirty="0"/>
                <a:t>などのライブラリを使用した</a:t>
              </a:r>
              <a:r>
                <a:rPr lang="en-US" altLang="ja-JP" dirty="0"/>
                <a:t>Web</a:t>
              </a:r>
              <a:r>
                <a:rPr lang="ja-JP" altLang="en-US" dirty="0"/>
                <a:t>アプリの開発</a:t>
              </a:r>
              <a:endParaRPr kumimoji="1" lang="en-US" altLang="ja-JP" dirty="0"/>
            </a:p>
          </p:txBody>
        </p:sp>
      </p:grpSp>
      <p:grpSp>
        <p:nvGrpSpPr>
          <p:cNvPr id="3" name="グループ化 2">
            <a:extLst>
              <a:ext uri="{FF2B5EF4-FFF2-40B4-BE49-F238E27FC236}">
                <a16:creationId xmlns:a16="http://schemas.microsoft.com/office/drawing/2014/main" id="{C18BCB85-C3D1-6EE2-5B02-1F5D013687DD}"/>
              </a:ext>
            </a:extLst>
          </p:cNvPr>
          <p:cNvGrpSpPr/>
          <p:nvPr/>
        </p:nvGrpSpPr>
        <p:grpSpPr>
          <a:xfrm>
            <a:off x="5130093" y="5939615"/>
            <a:ext cx="3445842" cy="646331"/>
            <a:chOff x="5681228" y="2390218"/>
            <a:chExt cx="3005572" cy="1393696"/>
          </a:xfrm>
        </p:grpSpPr>
        <p:sp>
          <p:nvSpPr>
            <p:cNvPr id="13" name="正方形/長方形 12">
              <a:extLst>
                <a:ext uri="{FF2B5EF4-FFF2-40B4-BE49-F238E27FC236}">
                  <a16:creationId xmlns:a16="http://schemas.microsoft.com/office/drawing/2014/main" id="{8651BE12-0BDE-502E-A9D3-87CEE8AA1537}"/>
                </a:ext>
              </a:extLst>
            </p:cNvPr>
            <p:cNvSpPr/>
            <p:nvPr/>
          </p:nvSpPr>
          <p:spPr bwMode="auto">
            <a:xfrm>
              <a:off x="5681229" y="2390218"/>
              <a:ext cx="3005571" cy="1393696"/>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200" b="1" i="0" u="none" strike="noStrike" cap="none" normalizeH="0" baseline="0">
                <a:ln>
                  <a:noFill/>
                </a:ln>
                <a:solidFill>
                  <a:schemeClr val="tx1"/>
                </a:solidFill>
                <a:effectLst/>
                <a:latin typeface="Arial" charset="0"/>
                <a:ea typeface="ＭＳ Ｐゴシック" pitchFamily="50" charset="-128"/>
              </a:endParaRPr>
            </a:p>
          </p:txBody>
        </p:sp>
        <p:sp>
          <p:nvSpPr>
            <p:cNvPr id="14" name="テキスト ボックス 13">
              <a:extLst>
                <a:ext uri="{FF2B5EF4-FFF2-40B4-BE49-F238E27FC236}">
                  <a16:creationId xmlns:a16="http://schemas.microsoft.com/office/drawing/2014/main" id="{1D36330B-3D18-7C26-CB1C-3EC20CD3D089}"/>
                </a:ext>
              </a:extLst>
            </p:cNvPr>
            <p:cNvSpPr txBox="1"/>
            <p:nvPr/>
          </p:nvSpPr>
          <p:spPr>
            <a:xfrm>
              <a:off x="5681228" y="2402757"/>
              <a:ext cx="3005571" cy="822872"/>
            </a:xfrm>
            <a:prstGeom prst="rect">
              <a:avLst/>
            </a:prstGeom>
            <a:noFill/>
          </p:spPr>
          <p:txBody>
            <a:bodyPr wrap="square" rtlCol="0">
              <a:spAutoFit/>
            </a:bodyPr>
            <a:lstStyle/>
            <a:p>
              <a:pPr algn="l"/>
              <a:r>
                <a:rPr lang="ja-JP" altLang="en-US" sz="1100" dirty="0"/>
                <a:t>・</a:t>
              </a:r>
              <a:r>
                <a:rPr lang="en-US" altLang="ja-JP" sz="1100" dirty="0"/>
                <a:t>Python</a:t>
              </a:r>
              <a:r>
                <a:rPr lang="ja-JP" altLang="en-US" sz="1100" dirty="0"/>
                <a:t>、</a:t>
              </a:r>
              <a:r>
                <a:rPr lang="en-US" altLang="ja-JP" sz="1100" dirty="0"/>
                <a:t>HTML</a:t>
              </a:r>
              <a:r>
                <a:rPr lang="ja-JP" altLang="en-US" sz="1100" dirty="0"/>
                <a:t>、</a:t>
              </a:r>
              <a:r>
                <a:rPr lang="en-US" altLang="ja-JP" sz="1100" dirty="0"/>
                <a:t>CSS</a:t>
              </a:r>
              <a:r>
                <a:rPr lang="ja-JP" altLang="en-US" sz="1100" dirty="0"/>
                <a:t>の基礎文法</a:t>
              </a:r>
              <a:endParaRPr lang="en-US" altLang="ja-JP" sz="1100" dirty="0"/>
            </a:p>
            <a:p>
              <a:pPr algn="l"/>
              <a:r>
                <a:rPr kumimoji="1" lang="ja-JP" altLang="en-US" sz="1100" dirty="0"/>
                <a:t>・ローカル環境への</a:t>
              </a:r>
              <a:r>
                <a:rPr kumimoji="1" lang="en-US" altLang="ja-JP" sz="1100" dirty="0"/>
                <a:t>DB</a:t>
              </a:r>
              <a:r>
                <a:rPr kumimoji="1" lang="ja-JP" altLang="en-US" sz="1100" dirty="0"/>
                <a:t>構築</a:t>
              </a:r>
              <a:endParaRPr kumimoji="1" lang="en-US" altLang="ja-JP" sz="1100" dirty="0"/>
            </a:p>
            <a:p>
              <a:pPr algn="l"/>
              <a:r>
                <a:rPr lang="ja-JP" altLang="en-US" sz="1100" dirty="0"/>
                <a:t>・</a:t>
              </a:r>
              <a:r>
                <a:rPr lang="en-US" altLang="ja-JP" sz="1100" dirty="0"/>
                <a:t>Visual Studio</a:t>
              </a:r>
              <a:r>
                <a:rPr lang="ja-JP" altLang="en-US" sz="1100" dirty="0"/>
                <a:t>、</a:t>
              </a:r>
              <a:r>
                <a:rPr lang="en-US" altLang="ja-JP" sz="1100" dirty="0" err="1"/>
                <a:t>VSCode</a:t>
              </a:r>
              <a:r>
                <a:rPr lang="ja-JP" altLang="en-US" sz="1100" dirty="0"/>
                <a:t>の基本的な使い方</a:t>
              </a:r>
              <a:endParaRPr kumimoji="1" lang="en-US" altLang="ja-JP" sz="1100" dirty="0"/>
            </a:p>
          </p:txBody>
        </p:sp>
      </p:grpSp>
      <p:sp>
        <p:nvSpPr>
          <p:cNvPr id="16" name="正方形/長方形 15">
            <a:extLst>
              <a:ext uri="{FF2B5EF4-FFF2-40B4-BE49-F238E27FC236}">
                <a16:creationId xmlns:a16="http://schemas.microsoft.com/office/drawing/2014/main" id="{2892DB2F-3CDA-F192-5D70-102158667B4E}"/>
              </a:ext>
            </a:extLst>
          </p:cNvPr>
          <p:cNvSpPr/>
          <p:nvPr/>
        </p:nvSpPr>
        <p:spPr bwMode="auto">
          <a:xfrm>
            <a:off x="64655" y="5632937"/>
            <a:ext cx="831272" cy="249382"/>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学習</a:t>
            </a:r>
            <a:r>
              <a:rPr kumimoji="1" lang="ja-JP" altLang="en-US" sz="1200" b="1" i="0" u="none" strike="noStrike" cap="none" normalizeH="0" baseline="0" dirty="0">
                <a:ln>
                  <a:noFill/>
                </a:ln>
                <a:solidFill>
                  <a:schemeClr val="tx1"/>
                </a:solidFill>
                <a:effectLst/>
                <a:latin typeface="Arial" charset="0"/>
                <a:ea typeface="ＭＳ Ｐゴシック" pitchFamily="50" charset="-128"/>
              </a:rPr>
              <a:t>内容</a:t>
            </a:r>
          </a:p>
        </p:txBody>
      </p:sp>
      <p:sp>
        <p:nvSpPr>
          <p:cNvPr id="17" name="正方形/長方形 16">
            <a:extLst>
              <a:ext uri="{FF2B5EF4-FFF2-40B4-BE49-F238E27FC236}">
                <a16:creationId xmlns:a16="http://schemas.microsoft.com/office/drawing/2014/main" id="{D67ACE83-A50B-DAFE-2B44-73890FADE917}"/>
              </a:ext>
            </a:extLst>
          </p:cNvPr>
          <p:cNvSpPr/>
          <p:nvPr/>
        </p:nvSpPr>
        <p:spPr bwMode="auto">
          <a:xfrm>
            <a:off x="5130093" y="5627694"/>
            <a:ext cx="831272" cy="249382"/>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1" i="0" u="none" strike="noStrike" cap="none" normalizeH="0" baseline="0" dirty="0">
                <a:ln>
                  <a:noFill/>
                </a:ln>
                <a:solidFill>
                  <a:schemeClr val="tx1"/>
                </a:solidFill>
                <a:effectLst/>
                <a:latin typeface="Arial" charset="0"/>
                <a:ea typeface="ＭＳ Ｐゴシック" pitchFamily="50" charset="-128"/>
              </a:rPr>
              <a:t>習得スキル</a:t>
            </a:r>
          </a:p>
        </p:txBody>
      </p:sp>
      <p:pic>
        <p:nvPicPr>
          <p:cNvPr id="18" name="図 17">
            <a:extLst>
              <a:ext uri="{FF2B5EF4-FFF2-40B4-BE49-F238E27FC236}">
                <a16:creationId xmlns:a16="http://schemas.microsoft.com/office/drawing/2014/main" id="{AD9EB2E1-B427-8B1A-78D0-5A90EC3B05BE}"/>
              </a:ext>
            </a:extLst>
          </p:cNvPr>
          <p:cNvPicPr>
            <a:picLocks noChangeAspect="1"/>
          </p:cNvPicPr>
          <p:nvPr/>
        </p:nvPicPr>
        <p:blipFill>
          <a:blip r:embed="rId3"/>
          <a:stretch>
            <a:fillRect/>
          </a:stretch>
        </p:blipFill>
        <p:spPr>
          <a:xfrm>
            <a:off x="1714500" y="1880525"/>
            <a:ext cx="5715000" cy="3709663"/>
          </a:xfrm>
          <a:prstGeom prst="rect">
            <a:avLst/>
          </a:prstGeom>
        </p:spPr>
      </p:pic>
      <p:sp>
        <p:nvSpPr>
          <p:cNvPr id="50" name="テキスト ボックス 49">
            <a:extLst>
              <a:ext uri="{FF2B5EF4-FFF2-40B4-BE49-F238E27FC236}">
                <a16:creationId xmlns:a16="http://schemas.microsoft.com/office/drawing/2014/main" id="{05CC16A1-5C96-3630-3344-5545702F1652}"/>
              </a:ext>
            </a:extLst>
          </p:cNvPr>
          <p:cNvSpPr txBox="1"/>
          <p:nvPr/>
        </p:nvSpPr>
        <p:spPr>
          <a:xfrm>
            <a:off x="64654" y="1593678"/>
            <a:ext cx="3345296" cy="276999"/>
          </a:xfrm>
          <a:prstGeom prst="rect">
            <a:avLst/>
          </a:prstGeom>
          <a:noFill/>
        </p:spPr>
        <p:txBody>
          <a:bodyPr wrap="square" rtlCol="0">
            <a:spAutoFit/>
          </a:bodyPr>
          <a:lstStyle/>
          <a:p>
            <a:pPr algn="l"/>
            <a:r>
              <a:rPr kumimoji="1" lang="ja-JP" altLang="en-US" dirty="0"/>
              <a:t>制作物例①：</a:t>
            </a:r>
            <a:r>
              <a:rPr kumimoji="1" lang="en-US" altLang="ja-JP" dirty="0"/>
              <a:t>HTML</a:t>
            </a:r>
            <a:r>
              <a:rPr kumimoji="1" lang="ja-JP" altLang="en-US" dirty="0"/>
              <a:t>、</a:t>
            </a:r>
            <a:r>
              <a:rPr kumimoji="1" lang="en-US" altLang="ja-JP" dirty="0"/>
              <a:t>CSS</a:t>
            </a:r>
            <a:r>
              <a:rPr kumimoji="1" lang="ja-JP" altLang="en-US" dirty="0"/>
              <a:t>を用いた</a:t>
            </a:r>
            <a:r>
              <a:rPr kumimoji="1" lang="en-US" altLang="ja-JP" dirty="0"/>
              <a:t>Web</a:t>
            </a:r>
            <a:r>
              <a:rPr kumimoji="1" lang="ja-JP" altLang="en-US" dirty="0"/>
              <a:t>ページ</a:t>
            </a:r>
          </a:p>
        </p:txBody>
      </p:sp>
    </p:spTree>
    <p:extLst>
      <p:ext uri="{BB962C8B-B14F-4D97-AF65-F5344CB8AC3E}">
        <p14:creationId xmlns:p14="http://schemas.microsoft.com/office/powerpoint/2010/main" val="193117499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2F4650-65A1-416D-8511-16C952456EE0}"/>
              </a:ext>
            </a:extLst>
          </p:cNvPr>
          <p:cNvSpPr>
            <a:spLocks noGrp="1"/>
          </p:cNvSpPr>
          <p:nvPr>
            <p:ph type="title"/>
          </p:nvPr>
        </p:nvSpPr>
        <p:spPr>
          <a:xfrm>
            <a:off x="457200" y="90823"/>
            <a:ext cx="8229600" cy="591127"/>
          </a:xfrm>
        </p:spPr>
        <p:txBody>
          <a:bodyPr/>
          <a:lstStyle/>
          <a:p>
            <a:r>
              <a:rPr lang="ja-JP" altLang="en-US" sz="3200" dirty="0"/>
              <a:t>自己学習</a:t>
            </a:r>
            <a:endParaRPr kumimoji="1" lang="ja-JP" altLang="en-US" sz="3200" dirty="0"/>
          </a:p>
        </p:txBody>
      </p:sp>
      <p:sp>
        <p:nvSpPr>
          <p:cNvPr id="4" name="スライド番号プレースホルダー 3"/>
          <p:cNvSpPr>
            <a:spLocks noGrp="1"/>
          </p:cNvSpPr>
          <p:nvPr>
            <p:ph type="sldNum" sz="quarter" idx="4"/>
          </p:nvPr>
        </p:nvSpPr>
        <p:spPr/>
        <p:txBody>
          <a:bodyPr/>
          <a:lstStyle/>
          <a:p>
            <a:fld id="{0D9CFEC5-C9FB-460E-A21A-18083D5BBE5D}" type="slidenum">
              <a:rPr lang="ja-JP" altLang="en-US" smtClean="0"/>
              <a:pPr/>
              <a:t>7</a:t>
            </a:fld>
            <a:endParaRPr lang="ja-JP" altLang="en-US">
              <a:latin typeface="メイリオ" panose="020B0604030504040204" pitchFamily="50" charset="-128"/>
              <a:ea typeface="メイリオ" panose="020B0604030504040204" pitchFamily="50" charset="-128"/>
            </a:endParaRPr>
          </a:p>
        </p:txBody>
      </p:sp>
      <p:sp>
        <p:nvSpPr>
          <p:cNvPr id="5" name="コンテンツ プレースホルダー 2">
            <a:extLst>
              <a:ext uri="{FF2B5EF4-FFF2-40B4-BE49-F238E27FC236}">
                <a16:creationId xmlns:a16="http://schemas.microsoft.com/office/drawing/2014/main" id="{A71BF238-48B2-4928-8E6D-6D6F323A3C39}"/>
              </a:ext>
            </a:extLst>
          </p:cNvPr>
          <p:cNvSpPr txBox="1">
            <a:spLocks/>
          </p:cNvSpPr>
          <p:nvPr/>
        </p:nvSpPr>
        <p:spPr bwMode="auto">
          <a:xfrm>
            <a:off x="0" y="681950"/>
            <a:ext cx="9079345" cy="459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pPr marL="0" indent="0">
              <a:buNone/>
            </a:pPr>
            <a:r>
              <a:rPr lang="en-US" altLang="ja-JP" sz="2000" b="0" kern="0" dirty="0">
                <a:latin typeface="メイリオ" panose="020B0604030504040204" pitchFamily="50" charset="-128"/>
                <a:ea typeface="メイリオ" panose="020B0604030504040204" pitchFamily="50" charset="-128"/>
              </a:rPr>
              <a:t>Web</a:t>
            </a:r>
            <a:r>
              <a:rPr lang="ja-JP" altLang="en-US" sz="2000" b="0" kern="0" dirty="0">
                <a:latin typeface="メイリオ" panose="020B0604030504040204" pitchFamily="50" charset="-128"/>
                <a:ea typeface="メイリオ" panose="020B0604030504040204" pitchFamily="50" charset="-128"/>
              </a:rPr>
              <a:t>アプリ開発に必要な知識・技術の習得：</a:t>
            </a:r>
            <a:r>
              <a:rPr lang="en-US" altLang="ja-JP" sz="2000" b="0" kern="0" dirty="0">
                <a:latin typeface="メイリオ" panose="020B0604030504040204" pitchFamily="50" charset="-128"/>
                <a:ea typeface="メイリオ" panose="020B0604030504040204" pitchFamily="50" charset="-128"/>
              </a:rPr>
              <a:t>2023/05</a:t>
            </a:r>
            <a:r>
              <a:rPr lang="ja-JP" altLang="en-US" sz="2000" b="0" kern="0" dirty="0">
                <a:latin typeface="メイリオ" panose="020B0604030504040204" pitchFamily="50" charset="-128"/>
                <a:ea typeface="メイリオ" panose="020B0604030504040204" pitchFamily="50" charset="-128"/>
              </a:rPr>
              <a:t>～現在　</a:t>
            </a:r>
            <a:r>
              <a:rPr lang="en-US" altLang="ja-JP" sz="2000" b="0" kern="0" dirty="0">
                <a:latin typeface="メイリオ" panose="020B0604030504040204" pitchFamily="50" charset="-128"/>
                <a:ea typeface="メイリオ" panose="020B0604030504040204" pitchFamily="50" charset="-128"/>
              </a:rPr>
              <a:t>6</a:t>
            </a:r>
            <a:r>
              <a:rPr lang="ja-JP" altLang="en-US" sz="2000" b="0" kern="0" dirty="0">
                <a:latin typeface="メイリオ" panose="020B0604030504040204" pitchFamily="50" charset="-128"/>
                <a:ea typeface="メイリオ" panose="020B0604030504040204" pitchFamily="50" charset="-128"/>
              </a:rPr>
              <a:t>か月</a:t>
            </a:r>
            <a:endParaRPr lang="en-US" altLang="ja-JP" sz="2000" b="0" kern="0" dirty="0">
              <a:latin typeface="メイリオ" panose="020B0604030504040204" pitchFamily="50" charset="-128"/>
              <a:ea typeface="メイリオ" panose="020B0604030504040204" pitchFamily="50" charset="-128"/>
            </a:endParaRPr>
          </a:p>
        </p:txBody>
      </p:sp>
      <p:grpSp>
        <p:nvGrpSpPr>
          <p:cNvPr id="8" name="グループ化 7">
            <a:extLst>
              <a:ext uri="{FF2B5EF4-FFF2-40B4-BE49-F238E27FC236}">
                <a16:creationId xmlns:a16="http://schemas.microsoft.com/office/drawing/2014/main" id="{DFFF8956-720E-2524-67DD-6171901E0283}"/>
              </a:ext>
            </a:extLst>
          </p:cNvPr>
          <p:cNvGrpSpPr/>
          <p:nvPr/>
        </p:nvGrpSpPr>
        <p:grpSpPr>
          <a:xfrm>
            <a:off x="64655" y="1028003"/>
            <a:ext cx="8941009" cy="646331"/>
            <a:chOff x="64655" y="1028003"/>
            <a:chExt cx="8941009" cy="1040250"/>
          </a:xfrm>
        </p:grpSpPr>
        <p:sp>
          <p:nvSpPr>
            <p:cNvPr id="6" name="正方形/長方形 5">
              <a:extLst>
                <a:ext uri="{FF2B5EF4-FFF2-40B4-BE49-F238E27FC236}">
                  <a16:creationId xmlns:a16="http://schemas.microsoft.com/office/drawing/2014/main" id="{50C51C04-C406-51E0-3E13-EB1009556CDD}"/>
                </a:ext>
              </a:extLst>
            </p:cNvPr>
            <p:cNvSpPr/>
            <p:nvPr/>
          </p:nvSpPr>
          <p:spPr bwMode="auto">
            <a:xfrm>
              <a:off x="64655" y="1028003"/>
              <a:ext cx="8941009" cy="738909"/>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200" b="1" i="0" u="none" strike="noStrike" cap="none" normalizeH="0" baseline="0">
                <a:ln>
                  <a:noFill/>
                </a:ln>
                <a:solidFill>
                  <a:schemeClr val="tx1"/>
                </a:solidFill>
                <a:effectLst/>
                <a:latin typeface="Arial" charset="0"/>
                <a:ea typeface="ＭＳ Ｐゴシック" pitchFamily="50" charset="-128"/>
              </a:endParaRPr>
            </a:p>
          </p:txBody>
        </p:sp>
        <p:sp>
          <p:nvSpPr>
            <p:cNvPr id="7" name="テキスト ボックス 6">
              <a:extLst>
                <a:ext uri="{FF2B5EF4-FFF2-40B4-BE49-F238E27FC236}">
                  <a16:creationId xmlns:a16="http://schemas.microsoft.com/office/drawing/2014/main" id="{2E8536F1-4B02-4AE1-E154-8251CFA1A2E5}"/>
                </a:ext>
              </a:extLst>
            </p:cNvPr>
            <p:cNvSpPr txBox="1"/>
            <p:nvPr/>
          </p:nvSpPr>
          <p:spPr>
            <a:xfrm>
              <a:off x="64655" y="1028003"/>
              <a:ext cx="8941009" cy="1040250"/>
            </a:xfrm>
            <a:prstGeom prst="rect">
              <a:avLst/>
            </a:prstGeom>
            <a:noFill/>
          </p:spPr>
          <p:txBody>
            <a:bodyPr wrap="square" rtlCol="0">
              <a:spAutoFit/>
            </a:bodyPr>
            <a:lstStyle/>
            <a:p>
              <a:pPr algn="l"/>
              <a:r>
                <a:rPr kumimoji="1" lang="ja-JP" altLang="en-US" dirty="0"/>
                <a:t>概要：</a:t>
              </a:r>
              <a:r>
                <a:rPr lang="en-US" altLang="ja-JP" sz="1200" dirty="0">
                  <a:solidFill>
                    <a:srgbClr val="FF0000"/>
                  </a:solidFill>
                </a:rPr>
                <a:t>Web</a:t>
              </a:r>
              <a:r>
                <a:rPr lang="ja-JP" altLang="en-US" sz="1200" dirty="0">
                  <a:solidFill>
                    <a:srgbClr val="FF0000"/>
                  </a:solidFill>
                </a:rPr>
                <a:t>アプリケーション開発に必要な知識・技術の習得</a:t>
              </a:r>
              <a:endParaRPr kumimoji="1" lang="en-US" altLang="ja-JP" dirty="0">
                <a:solidFill>
                  <a:srgbClr val="FF0000"/>
                </a:solidFill>
              </a:endParaRPr>
            </a:p>
            <a:p>
              <a:pPr algn="l"/>
              <a:r>
                <a:rPr lang="ja-JP" altLang="en-US" dirty="0"/>
                <a:t>対象製品分野</a:t>
              </a:r>
              <a:r>
                <a:rPr lang="ja-JP" altLang="en-US" dirty="0">
                  <a:latin typeface="+mj-ea"/>
                  <a:ea typeface="+mj-ea"/>
                </a:rPr>
                <a:t>：</a:t>
              </a:r>
              <a:r>
                <a:rPr lang="en-US" altLang="ja-JP" dirty="0">
                  <a:solidFill>
                    <a:srgbClr val="FF0000"/>
                  </a:solidFill>
                  <a:latin typeface="+mj-ea"/>
                  <a:ea typeface="+mj-ea"/>
                </a:rPr>
                <a:t>OA</a:t>
              </a:r>
              <a:r>
                <a:rPr lang="ja-JP" altLang="en-US" dirty="0">
                  <a:solidFill>
                    <a:srgbClr val="FF0000"/>
                  </a:solidFill>
                  <a:latin typeface="+mj-ea"/>
                  <a:ea typeface="+mj-ea"/>
                </a:rPr>
                <a:t>システム　</a:t>
              </a:r>
              <a:r>
                <a:rPr lang="ja-JP" altLang="en-US" dirty="0">
                  <a:latin typeface="+mj-ea"/>
                  <a:ea typeface="+mj-ea"/>
                </a:rPr>
                <a:t>使用言語：</a:t>
              </a:r>
              <a:r>
                <a:rPr lang="en-US" altLang="ja-JP" dirty="0">
                  <a:solidFill>
                    <a:srgbClr val="FF0000"/>
                  </a:solidFill>
                  <a:latin typeface="+mj-ea"/>
                  <a:ea typeface="+mj-ea"/>
                </a:rPr>
                <a:t>Python</a:t>
              </a:r>
              <a:r>
                <a:rPr lang="ja-JP" altLang="en-US" dirty="0">
                  <a:solidFill>
                    <a:srgbClr val="FF0000"/>
                  </a:solidFill>
                  <a:latin typeface="+mj-ea"/>
                  <a:ea typeface="+mj-ea"/>
                </a:rPr>
                <a:t>、</a:t>
              </a:r>
              <a:r>
                <a:rPr lang="en-US" altLang="ja-JP" dirty="0">
                  <a:solidFill>
                    <a:srgbClr val="FF0000"/>
                  </a:solidFill>
                  <a:latin typeface="+mj-ea"/>
                  <a:ea typeface="+mj-ea"/>
                </a:rPr>
                <a:t>HTML</a:t>
              </a:r>
              <a:r>
                <a:rPr lang="ja-JP" altLang="en-US" dirty="0">
                  <a:solidFill>
                    <a:srgbClr val="FF0000"/>
                  </a:solidFill>
                  <a:latin typeface="+mj-ea"/>
                  <a:ea typeface="+mj-ea"/>
                </a:rPr>
                <a:t>、</a:t>
              </a:r>
              <a:r>
                <a:rPr lang="en-US" altLang="ja-JP" dirty="0">
                  <a:solidFill>
                    <a:srgbClr val="FF0000"/>
                  </a:solidFill>
                  <a:latin typeface="+mj-ea"/>
                  <a:ea typeface="+mj-ea"/>
                </a:rPr>
                <a:t>CSS</a:t>
              </a:r>
              <a:r>
                <a:rPr lang="ja-JP" altLang="en-US" dirty="0">
                  <a:solidFill>
                    <a:srgbClr val="FF0000"/>
                  </a:solidFill>
                  <a:latin typeface="+mj-ea"/>
                  <a:ea typeface="+mj-ea"/>
                </a:rPr>
                <a:t>、</a:t>
              </a:r>
              <a:r>
                <a:rPr lang="en-US" altLang="ja-JP" dirty="0">
                  <a:solidFill>
                    <a:srgbClr val="FF0000"/>
                  </a:solidFill>
                  <a:latin typeface="+mj-ea"/>
                  <a:ea typeface="+mj-ea"/>
                </a:rPr>
                <a:t>SQL</a:t>
              </a:r>
              <a:r>
                <a:rPr lang="ja-JP" altLang="en-US" dirty="0">
                  <a:solidFill>
                    <a:srgbClr val="FF0000"/>
                  </a:solidFill>
                  <a:latin typeface="+mj-ea"/>
                  <a:ea typeface="+mj-ea"/>
                </a:rPr>
                <a:t>　</a:t>
              </a:r>
              <a:r>
                <a:rPr lang="ja-JP" altLang="en-US" dirty="0">
                  <a:latin typeface="+mj-ea"/>
                  <a:ea typeface="+mj-ea"/>
                </a:rPr>
                <a:t>使用</a:t>
              </a:r>
              <a:r>
                <a:rPr lang="ja-JP" altLang="en-US" dirty="0"/>
                <a:t>ツール</a:t>
              </a:r>
              <a:r>
                <a:rPr lang="en-US" altLang="ja-JP" dirty="0"/>
                <a:t>/</a:t>
              </a:r>
              <a:r>
                <a:rPr lang="ja-JP" altLang="en-US" dirty="0"/>
                <a:t>ライブラリ：</a:t>
              </a:r>
              <a:r>
                <a:rPr lang="en-US" altLang="ja-JP" dirty="0">
                  <a:solidFill>
                    <a:srgbClr val="FF0000"/>
                  </a:solidFill>
                  <a:latin typeface="+mj-ea"/>
                  <a:ea typeface="+mj-ea"/>
                </a:rPr>
                <a:t>Visual Studio</a:t>
              </a:r>
              <a:r>
                <a:rPr lang="ja-JP" altLang="en-US" dirty="0">
                  <a:solidFill>
                    <a:srgbClr val="FF0000"/>
                  </a:solidFill>
                  <a:latin typeface="+mj-ea"/>
                  <a:ea typeface="+mj-ea"/>
                </a:rPr>
                <a:t>、</a:t>
              </a:r>
              <a:r>
                <a:rPr lang="en-US" altLang="ja-JP" dirty="0" err="1">
                  <a:solidFill>
                    <a:srgbClr val="FF0000"/>
                  </a:solidFill>
                  <a:latin typeface="+mj-ea"/>
                  <a:ea typeface="+mj-ea"/>
                </a:rPr>
                <a:t>VSCode</a:t>
              </a:r>
              <a:r>
                <a:rPr lang="ja-JP" altLang="en-US" dirty="0">
                  <a:solidFill>
                    <a:srgbClr val="FF0000"/>
                  </a:solidFill>
                  <a:latin typeface="+mj-ea"/>
                  <a:ea typeface="+mj-ea"/>
                </a:rPr>
                <a:t>、</a:t>
              </a:r>
              <a:r>
                <a:rPr lang="en-US" altLang="ja-JP" dirty="0">
                  <a:solidFill>
                    <a:srgbClr val="FF0000"/>
                  </a:solidFill>
                  <a:latin typeface="+mj-ea"/>
                  <a:ea typeface="+mj-ea"/>
                </a:rPr>
                <a:t>Flask</a:t>
              </a:r>
              <a:r>
                <a:rPr lang="ja-JP" altLang="en-US" dirty="0">
                  <a:solidFill>
                    <a:srgbClr val="FF0000"/>
                  </a:solidFill>
                  <a:latin typeface="+mj-ea"/>
                  <a:ea typeface="+mj-ea"/>
                </a:rPr>
                <a:t>、</a:t>
              </a:r>
              <a:r>
                <a:rPr lang="en-US" altLang="ja-JP" dirty="0">
                  <a:solidFill>
                    <a:srgbClr val="FF0000"/>
                  </a:solidFill>
                  <a:latin typeface="+mj-ea"/>
                  <a:ea typeface="+mj-ea"/>
                </a:rPr>
                <a:t>Bootstrap</a:t>
              </a:r>
              <a:endParaRPr kumimoji="1" lang="en-US" altLang="ja-JP" dirty="0">
                <a:solidFill>
                  <a:srgbClr val="FF0000"/>
                </a:solidFill>
              </a:endParaRPr>
            </a:p>
            <a:p>
              <a:endParaRPr kumimoji="1" lang="ja-JP" altLang="en-US" dirty="0"/>
            </a:p>
          </p:txBody>
        </p:sp>
      </p:grpSp>
      <p:grpSp>
        <p:nvGrpSpPr>
          <p:cNvPr id="9" name="グループ化 8">
            <a:extLst>
              <a:ext uri="{FF2B5EF4-FFF2-40B4-BE49-F238E27FC236}">
                <a16:creationId xmlns:a16="http://schemas.microsoft.com/office/drawing/2014/main" id="{81894BE2-CE6D-A8BE-B79D-6C1DEA52CAE7}"/>
              </a:ext>
            </a:extLst>
          </p:cNvPr>
          <p:cNvGrpSpPr/>
          <p:nvPr/>
        </p:nvGrpSpPr>
        <p:grpSpPr>
          <a:xfrm>
            <a:off x="64655" y="5944858"/>
            <a:ext cx="4886036" cy="819310"/>
            <a:chOff x="64655" y="1028003"/>
            <a:chExt cx="8941009" cy="738909"/>
          </a:xfrm>
        </p:grpSpPr>
        <p:sp>
          <p:nvSpPr>
            <p:cNvPr id="10" name="正方形/長方形 9">
              <a:extLst>
                <a:ext uri="{FF2B5EF4-FFF2-40B4-BE49-F238E27FC236}">
                  <a16:creationId xmlns:a16="http://schemas.microsoft.com/office/drawing/2014/main" id="{2AA5A809-4922-14AA-359D-B252FF3DE174}"/>
                </a:ext>
              </a:extLst>
            </p:cNvPr>
            <p:cNvSpPr/>
            <p:nvPr/>
          </p:nvSpPr>
          <p:spPr bwMode="auto">
            <a:xfrm>
              <a:off x="64655" y="1028003"/>
              <a:ext cx="8941009" cy="738909"/>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200" b="1" i="0" u="none" strike="noStrike" cap="none" normalizeH="0" baseline="0">
                <a:ln>
                  <a:noFill/>
                </a:ln>
                <a:solidFill>
                  <a:schemeClr val="tx1"/>
                </a:solidFill>
                <a:effectLst/>
                <a:latin typeface="Arial" charset="0"/>
                <a:ea typeface="ＭＳ Ｐゴシック" pitchFamily="50" charset="-128"/>
              </a:endParaRPr>
            </a:p>
          </p:txBody>
        </p:sp>
        <p:sp>
          <p:nvSpPr>
            <p:cNvPr id="11" name="テキスト ボックス 10">
              <a:extLst>
                <a:ext uri="{FF2B5EF4-FFF2-40B4-BE49-F238E27FC236}">
                  <a16:creationId xmlns:a16="http://schemas.microsoft.com/office/drawing/2014/main" id="{214C2BB7-E287-E909-EBC9-A264BAD042A4}"/>
                </a:ext>
              </a:extLst>
            </p:cNvPr>
            <p:cNvSpPr txBox="1"/>
            <p:nvPr/>
          </p:nvSpPr>
          <p:spPr>
            <a:xfrm>
              <a:off x="64655" y="1028003"/>
              <a:ext cx="8941009" cy="517125"/>
            </a:xfrm>
            <a:prstGeom prst="rect">
              <a:avLst/>
            </a:prstGeom>
            <a:noFill/>
          </p:spPr>
          <p:txBody>
            <a:bodyPr wrap="square" rtlCol="0">
              <a:spAutoFit/>
            </a:bodyPr>
            <a:lstStyle/>
            <a:p>
              <a:pPr algn="l"/>
              <a:r>
                <a:rPr lang="ja-JP" altLang="en-US" dirty="0"/>
                <a:t>・</a:t>
              </a:r>
              <a:r>
                <a:rPr lang="en-US" altLang="ja-JP" dirty="0"/>
                <a:t>Web</a:t>
              </a:r>
              <a:r>
                <a:rPr lang="ja-JP" altLang="en-US" dirty="0"/>
                <a:t>アプリ開発に必要な知識・技術の調査</a:t>
              </a:r>
              <a:endParaRPr lang="en-US" altLang="ja-JP" dirty="0"/>
            </a:p>
            <a:p>
              <a:pPr algn="l"/>
              <a:r>
                <a:rPr kumimoji="1" lang="ja-JP" altLang="en-US" dirty="0"/>
                <a:t>・フロントエンド</a:t>
              </a:r>
              <a:r>
                <a:rPr kumimoji="1" lang="en-US" altLang="ja-JP" dirty="0"/>
                <a:t>(HTML</a:t>
              </a:r>
              <a:r>
                <a:rPr kumimoji="1" lang="ja-JP" altLang="en-US" dirty="0"/>
                <a:t>、</a:t>
              </a:r>
              <a:r>
                <a:rPr kumimoji="1" lang="en-US" altLang="ja-JP" dirty="0"/>
                <a:t>CSS)</a:t>
              </a:r>
              <a:r>
                <a:rPr kumimoji="1" lang="ja-JP" altLang="en-US" dirty="0"/>
                <a:t>の学習</a:t>
              </a:r>
              <a:endParaRPr kumimoji="1" lang="en-US" altLang="ja-JP" dirty="0"/>
            </a:p>
            <a:p>
              <a:pPr algn="l"/>
              <a:r>
                <a:rPr lang="ja-JP" altLang="en-US" dirty="0"/>
                <a:t>・バックエンド</a:t>
              </a:r>
              <a:r>
                <a:rPr lang="en-US" altLang="ja-JP" dirty="0"/>
                <a:t>(Python)</a:t>
              </a:r>
              <a:r>
                <a:rPr lang="ja-JP" altLang="en-US" dirty="0"/>
                <a:t>の学習</a:t>
              </a:r>
              <a:endParaRPr lang="en-US" altLang="ja-JP" dirty="0"/>
            </a:p>
            <a:p>
              <a:pPr algn="l"/>
              <a:r>
                <a:rPr kumimoji="1" lang="ja-JP" altLang="en-US" dirty="0"/>
                <a:t>・</a:t>
              </a:r>
              <a:r>
                <a:rPr kumimoji="1" lang="en-US" altLang="ja-JP" dirty="0"/>
                <a:t>Flask</a:t>
              </a:r>
              <a:r>
                <a:rPr lang="ja-JP" altLang="en-US" dirty="0"/>
                <a:t>などのライブラリを使用した</a:t>
              </a:r>
              <a:r>
                <a:rPr lang="en-US" altLang="ja-JP" dirty="0"/>
                <a:t>Web</a:t>
              </a:r>
              <a:r>
                <a:rPr lang="ja-JP" altLang="en-US" dirty="0"/>
                <a:t>アプリの開発</a:t>
              </a:r>
              <a:endParaRPr kumimoji="1" lang="en-US" altLang="ja-JP" dirty="0"/>
            </a:p>
          </p:txBody>
        </p:sp>
      </p:grpSp>
      <p:grpSp>
        <p:nvGrpSpPr>
          <p:cNvPr id="3" name="グループ化 2">
            <a:extLst>
              <a:ext uri="{FF2B5EF4-FFF2-40B4-BE49-F238E27FC236}">
                <a16:creationId xmlns:a16="http://schemas.microsoft.com/office/drawing/2014/main" id="{C18BCB85-C3D1-6EE2-5B02-1F5D013687DD}"/>
              </a:ext>
            </a:extLst>
          </p:cNvPr>
          <p:cNvGrpSpPr/>
          <p:nvPr/>
        </p:nvGrpSpPr>
        <p:grpSpPr>
          <a:xfrm>
            <a:off x="5130093" y="5939615"/>
            <a:ext cx="3445842" cy="646331"/>
            <a:chOff x="5681228" y="2390218"/>
            <a:chExt cx="3005572" cy="1393696"/>
          </a:xfrm>
        </p:grpSpPr>
        <p:sp>
          <p:nvSpPr>
            <p:cNvPr id="13" name="正方形/長方形 12">
              <a:extLst>
                <a:ext uri="{FF2B5EF4-FFF2-40B4-BE49-F238E27FC236}">
                  <a16:creationId xmlns:a16="http://schemas.microsoft.com/office/drawing/2014/main" id="{8651BE12-0BDE-502E-A9D3-87CEE8AA1537}"/>
                </a:ext>
              </a:extLst>
            </p:cNvPr>
            <p:cNvSpPr/>
            <p:nvPr/>
          </p:nvSpPr>
          <p:spPr bwMode="auto">
            <a:xfrm>
              <a:off x="5681229" y="2390218"/>
              <a:ext cx="3005571" cy="1393696"/>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200" b="1" i="0" u="none" strike="noStrike" cap="none" normalizeH="0" baseline="0">
                <a:ln>
                  <a:noFill/>
                </a:ln>
                <a:solidFill>
                  <a:schemeClr val="tx1"/>
                </a:solidFill>
                <a:effectLst/>
                <a:latin typeface="Arial" charset="0"/>
                <a:ea typeface="ＭＳ Ｐゴシック" pitchFamily="50" charset="-128"/>
              </a:endParaRPr>
            </a:p>
          </p:txBody>
        </p:sp>
        <p:sp>
          <p:nvSpPr>
            <p:cNvPr id="14" name="テキスト ボックス 13">
              <a:extLst>
                <a:ext uri="{FF2B5EF4-FFF2-40B4-BE49-F238E27FC236}">
                  <a16:creationId xmlns:a16="http://schemas.microsoft.com/office/drawing/2014/main" id="{1D36330B-3D18-7C26-CB1C-3EC20CD3D089}"/>
                </a:ext>
              </a:extLst>
            </p:cNvPr>
            <p:cNvSpPr txBox="1"/>
            <p:nvPr/>
          </p:nvSpPr>
          <p:spPr>
            <a:xfrm>
              <a:off x="5681228" y="2402757"/>
              <a:ext cx="3005571" cy="822872"/>
            </a:xfrm>
            <a:prstGeom prst="rect">
              <a:avLst/>
            </a:prstGeom>
            <a:noFill/>
          </p:spPr>
          <p:txBody>
            <a:bodyPr wrap="square" rtlCol="0">
              <a:spAutoFit/>
            </a:bodyPr>
            <a:lstStyle/>
            <a:p>
              <a:pPr algn="l"/>
              <a:r>
                <a:rPr lang="ja-JP" altLang="en-US" sz="1100" dirty="0"/>
                <a:t>・</a:t>
              </a:r>
              <a:r>
                <a:rPr lang="en-US" altLang="ja-JP" sz="1100" dirty="0"/>
                <a:t>Python</a:t>
              </a:r>
              <a:r>
                <a:rPr lang="ja-JP" altLang="en-US" sz="1100" dirty="0"/>
                <a:t>、</a:t>
              </a:r>
              <a:r>
                <a:rPr lang="en-US" altLang="ja-JP" sz="1100" dirty="0"/>
                <a:t>HTML</a:t>
              </a:r>
              <a:r>
                <a:rPr lang="ja-JP" altLang="en-US" sz="1100" dirty="0"/>
                <a:t>、</a:t>
              </a:r>
              <a:r>
                <a:rPr lang="en-US" altLang="ja-JP" sz="1100" dirty="0"/>
                <a:t>CSS</a:t>
              </a:r>
              <a:r>
                <a:rPr lang="ja-JP" altLang="en-US" sz="1100" dirty="0"/>
                <a:t>の基礎文法</a:t>
              </a:r>
              <a:endParaRPr lang="en-US" altLang="ja-JP" sz="1100" dirty="0"/>
            </a:p>
            <a:p>
              <a:pPr algn="l"/>
              <a:r>
                <a:rPr kumimoji="1" lang="ja-JP" altLang="en-US" sz="1100" dirty="0"/>
                <a:t>・ローカル環境への</a:t>
              </a:r>
              <a:r>
                <a:rPr kumimoji="1" lang="en-US" altLang="ja-JP" sz="1100" dirty="0"/>
                <a:t>DB</a:t>
              </a:r>
              <a:r>
                <a:rPr kumimoji="1" lang="ja-JP" altLang="en-US" sz="1100" dirty="0"/>
                <a:t>構築</a:t>
              </a:r>
              <a:endParaRPr kumimoji="1" lang="en-US" altLang="ja-JP" sz="1100" dirty="0"/>
            </a:p>
            <a:p>
              <a:pPr algn="l"/>
              <a:r>
                <a:rPr lang="ja-JP" altLang="en-US" sz="1100" dirty="0"/>
                <a:t>・</a:t>
              </a:r>
              <a:r>
                <a:rPr lang="en-US" altLang="ja-JP" sz="1100" dirty="0"/>
                <a:t>Visual Studio</a:t>
              </a:r>
              <a:r>
                <a:rPr lang="ja-JP" altLang="en-US" sz="1100" dirty="0"/>
                <a:t>、</a:t>
              </a:r>
              <a:r>
                <a:rPr lang="en-US" altLang="ja-JP" sz="1100" dirty="0" err="1"/>
                <a:t>VSCode</a:t>
              </a:r>
              <a:r>
                <a:rPr lang="ja-JP" altLang="en-US" sz="1100" dirty="0"/>
                <a:t>の基本的な使い方</a:t>
              </a:r>
              <a:endParaRPr kumimoji="1" lang="en-US" altLang="ja-JP" sz="1100" dirty="0"/>
            </a:p>
          </p:txBody>
        </p:sp>
      </p:grpSp>
      <p:sp>
        <p:nvSpPr>
          <p:cNvPr id="16" name="正方形/長方形 15">
            <a:extLst>
              <a:ext uri="{FF2B5EF4-FFF2-40B4-BE49-F238E27FC236}">
                <a16:creationId xmlns:a16="http://schemas.microsoft.com/office/drawing/2014/main" id="{2892DB2F-3CDA-F192-5D70-102158667B4E}"/>
              </a:ext>
            </a:extLst>
          </p:cNvPr>
          <p:cNvSpPr/>
          <p:nvPr/>
        </p:nvSpPr>
        <p:spPr bwMode="auto">
          <a:xfrm>
            <a:off x="64655" y="5632937"/>
            <a:ext cx="831272" cy="249382"/>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t>学習</a:t>
            </a:r>
            <a:r>
              <a:rPr kumimoji="1" lang="ja-JP" altLang="en-US" sz="1200" b="1" i="0" u="none" strike="noStrike" cap="none" normalizeH="0" baseline="0" dirty="0">
                <a:ln>
                  <a:noFill/>
                </a:ln>
                <a:solidFill>
                  <a:schemeClr val="tx1"/>
                </a:solidFill>
                <a:effectLst/>
                <a:latin typeface="Arial" charset="0"/>
                <a:ea typeface="ＭＳ Ｐゴシック" pitchFamily="50" charset="-128"/>
              </a:rPr>
              <a:t>内容</a:t>
            </a:r>
          </a:p>
        </p:txBody>
      </p:sp>
      <p:sp>
        <p:nvSpPr>
          <p:cNvPr id="17" name="正方形/長方形 16">
            <a:extLst>
              <a:ext uri="{FF2B5EF4-FFF2-40B4-BE49-F238E27FC236}">
                <a16:creationId xmlns:a16="http://schemas.microsoft.com/office/drawing/2014/main" id="{D67ACE83-A50B-DAFE-2B44-73890FADE917}"/>
              </a:ext>
            </a:extLst>
          </p:cNvPr>
          <p:cNvSpPr/>
          <p:nvPr/>
        </p:nvSpPr>
        <p:spPr bwMode="auto">
          <a:xfrm>
            <a:off x="5130093" y="5627694"/>
            <a:ext cx="831272" cy="249382"/>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1" i="0" u="none" strike="noStrike" cap="none" normalizeH="0" baseline="0" dirty="0">
                <a:ln>
                  <a:noFill/>
                </a:ln>
                <a:solidFill>
                  <a:schemeClr val="tx1"/>
                </a:solidFill>
                <a:effectLst/>
                <a:latin typeface="Arial" charset="0"/>
                <a:ea typeface="ＭＳ Ｐゴシック" pitchFamily="50" charset="-128"/>
              </a:rPr>
              <a:t>習得スキル</a:t>
            </a:r>
          </a:p>
        </p:txBody>
      </p:sp>
      <p:sp>
        <p:nvSpPr>
          <p:cNvPr id="50" name="テキスト ボックス 49">
            <a:extLst>
              <a:ext uri="{FF2B5EF4-FFF2-40B4-BE49-F238E27FC236}">
                <a16:creationId xmlns:a16="http://schemas.microsoft.com/office/drawing/2014/main" id="{05CC16A1-5C96-3630-3344-5545702F1652}"/>
              </a:ext>
            </a:extLst>
          </p:cNvPr>
          <p:cNvSpPr txBox="1"/>
          <p:nvPr/>
        </p:nvSpPr>
        <p:spPr>
          <a:xfrm>
            <a:off x="64655" y="1593678"/>
            <a:ext cx="3907269" cy="276999"/>
          </a:xfrm>
          <a:prstGeom prst="rect">
            <a:avLst/>
          </a:prstGeom>
          <a:noFill/>
        </p:spPr>
        <p:txBody>
          <a:bodyPr wrap="square" rtlCol="0">
            <a:spAutoFit/>
          </a:bodyPr>
          <a:lstStyle/>
          <a:p>
            <a:pPr algn="l"/>
            <a:r>
              <a:rPr kumimoji="1" lang="ja-JP" altLang="en-US" dirty="0"/>
              <a:t>制作物例②：</a:t>
            </a:r>
            <a:r>
              <a:rPr lang="en-US" altLang="ja-JP" dirty="0"/>
              <a:t>Flask</a:t>
            </a:r>
            <a:r>
              <a:rPr lang="ja-JP" altLang="en-US" dirty="0"/>
              <a:t>、</a:t>
            </a:r>
            <a:r>
              <a:rPr lang="en-US" altLang="ja-JP" dirty="0"/>
              <a:t>SQL</a:t>
            </a:r>
            <a:r>
              <a:rPr lang="ja-JP" altLang="en-US" dirty="0"/>
              <a:t>サーバを用いた書籍管理アプリ</a:t>
            </a:r>
            <a:endParaRPr kumimoji="1" lang="ja-JP" altLang="en-US" dirty="0"/>
          </a:p>
        </p:txBody>
      </p:sp>
      <p:pic>
        <p:nvPicPr>
          <p:cNvPr id="12" name="図 11">
            <a:extLst>
              <a:ext uri="{FF2B5EF4-FFF2-40B4-BE49-F238E27FC236}">
                <a16:creationId xmlns:a16="http://schemas.microsoft.com/office/drawing/2014/main" id="{0AAE34D2-3E88-15B8-8A7A-76CBE1FBB655}"/>
              </a:ext>
            </a:extLst>
          </p:cNvPr>
          <p:cNvPicPr>
            <a:picLocks noChangeAspect="1"/>
          </p:cNvPicPr>
          <p:nvPr/>
        </p:nvPicPr>
        <p:blipFill>
          <a:blip r:embed="rId3"/>
          <a:stretch>
            <a:fillRect/>
          </a:stretch>
        </p:blipFill>
        <p:spPr>
          <a:xfrm>
            <a:off x="601359" y="1870677"/>
            <a:ext cx="7867599" cy="3558488"/>
          </a:xfrm>
          <a:prstGeom prst="rect">
            <a:avLst/>
          </a:prstGeom>
        </p:spPr>
      </p:pic>
    </p:spTree>
    <p:extLst>
      <p:ext uri="{BB962C8B-B14F-4D97-AF65-F5344CB8AC3E}">
        <p14:creationId xmlns:p14="http://schemas.microsoft.com/office/powerpoint/2010/main" val="166995029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0AE337-FE61-405C-BF74-495FBD690F66}"/>
              </a:ext>
            </a:extLst>
          </p:cNvPr>
          <p:cNvSpPr>
            <a:spLocks noGrp="1"/>
          </p:cNvSpPr>
          <p:nvPr>
            <p:ph type="title"/>
          </p:nvPr>
        </p:nvSpPr>
        <p:spPr>
          <a:xfrm>
            <a:off x="420255" y="609600"/>
            <a:ext cx="8795320" cy="803176"/>
          </a:xfrm>
        </p:spPr>
        <p:txBody>
          <a:bodyPr/>
          <a:lstStyle/>
          <a:p>
            <a:r>
              <a:rPr lang="ja-JP" altLang="en-US" sz="4400" dirty="0">
                <a:latin typeface="Meiryo UI" panose="020B0604030504040204" pitchFamily="50" charset="-128"/>
                <a:ea typeface="Meiryo UI" panose="020B0604030504040204" pitchFamily="50" charset="-128"/>
              </a:rPr>
              <a:t>強み</a:t>
            </a:r>
            <a:r>
              <a:rPr lang="en-US" altLang="ja-JP" sz="4400" dirty="0">
                <a:latin typeface="Meiryo UI" panose="020B0604030504040204" pitchFamily="50" charset="-128"/>
                <a:ea typeface="Meiryo UI" panose="020B0604030504040204" pitchFamily="50" charset="-128"/>
              </a:rPr>
              <a:t>/</a:t>
            </a:r>
            <a:r>
              <a:rPr lang="ja-JP" altLang="en-US" sz="4400" dirty="0">
                <a:latin typeface="Meiryo UI" panose="020B0604030504040204" pitchFamily="50" charset="-128"/>
                <a:ea typeface="Meiryo UI" panose="020B0604030504040204" pitchFamily="50" charset="-128"/>
              </a:rPr>
              <a:t>スキル</a:t>
            </a:r>
            <a:endParaRPr kumimoji="1" lang="ja-JP" altLang="en-US" dirty="0">
              <a:latin typeface="Meiryo UI" panose="020B0604030504040204" pitchFamily="50" charset="-128"/>
              <a:ea typeface="Meiryo UI" panose="020B0604030504040204" pitchFamily="50" charset="-128"/>
            </a:endParaRPr>
          </a:p>
        </p:txBody>
      </p:sp>
      <p:graphicFrame>
        <p:nvGraphicFramePr>
          <p:cNvPr id="4" name="表 4">
            <a:extLst>
              <a:ext uri="{FF2B5EF4-FFF2-40B4-BE49-F238E27FC236}">
                <a16:creationId xmlns:a16="http://schemas.microsoft.com/office/drawing/2014/main" id="{D5241DE5-134E-48AB-8CC7-E10C2E931CDE}"/>
              </a:ext>
            </a:extLst>
          </p:cNvPr>
          <p:cNvGraphicFramePr>
            <a:graphicFrameLocks noGrp="1"/>
          </p:cNvGraphicFramePr>
          <p:nvPr>
            <p:ph idx="1"/>
            <p:extLst>
              <p:ext uri="{D42A27DB-BD31-4B8C-83A1-F6EECF244321}">
                <p14:modId xmlns:p14="http://schemas.microsoft.com/office/powerpoint/2010/main" val="1730523633"/>
              </p:ext>
            </p:extLst>
          </p:nvPr>
        </p:nvGraphicFramePr>
        <p:xfrm>
          <a:off x="194350" y="1664804"/>
          <a:ext cx="8795320" cy="5125619"/>
        </p:xfrm>
        <a:graphic>
          <a:graphicData uri="http://schemas.openxmlformats.org/drawingml/2006/table">
            <a:tbl>
              <a:tblPr firstRow="1" bandRow="1">
                <a:tableStyleId>{5C22544A-7EE6-4342-B048-85BDC9FD1C3A}</a:tableStyleId>
              </a:tblPr>
              <a:tblGrid>
                <a:gridCol w="2381220">
                  <a:extLst>
                    <a:ext uri="{9D8B030D-6E8A-4147-A177-3AD203B41FA5}">
                      <a16:colId xmlns:a16="http://schemas.microsoft.com/office/drawing/2014/main" val="2618212634"/>
                    </a:ext>
                  </a:extLst>
                </a:gridCol>
                <a:gridCol w="3508598">
                  <a:extLst>
                    <a:ext uri="{9D8B030D-6E8A-4147-A177-3AD203B41FA5}">
                      <a16:colId xmlns:a16="http://schemas.microsoft.com/office/drawing/2014/main" val="1516345742"/>
                    </a:ext>
                  </a:extLst>
                </a:gridCol>
                <a:gridCol w="2905502">
                  <a:extLst>
                    <a:ext uri="{9D8B030D-6E8A-4147-A177-3AD203B41FA5}">
                      <a16:colId xmlns:a16="http://schemas.microsoft.com/office/drawing/2014/main" val="3240562035"/>
                    </a:ext>
                  </a:extLst>
                </a:gridCol>
              </a:tblGrid>
              <a:tr h="522097">
                <a:tc>
                  <a:txBody>
                    <a:bodyPr/>
                    <a:lstStyle/>
                    <a:p>
                      <a:pPr algn="ctr">
                        <a:lnSpc>
                          <a:spcPct val="150000"/>
                        </a:lnSpc>
                      </a:pPr>
                      <a:r>
                        <a:rPr kumimoji="1" lang="ja-JP" altLang="en-US" sz="1800">
                          <a:solidFill>
                            <a:schemeClr val="tx1"/>
                          </a:solidFill>
                          <a:latin typeface="メイリオ" panose="020B0604030504040204" pitchFamily="50" charset="-128"/>
                          <a:ea typeface="メイリオ" panose="020B0604030504040204" pitchFamily="50" charset="-128"/>
                        </a:rPr>
                        <a:t>項目</a:t>
                      </a:r>
                    </a:p>
                  </a:txBody>
                  <a:tcPr/>
                </a:tc>
                <a:tc>
                  <a:txBody>
                    <a:bodyPr/>
                    <a:lstStyle/>
                    <a:p>
                      <a:pPr algn="ctr">
                        <a:lnSpc>
                          <a:spcPct val="150000"/>
                        </a:lnSpc>
                      </a:pPr>
                      <a:r>
                        <a:rPr kumimoji="1" lang="ja-JP" altLang="en-US" sz="1800">
                          <a:solidFill>
                            <a:schemeClr val="tx1"/>
                          </a:solidFill>
                          <a:latin typeface="メイリオ" panose="020B0604030504040204" pitchFamily="50" charset="-128"/>
                          <a:ea typeface="メイリオ" panose="020B0604030504040204" pitchFamily="50" charset="-128"/>
                        </a:rPr>
                        <a:t>内容</a:t>
                      </a:r>
                    </a:p>
                  </a:txBody>
                  <a:tcPr/>
                </a:tc>
                <a:tc>
                  <a:txBody>
                    <a:bodyPr/>
                    <a:lstStyle/>
                    <a:p>
                      <a:pPr algn="ctr">
                        <a:lnSpc>
                          <a:spcPct val="150000"/>
                        </a:lnSpc>
                      </a:pPr>
                      <a:r>
                        <a:rPr kumimoji="1" lang="ja-JP" altLang="en-US" sz="1800">
                          <a:solidFill>
                            <a:schemeClr val="tx1"/>
                          </a:solidFill>
                          <a:latin typeface="メイリオ" panose="020B0604030504040204" pitchFamily="50" charset="-128"/>
                          <a:ea typeface="メイリオ" panose="020B0604030504040204" pitchFamily="50" charset="-128"/>
                        </a:rPr>
                        <a:t>業務で活かせること</a:t>
                      </a:r>
                    </a:p>
                  </a:txBody>
                  <a:tcPr/>
                </a:tc>
                <a:extLst>
                  <a:ext uri="{0D108BD9-81ED-4DB2-BD59-A6C34878D82A}">
                    <a16:rowId xmlns:a16="http://schemas.microsoft.com/office/drawing/2014/main" val="1109360966"/>
                  </a:ext>
                </a:extLst>
              </a:tr>
              <a:tr h="1493195">
                <a:tc>
                  <a:txBody>
                    <a:bodyPr/>
                    <a:lstStyle/>
                    <a:p>
                      <a:pPr algn="ctr"/>
                      <a:r>
                        <a:rPr kumimoji="1" lang="ja-JP" altLang="en-US" sz="1800" b="1">
                          <a:latin typeface="メイリオ" panose="020B0604030504040204" pitchFamily="50" charset="-128"/>
                          <a:ea typeface="メイリオ" panose="020B0604030504040204" pitchFamily="50" charset="-128"/>
                        </a:rPr>
                        <a:t>広い視野で物事を</a:t>
                      </a:r>
                      <a:endParaRPr kumimoji="1" lang="en-US" altLang="ja-JP" sz="1800" b="1">
                        <a:latin typeface="メイリオ" panose="020B0604030504040204" pitchFamily="50" charset="-128"/>
                        <a:ea typeface="メイリオ" panose="020B0604030504040204" pitchFamily="50" charset="-128"/>
                      </a:endParaRPr>
                    </a:p>
                    <a:p>
                      <a:pPr algn="ctr"/>
                      <a:r>
                        <a:rPr kumimoji="1" lang="ja-JP" altLang="en-US" sz="1800" b="1">
                          <a:latin typeface="メイリオ"/>
                          <a:ea typeface="メイリオ"/>
                        </a:rPr>
                        <a:t>捉える</a:t>
                      </a:r>
                      <a:r>
                        <a:rPr lang="ja-JP" altLang="en-US" sz="1800" b="1">
                          <a:latin typeface="メイリオ"/>
                          <a:ea typeface="メイリオ"/>
                        </a:rPr>
                        <a:t>こと</a:t>
                      </a:r>
                      <a:endParaRPr kumimoji="1" lang="ja-JP" altLang="en-US" sz="1800" b="1">
                        <a:latin typeface="メイリオ"/>
                        <a:ea typeface="メイリオ"/>
                      </a:endParaRPr>
                    </a:p>
                  </a:txBody>
                  <a:tcPr anchor="ctr"/>
                </a:tc>
                <a:tc>
                  <a:txBody>
                    <a:bodyPr/>
                    <a:lstStyle/>
                    <a:p>
                      <a:pPr algn="l"/>
                      <a:r>
                        <a:rPr kumimoji="1" lang="ja-JP" altLang="en-US" sz="1600">
                          <a:latin typeface="メイリオ" panose="020B0604030504040204" pitchFamily="50" charset="-128"/>
                          <a:ea typeface="メイリオ" panose="020B0604030504040204" pitchFamily="50" charset="-128"/>
                        </a:rPr>
                        <a:t>飲食店でのアルバイト経験を通じて、自分の業務だけでなく、他の従業員の様子やお客様の様子も見ることができるようになった。</a:t>
                      </a:r>
                      <a:endParaRPr kumimoji="1" lang="en-US" altLang="ja-JP" sz="1600">
                        <a:latin typeface="メイリオ" panose="020B0604030504040204" pitchFamily="50" charset="-128"/>
                        <a:ea typeface="メイリオ" panose="020B0604030504040204" pitchFamily="50" charset="-128"/>
                      </a:endParaRPr>
                    </a:p>
                  </a:txBody>
                  <a:tcPr anchor="ctr"/>
                </a:tc>
                <a:tc>
                  <a:txBody>
                    <a:bodyPr/>
                    <a:lstStyle/>
                    <a:p>
                      <a:pPr algn="l"/>
                      <a:r>
                        <a:rPr kumimoji="1" lang="ja-JP" altLang="en-US" sz="1600">
                          <a:latin typeface="メイリオ" panose="020B0604030504040204" pitchFamily="50" charset="-128"/>
                          <a:ea typeface="メイリオ" panose="020B0604030504040204" pitchFamily="50" charset="-128"/>
                        </a:rPr>
                        <a:t>現在の業務だけでなく次の業務など先の工程をあらかじめ確認して、必要に応じて作業内容や使用ツールを確認する</a:t>
                      </a:r>
                      <a:endParaRPr kumimoji="1" lang="en-US" altLang="ja-JP" sz="160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388787514"/>
                  </a:ext>
                </a:extLst>
              </a:tr>
              <a:tr h="1534963">
                <a:tc>
                  <a:txBody>
                    <a:bodyPr/>
                    <a:lstStyle/>
                    <a:p>
                      <a:pPr algn="ctr"/>
                      <a:r>
                        <a:rPr lang="en-US" altLang="ja-JP" sz="1800" b="1" err="1">
                          <a:latin typeface="メイリオ"/>
                          <a:ea typeface="メイリオ"/>
                        </a:rPr>
                        <a:t>未経験なことに挑戦する姿勢</a:t>
                      </a:r>
                      <a:endParaRPr kumimoji="1" lang="en-US" altLang="ja-JP" sz="1800" b="1" err="1">
                        <a:latin typeface="メイリオ"/>
                        <a:ea typeface="メイリオ"/>
                      </a:endParaRPr>
                    </a:p>
                  </a:txBody>
                  <a:tcPr anchor="ctr"/>
                </a:tc>
                <a:tc>
                  <a:txBody>
                    <a:bodyPr/>
                    <a:lstStyle/>
                    <a:p>
                      <a:pPr algn="l"/>
                      <a:r>
                        <a:rPr lang="ja-JP" altLang="en-US" sz="1600" dirty="0">
                          <a:latin typeface="メイリオ"/>
                          <a:ea typeface="メイリオ"/>
                        </a:rPr>
                        <a:t>アルバイトや卒業研究で、今まで全くやったことのない内容に挑戦した。不明点を自分で調べたり他の人に聞いて試行錯誤しながら1つずつ解消していき、結果を形として残すことができた。</a:t>
                      </a:r>
                      <a:endParaRPr kumimoji="1" lang="ja-JP" altLang="en-US" sz="1600" dirty="0">
                        <a:latin typeface="メイリオ"/>
                        <a:ea typeface="メイリオ"/>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dirty="0">
                          <a:latin typeface="メイリオ"/>
                          <a:ea typeface="メイリオ"/>
                        </a:rPr>
                        <a:t>未経験な分野の業務など</a:t>
                      </a:r>
                      <a:endParaRPr kumimoji="1" lang="ja-JP" altLang="en-US" sz="1600" dirty="0">
                        <a:latin typeface="メイリオ"/>
                        <a:ea typeface="メイリオ"/>
                      </a:endParaRPr>
                    </a:p>
                    <a:p>
                      <a:pPr algn="l"/>
                      <a:endParaRPr kumimoji="1" lang="ja-JP" altLang="en-US" sz="16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126428555"/>
                  </a:ext>
                </a:extLst>
              </a:tr>
              <a:tr h="1555847">
                <a:tc>
                  <a:txBody>
                    <a:bodyPr/>
                    <a:lstStyle/>
                    <a:p>
                      <a:pPr lvl="0" algn="ctr">
                        <a:buNone/>
                      </a:pPr>
                      <a:r>
                        <a:rPr lang="en-US" sz="1800" b="1" i="0" u="none" strike="noStrike" noProof="0">
                          <a:latin typeface="Meiryo"/>
                        </a:rPr>
                        <a:t>C</a:t>
                      </a:r>
                      <a:r>
                        <a:rPr lang="ja-JP" altLang="en-US" sz="1800" b="1" i="0" u="none" strike="noStrike" noProof="0">
                          <a:latin typeface="Meiryo"/>
                          <a:ea typeface="Meiryo"/>
                        </a:rPr>
                        <a:t>言語</a:t>
                      </a:r>
                      <a:endParaRPr kumimoji="1" lang="ja-JP" altLang="en-US"/>
                    </a:p>
                  </a:txBody>
                  <a:tcPr anchor="ctr"/>
                </a:tc>
                <a:tc>
                  <a:txBody>
                    <a:bodyPr/>
                    <a:lstStyle/>
                    <a:p>
                      <a:pPr lvl="0" algn="l">
                        <a:buNone/>
                      </a:pPr>
                      <a:r>
                        <a:rPr lang="en-US" altLang="ja-JP" sz="1600" b="0" i="0" u="none" strike="noStrike" noProof="0">
                          <a:latin typeface="Meiryo"/>
                        </a:rPr>
                        <a:t>C</a:t>
                      </a:r>
                      <a:r>
                        <a:rPr lang="ja-JP" sz="1600" b="0" i="0" u="none" strike="noStrike" noProof="0">
                          <a:latin typeface="Meiryo"/>
                          <a:ea typeface="Meiryo"/>
                        </a:rPr>
                        <a:t>言語の基本的な文法やポインタ、構造体を用いたプログラミングを大学時代に</a:t>
                      </a:r>
                      <a:r>
                        <a:rPr lang="en-US" altLang="ja-JP" sz="1600" b="0" i="0" u="none" strike="noStrike" noProof="0">
                          <a:latin typeface="Meiryo"/>
                        </a:rPr>
                        <a:t>3</a:t>
                      </a:r>
                      <a:r>
                        <a:rPr lang="ja-JP" sz="1600" b="0" i="0" u="none" strike="noStrike" noProof="0">
                          <a:latin typeface="Meiryo"/>
                          <a:ea typeface="Meiryo"/>
                        </a:rPr>
                        <a:t>年間経験。実験を</a:t>
                      </a:r>
                      <a:r>
                        <a:rPr lang="ja-JP" altLang="en-US" sz="1600" b="0" i="0" u="none" strike="noStrike" noProof="0">
                          <a:latin typeface="Meiryo"/>
                          <a:ea typeface="Meiryo"/>
                        </a:rPr>
                        <a:t>通</a:t>
                      </a:r>
                      <a:r>
                        <a:rPr lang="ja-JP" sz="1600" b="0" i="0" u="none" strike="noStrike" noProof="0">
                          <a:latin typeface="Meiryo"/>
                          <a:ea typeface="Meiryo"/>
                        </a:rPr>
                        <a:t>じて画像処理プログラミング</a:t>
                      </a:r>
                      <a:r>
                        <a:rPr lang="ja-JP" altLang="en-US" sz="1600" b="0" i="0" u="none" strike="noStrike" noProof="0">
                          <a:latin typeface="Meiryo"/>
                          <a:ea typeface="Meiryo"/>
                        </a:rPr>
                        <a:t>など</a:t>
                      </a:r>
                      <a:r>
                        <a:rPr lang="ja-JP" sz="1600" b="0" i="0" u="none" strike="noStrike" noProof="0">
                          <a:latin typeface="Meiryo"/>
                          <a:ea typeface="Meiryo"/>
                        </a:rPr>
                        <a:t>を行った</a:t>
                      </a:r>
                      <a:r>
                        <a:rPr lang="ja-JP" altLang="en-US" sz="1600" b="0" i="0" u="none" strike="noStrike" noProof="0">
                          <a:latin typeface="Meiryo"/>
                          <a:ea typeface="Meiryo"/>
                        </a:rPr>
                        <a:t>。</a:t>
                      </a:r>
                      <a:r>
                        <a:rPr lang="ja-JP" sz="1600" b="0" i="0" u="none" strike="noStrike" noProof="0">
                          <a:latin typeface="Meiryo"/>
                          <a:ea typeface="Meiryo"/>
                        </a:rPr>
                        <a:t>社内研修でも実施</a:t>
                      </a:r>
                      <a:r>
                        <a:rPr lang="ja-JP" altLang="en-US" sz="1600" b="0" i="0" u="none" strike="noStrike" noProof="0">
                          <a:latin typeface="Meiryo"/>
                          <a:ea typeface="Meiryo"/>
                        </a:rPr>
                        <a:t>。</a:t>
                      </a:r>
                    </a:p>
                  </a:txBody>
                  <a:tcPr anchor="ctr"/>
                </a:tc>
                <a:tc>
                  <a:txBody>
                    <a:bodyPr/>
                    <a:lstStyle/>
                    <a:p>
                      <a:pPr lvl="0" algn="l">
                        <a:buNone/>
                      </a:pPr>
                      <a:r>
                        <a:rPr lang="en-US" sz="1600" b="0" i="0" u="none" strike="noStrike" noProof="0" dirty="0">
                          <a:latin typeface="Meiryo"/>
                        </a:rPr>
                        <a:t>C</a:t>
                      </a:r>
                      <a:r>
                        <a:rPr lang="ja-JP" altLang="en-US" sz="1600" b="0" i="0" u="none" strike="noStrike" noProof="0" dirty="0">
                          <a:latin typeface="Meiryo"/>
                          <a:ea typeface="Meiryo"/>
                        </a:rPr>
                        <a:t>言語</a:t>
                      </a:r>
                      <a:r>
                        <a:rPr kumimoji="1" lang="ja-JP" sz="1600" b="0" i="0" u="none" strike="noStrike" noProof="0" dirty="0">
                          <a:latin typeface="Meiryo"/>
                          <a:ea typeface="Meiryo"/>
                        </a:rPr>
                        <a:t>を用いた画像処理</a:t>
                      </a:r>
                      <a:r>
                        <a:rPr lang="ja-JP" sz="1600" b="0" i="0" u="none" strike="noStrike" noProof="0" dirty="0">
                          <a:latin typeface="Meiryo"/>
                          <a:ea typeface="Meiryo"/>
                        </a:rPr>
                        <a:t>システム</a:t>
                      </a:r>
                      <a:r>
                        <a:rPr kumimoji="1" lang="ja-JP" sz="1600" b="0" i="0" u="none" strike="noStrike" noProof="0" dirty="0">
                          <a:latin typeface="Meiryo"/>
                          <a:ea typeface="Meiryo"/>
                        </a:rPr>
                        <a:t>など</a:t>
                      </a:r>
                    </a:p>
                  </a:txBody>
                  <a:tcPr anchor="ctr"/>
                </a:tc>
                <a:extLst>
                  <a:ext uri="{0D108BD9-81ED-4DB2-BD59-A6C34878D82A}">
                    <a16:rowId xmlns:a16="http://schemas.microsoft.com/office/drawing/2014/main" val="3974012696"/>
                  </a:ext>
                </a:extLst>
              </a:tr>
            </a:tbl>
          </a:graphicData>
        </a:graphic>
      </p:graphicFrame>
      <p:sp>
        <p:nvSpPr>
          <p:cNvPr id="3" name="スライド番号プレースホルダー 2"/>
          <p:cNvSpPr>
            <a:spLocks noGrp="1"/>
          </p:cNvSpPr>
          <p:nvPr>
            <p:ph type="sldNum" sz="quarter" idx="4"/>
          </p:nvPr>
        </p:nvSpPr>
        <p:spPr/>
        <p:txBody>
          <a:bodyPr/>
          <a:lstStyle/>
          <a:p>
            <a:fld id="{0D9CFEC5-C9FB-460E-A21A-18083D5BBE5D}" type="slidenum">
              <a:rPr lang="ja-JP" altLang="en-US" smtClean="0">
                <a:latin typeface="Meiryo UI" panose="020B0604030504040204" pitchFamily="50" charset="-128"/>
                <a:ea typeface="Meiryo UI" panose="020B0604030504040204" pitchFamily="50" charset="-128"/>
              </a:rPr>
              <a:pPr/>
              <a:t>8</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31994121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0135B5-EDD4-4E47-8968-ADD9B8A62335}"/>
              </a:ext>
            </a:extLst>
          </p:cNvPr>
          <p:cNvSpPr>
            <a:spLocks noGrp="1"/>
          </p:cNvSpPr>
          <p:nvPr>
            <p:ph type="title"/>
          </p:nvPr>
        </p:nvSpPr>
        <p:spPr>
          <a:xfrm>
            <a:off x="457200" y="676619"/>
            <a:ext cx="8229600" cy="772161"/>
          </a:xfrm>
        </p:spPr>
        <p:txBody>
          <a:bodyPr/>
          <a:lstStyle/>
          <a:p>
            <a:r>
              <a:rPr kumimoji="1" lang="ja-JP" altLang="en-US"/>
              <a:t>技術研修の実績</a:t>
            </a:r>
          </a:p>
        </p:txBody>
      </p:sp>
      <p:grpSp>
        <p:nvGrpSpPr>
          <p:cNvPr id="15" name="グループ化 14"/>
          <p:cNvGrpSpPr/>
          <p:nvPr/>
        </p:nvGrpSpPr>
        <p:grpSpPr>
          <a:xfrm>
            <a:off x="360366" y="1376772"/>
            <a:ext cx="8315001" cy="3500720"/>
            <a:chOff x="255483" y="776350"/>
            <a:chExt cx="8640049" cy="3684825"/>
          </a:xfrm>
        </p:grpSpPr>
        <p:sp>
          <p:nvSpPr>
            <p:cNvPr id="17" name="正方形/長方形 16">
              <a:extLst>
                <a:ext uri="{FF2B5EF4-FFF2-40B4-BE49-F238E27FC236}">
                  <a16:creationId xmlns:a16="http://schemas.microsoft.com/office/drawing/2014/main" id="{A2EBE2D8-1B3D-43EC-924B-9B502959A179}"/>
                </a:ext>
              </a:extLst>
            </p:cNvPr>
            <p:cNvSpPr/>
            <p:nvPr/>
          </p:nvSpPr>
          <p:spPr bwMode="auto">
            <a:xfrm>
              <a:off x="255531" y="776350"/>
              <a:ext cx="8640000" cy="269989"/>
            </a:xfrm>
            <a:prstGeom prst="rect">
              <a:avLst/>
            </a:prstGeom>
            <a:solidFill>
              <a:schemeClr val="accent1">
                <a:lumMod val="90000"/>
              </a:schemeClr>
            </a:solidFill>
            <a:ln w="31750">
              <a:solidFill>
                <a:schemeClr val="accent1">
                  <a:lumMod val="9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kumimoji="0" lang="ja-JP" altLang="en-US" sz="1600" b="1">
                  <a:solidFill>
                    <a:schemeClr val="tx1"/>
                  </a:solidFill>
                  <a:latin typeface="メイリオ" panose="020B0604030504040204" pitchFamily="50" charset="-128"/>
                  <a:ea typeface="メイリオ" panose="020B0604030504040204" pitchFamily="50" charset="-128"/>
                </a:rPr>
                <a:t>内容</a:t>
              </a:r>
            </a:p>
          </p:txBody>
        </p:sp>
        <p:grpSp>
          <p:nvGrpSpPr>
            <p:cNvPr id="18" name="グループ化 17"/>
            <p:cNvGrpSpPr/>
            <p:nvPr/>
          </p:nvGrpSpPr>
          <p:grpSpPr>
            <a:xfrm>
              <a:off x="255483" y="1056846"/>
              <a:ext cx="8640049" cy="3404329"/>
              <a:chOff x="255483" y="1056846"/>
              <a:chExt cx="8640049" cy="3404329"/>
            </a:xfrm>
          </p:grpSpPr>
          <p:sp>
            <p:nvSpPr>
              <p:cNvPr id="19" name="コンテンツ プレースホルダー 2">
                <a:extLst>
                  <a:ext uri="{FF2B5EF4-FFF2-40B4-BE49-F238E27FC236}">
                    <a16:creationId xmlns:a16="http://schemas.microsoft.com/office/drawing/2014/main" id="{31B8F0B7-BF4B-46F1-8217-3F3581E5ED1D}"/>
                  </a:ext>
                </a:extLst>
              </p:cNvPr>
              <p:cNvSpPr txBox="1">
                <a:spLocks/>
              </p:cNvSpPr>
              <p:nvPr/>
            </p:nvSpPr>
            <p:spPr>
              <a:xfrm>
                <a:off x="2581832" y="3000991"/>
                <a:ext cx="6313427" cy="1460184"/>
              </a:xfrm>
              <a:prstGeom prst="rect">
                <a:avLst/>
              </a:prstGeom>
              <a:noFill/>
              <a:ln w="31750">
                <a:solidFill>
                  <a:schemeClr val="accent1"/>
                </a:solidFill>
              </a:ln>
            </p:spPr>
            <p:txBody>
              <a:bodyPr vert="horz" lIns="91440" tIns="45720" rIns="91440" bIns="45720" numCol="1" rtlCol="0">
                <a:normAutofit/>
              </a:bodyPr>
              <a:lstStyle>
                <a:lvl1pPr marL="342900" marR="0" indent="-342900" algn="l" defTabSz="914400" rtl="0" eaLnBrk="0" fontAlgn="base" latinLnBrk="0" hangingPunct="0">
                  <a:lnSpc>
                    <a:spcPct val="100000"/>
                  </a:lnSpc>
                  <a:spcBef>
                    <a:spcPct val="20000"/>
                  </a:spcBef>
                  <a:spcAft>
                    <a:spcPct val="0"/>
                  </a:spcAft>
                  <a:buClr>
                    <a:srgbClr val="00007D"/>
                  </a:buClr>
                  <a:buSzPct val="75000"/>
                  <a:buFont typeface="Wingdings" panose="05000000000000000000" pitchFamily="2" charset="2"/>
                  <a:buChar char="n"/>
                  <a:tabLst/>
                  <a:defRPr kumimoji="1" sz="2800" kern="1200">
                    <a:solidFill>
                      <a:schemeClr val="tx1"/>
                    </a:solidFill>
                    <a:latin typeface="+mn-ea"/>
                    <a:ea typeface="+mn-ea"/>
                    <a:cs typeface="+mn-cs"/>
                  </a:defRPr>
                </a:lvl1pPr>
                <a:lvl2pPr marL="742950" marR="0" indent="-285750" algn="l" defTabSz="914400" rtl="0" eaLnBrk="0" fontAlgn="base" latinLnBrk="0" hangingPunct="0">
                  <a:lnSpc>
                    <a:spcPct val="100000"/>
                  </a:lnSpc>
                  <a:spcBef>
                    <a:spcPct val="20000"/>
                  </a:spcBef>
                  <a:spcAft>
                    <a:spcPct val="0"/>
                  </a:spcAft>
                  <a:buClr>
                    <a:srgbClr val="9999CC"/>
                  </a:buClr>
                  <a:buSzPct val="80000"/>
                  <a:buFont typeface="Wingdings" panose="05000000000000000000" pitchFamily="2" charset="2"/>
                  <a:buChar char="¨"/>
                  <a:tabLst/>
                  <a:defRPr kumimoji="1" sz="2400" kern="1200">
                    <a:solidFill>
                      <a:schemeClr val="tx1"/>
                    </a:solidFill>
                    <a:latin typeface="+mn-ea"/>
                    <a:ea typeface="+mn-ea"/>
                    <a:cs typeface="+mn-cs"/>
                  </a:defRPr>
                </a:lvl2pPr>
                <a:lvl3pPr marL="1143000" marR="0" indent="-228600" algn="l" defTabSz="914400" rtl="0" eaLnBrk="0" fontAlgn="base" latinLnBrk="0" hangingPunct="0">
                  <a:lnSpc>
                    <a:spcPct val="100000"/>
                  </a:lnSpc>
                  <a:spcBef>
                    <a:spcPct val="20000"/>
                  </a:spcBef>
                  <a:spcAft>
                    <a:spcPct val="0"/>
                  </a:spcAft>
                  <a:buClr>
                    <a:srgbClr val="00007D"/>
                  </a:buClr>
                  <a:buSzPct val="65000"/>
                  <a:buFont typeface="Wingdings" panose="05000000000000000000" pitchFamily="2" charset="2"/>
                  <a:buChar char="n"/>
                  <a:tabLst/>
                  <a:defRPr kumimoji="1" sz="2000" kern="1200">
                    <a:solidFill>
                      <a:schemeClr val="tx1"/>
                    </a:solidFill>
                    <a:latin typeface="+mn-ea"/>
                    <a:ea typeface="+mn-ea"/>
                    <a:cs typeface="+mn-cs"/>
                  </a:defRPr>
                </a:lvl3pPr>
                <a:lvl4pPr marL="1600200" marR="0" indent="-228600" algn="l" defTabSz="914400" rtl="0" eaLnBrk="0" fontAlgn="base" latinLnBrk="0" hangingPunct="0">
                  <a:lnSpc>
                    <a:spcPct val="100000"/>
                  </a:lnSpc>
                  <a:spcBef>
                    <a:spcPct val="20000"/>
                  </a:spcBef>
                  <a:spcAft>
                    <a:spcPct val="0"/>
                  </a:spcAft>
                  <a:buClr>
                    <a:srgbClr val="9999CC"/>
                  </a:buClr>
                  <a:buSzPct val="70000"/>
                  <a:buFont typeface="Wingdings" panose="05000000000000000000" pitchFamily="2" charset="2"/>
                  <a:buChar char="¨"/>
                  <a:tabLst/>
                  <a:defRPr kumimoji="1" sz="1800" kern="1200">
                    <a:solidFill>
                      <a:schemeClr val="tx1"/>
                    </a:solidFill>
                    <a:latin typeface="+mn-ea"/>
                    <a:ea typeface="+mn-ea"/>
                    <a:cs typeface="+mn-cs"/>
                  </a:defRPr>
                </a:lvl4pPr>
                <a:lvl5pPr marL="2057400" marR="0" indent="-228600" algn="l" defTabSz="914400" rtl="0" eaLnBrk="0" fontAlgn="base" latinLnBrk="0" hangingPunct="0">
                  <a:lnSpc>
                    <a:spcPct val="100000"/>
                  </a:lnSpc>
                  <a:spcBef>
                    <a:spcPct val="20000"/>
                  </a:spcBef>
                  <a:spcAft>
                    <a:spcPct val="0"/>
                  </a:spcAft>
                  <a:buClr>
                    <a:srgbClr val="00007D"/>
                  </a:buClr>
                  <a:buSzTx/>
                  <a:buFont typeface="Wingdings" panose="05000000000000000000" pitchFamily="2" charset="2"/>
                  <a:buChar char="§"/>
                  <a:tabLst/>
                  <a:defRPr kumimoji="1" sz="1800" kern="1200">
                    <a:solidFill>
                      <a:schemeClr val="tx1"/>
                    </a:solidFill>
                    <a:latin typeface="+mn-ea"/>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eaLnBrk="1" hangingPunct="1">
                  <a:buClrTx/>
                  <a:buNone/>
                  <a:defRPr/>
                </a:pPr>
                <a:r>
                  <a:rPr kumimoji="0" lang="ja-JP" altLang="en-US" sz="1600" kern="0">
                    <a:solidFill>
                      <a:srgbClr val="000000"/>
                    </a:solidFill>
                    <a:latin typeface="メイリオ" panose="020B0604030504040204" pitchFamily="50" charset="-128"/>
                    <a:ea typeface="メイリオ" panose="020B0604030504040204" pitchFamily="50" charset="-128"/>
                  </a:rPr>
                  <a:t>入門で学んだオブジェクト指向を</a:t>
                </a:r>
                <a:r>
                  <a:rPr kumimoji="0" lang="en-US" altLang="ja-JP" sz="1600" kern="0">
                    <a:solidFill>
                      <a:srgbClr val="000000"/>
                    </a:solidFill>
                    <a:latin typeface="メイリオ" panose="020B0604030504040204" pitchFamily="50" charset="-128"/>
                    <a:ea typeface="メイリオ" panose="020B0604030504040204" pitchFamily="50" charset="-128"/>
                  </a:rPr>
                  <a:t>Java</a:t>
                </a:r>
                <a:r>
                  <a:rPr kumimoji="0" lang="ja-JP" altLang="en-US" sz="1600" kern="0" err="1">
                    <a:solidFill>
                      <a:srgbClr val="000000"/>
                    </a:solidFill>
                    <a:latin typeface="メイリオ" panose="020B0604030504040204" pitchFamily="50" charset="-128"/>
                    <a:ea typeface="メイリオ" panose="020B0604030504040204" pitchFamily="50" charset="-128"/>
                  </a:rPr>
                  <a:t>での</a:t>
                </a:r>
                <a:r>
                  <a:rPr kumimoji="0" lang="ja-JP" altLang="en-US" sz="1600" kern="0">
                    <a:solidFill>
                      <a:srgbClr val="000000"/>
                    </a:solidFill>
                    <a:latin typeface="メイリオ" panose="020B0604030504040204" pitchFamily="50" charset="-128"/>
                    <a:ea typeface="メイリオ" panose="020B0604030504040204" pitchFamily="50" charset="-128"/>
                  </a:rPr>
                  <a:t>プログラミングを通じて実践し、学習課題を行った。研修実施期間は</a:t>
                </a:r>
                <a:r>
                  <a:rPr kumimoji="0" lang="en-US" altLang="ja-JP" sz="1600" kern="0">
                    <a:solidFill>
                      <a:srgbClr val="000000"/>
                    </a:solidFill>
                    <a:latin typeface="メイリオ" panose="020B0604030504040204" pitchFamily="50" charset="-128"/>
                    <a:ea typeface="メイリオ" panose="020B0604030504040204" pitchFamily="50" charset="-128"/>
                  </a:rPr>
                  <a:t>6</a:t>
                </a:r>
                <a:r>
                  <a:rPr kumimoji="0" lang="ja-JP" altLang="en-US" sz="1600" kern="0">
                    <a:solidFill>
                      <a:srgbClr val="000000"/>
                    </a:solidFill>
                    <a:latin typeface="メイリオ" panose="020B0604030504040204" pitchFamily="50" charset="-128"/>
                    <a:ea typeface="メイリオ" panose="020B0604030504040204" pitchFamily="50" charset="-128"/>
                  </a:rPr>
                  <a:t>日間で、現在実施中である。</a:t>
                </a:r>
                <a:endParaRPr kumimoji="0" lang="en-US" altLang="ja-JP" sz="1600" kern="0">
                  <a:solidFill>
                    <a:srgbClr val="000000"/>
                  </a:solidFill>
                  <a:latin typeface="メイリオ" panose="020B0604030504040204" pitchFamily="50" charset="-128"/>
                  <a:ea typeface="メイリオ" panose="020B0604030504040204" pitchFamily="50" charset="-128"/>
                </a:endParaRPr>
              </a:p>
            </p:txBody>
          </p:sp>
          <p:sp>
            <p:nvSpPr>
              <p:cNvPr id="20" name="コンテンツ プレースホルダー 2">
                <a:extLst>
                  <a:ext uri="{FF2B5EF4-FFF2-40B4-BE49-F238E27FC236}">
                    <a16:creationId xmlns:a16="http://schemas.microsoft.com/office/drawing/2014/main" id="{676B8394-4D6A-4900-9BF0-8A874BD003E3}"/>
                  </a:ext>
                </a:extLst>
              </p:cNvPr>
              <p:cNvSpPr txBox="1">
                <a:spLocks/>
              </p:cNvSpPr>
              <p:nvPr/>
            </p:nvSpPr>
            <p:spPr>
              <a:xfrm>
                <a:off x="2582056" y="1320159"/>
                <a:ext cx="6313427" cy="1429381"/>
              </a:xfrm>
              <a:prstGeom prst="rect">
                <a:avLst/>
              </a:prstGeom>
              <a:noFill/>
              <a:ln w="31750">
                <a:solidFill>
                  <a:schemeClr val="accent1"/>
                </a:solidFill>
              </a:ln>
            </p:spPr>
            <p:txBody>
              <a:bodyPr vert="horz" lIns="91440" tIns="45720" rIns="91440" bIns="45720" numCol="1" rtlCol="0">
                <a:normAutofit/>
              </a:bodyPr>
              <a:lstStyle>
                <a:lvl1pPr marL="342900" marR="0" indent="-342900" algn="l" defTabSz="914400" rtl="0" eaLnBrk="0" fontAlgn="base" latinLnBrk="0" hangingPunct="0">
                  <a:lnSpc>
                    <a:spcPct val="100000"/>
                  </a:lnSpc>
                  <a:spcBef>
                    <a:spcPct val="20000"/>
                  </a:spcBef>
                  <a:spcAft>
                    <a:spcPct val="0"/>
                  </a:spcAft>
                  <a:buClr>
                    <a:srgbClr val="00007D"/>
                  </a:buClr>
                  <a:buSzPct val="75000"/>
                  <a:buFont typeface="Wingdings" panose="05000000000000000000" pitchFamily="2" charset="2"/>
                  <a:buChar char="n"/>
                  <a:tabLst/>
                  <a:defRPr kumimoji="1" sz="2800" kern="1200">
                    <a:solidFill>
                      <a:schemeClr val="tx1"/>
                    </a:solidFill>
                    <a:latin typeface="+mn-ea"/>
                    <a:ea typeface="+mn-ea"/>
                    <a:cs typeface="+mn-cs"/>
                  </a:defRPr>
                </a:lvl1pPr>
                <a:lvl2pPr marL="742950" marR="0" indent="-285750" algn="l" defTabSz="914400" rtl="0" eaLnBrk="0" fontAlgn="base" latinLnBrk="0" hangingPunct="0">
                  <a:lnSpc>
                    <a:spcPct val="100000"/>
                  </a:lnSpc>
                  <a:spcBef>
                    <a:spcPct val="20000"/>
                  </a:spcBef>
                  <a:spcAft>
                    <a:spcPct val="0"/>
                  </a:spcAft>
                  <a:buClr>
                    <a:srgbClr val="9999CC"/>
                  </a:buClr>
                  <a:buSzPct val="80000"/>
                  <a:buFont typeface="Wingdings" panose="05000000000000000000" pitchFamily="2" charset="2"/>
                  <a:buChar char="¨"/>
                  <a:tabLst/>
                  <a:defRPr kumimoji="1" sz="2400" kern="1200">
                    <a:solidFill>
                      <a:schemeClr val="tx1"/>
                    </a:solidFill>
                    <a:latin typeface="+mn-ea"/>
                    <a:ea typeface="+mn-ea"/>
                    <a:cs typeface="+mn-cs"/>
                  </a:defRPr>
                </a:lvl2pPr>
                <a:lvl3pPr marL="1143000" marR="0" indent="-228600" algn="l" defTabSz="914400" rtl="0" eaLnBrk="0" fontAlgn="base" latinLnBrk="0" hangingPunct="0">
                  <a:lnSpc>
                    <a:spcPct val="100000"/>
                  </a:lnSpc>
                  <a:spcBef>
                    <a:spcPct val="20000"/>
                  </a:spcBef>
                  <a:spcAft>
                    <a:spcPct val="0"/>
                  </a:spcAft>
                  <a:buClr>
                    <a:srgbClr val="00007D"/>
                  </a:buClr>
                  <a:buSzPct val="65000"/>
                  <a:buFont typeface="Wingdings" panose="05000000000000000000" pitchFamily="2" charset="2"/>
                  <a:buChar char="n"/>
                  <a:tabLst/>
                  <a:defRPr kumimoji="1" sz="2000" kern="1200">
                    <a:solidFill>
                      <a:schemeClr val="tx1"/>
                    </a:solidFill>
                    <a:latin typeface="+mn-ea"/>
                    <a:ea typeface="+mn-ea"/>
                    <a:cs typeface="+mn-cs"/>
                  </a:defRPr>
                </a:lvl3pPr>
                <a:lvl4pPr marL="1600200" marR="0" indent="-228600" algn="l" defTabSz="914400" rtl="0" eaLnBrk="0" fontAlgn="base" latinLnBrk="0" hangingPunct="0">
                  <a:lnSpc>
                    <a:spcPct val="100000"/>
                  </a:lnSpc>
                  <a:spcBef>
                    <a:spcPct val="20000"/>
                  </a:spcBef>
                  <a:spcAft>
                    <a:spcPct val="0"/>
                  </a:spcAft>
                  <a:buClr>
                    <a:srgbClr val="9999CC"/>
                  </a:buClr>
                  <a:buSzPct val="70000"/>
                  <a:buFont typeface="Wingdings" panose="05000000000000000000" pitchFamily="2" charset="2"/>
                  <a:buChar char="¨"/>
                  <a:tabLst/>
                  <a:defRPr kumimoji="1" sz="1800" kern="1200">
                    <a:solidFill>
                      <a:schemeClr val="tx1"/>
                    </a:solidFill>
                    <a:latin typeface="+mn-ea"/>
                    <a:ea typeface="+mn-ea"/>
                    <a:cs typeface="+mn-cs"/>
                  </a:defRPr>
                </a:lvl4pPr>
                <a:lvl5pPr marL="2057400" marR="0" indent="-228600" algn="l" defTabSz="914400" rtl="0" eaLnBrk="0" fontAlgn="base" latinLnBrk="0" hangingPunct="0">
                  <a:lnSpc>
                    <a:spcPct val="100000"/>
                  </a:lnSpc>
                  <a:spcBef>
                    <a:spcPct val="20000"/>
                  </a:spcBef>
                  <a:spcAft>
                    <a:spcPct val="0"/>
                  </a:spcAft>
                  <a:buClr>
                    <a:srgbClr val="00007D"/>
                  </a:buClr>
                  <a:buSzTx/>
                  <a:buFont typeface="Wingdings" panose="05000000000000000000" pitchFamily="2" charset="2"/>
                  <a:buChar char="§"/>
                  <a:tabLst/>
                  <a:defRPr kumimoji="1" sz="1800" kern="1200">
                    <a:solidFill>
                      <a:schemeClr val="tx1"/>
                    </a:solidFill>
                    <a:latin typeface="+mn-ea"/>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eaLnBrk="1" hangingPunct="1">
                  <a:buNone/>
                  <a:defRPr/>
                </a:pPr>
                <a:r>
                  <a:rPr lang="ja-JP" altLang="en-US" sz="1600" spc="-1">
                    <a:latin typeface="メイリオ" panose="020B0604030504040204" pitchFamily="50" charset="-128"/>
                    <a:ea typeface="メイリオ" panose="020B0604030504040204" pitchFamily="50" charset="-128"/>
                  </a:rPr>
                  <a:t>実際の現場での開発の流れをＶ字モデルに沿って説明。その後、自動販売機の動作について、状態遷移図、フローチャート、テストケースの</a:t>
                </a:r>
                <a:r>
                  <a:rPr lang="en-US" altLang="ja-JP" sz="1600" spc="-1">
                    <a:latin typeface="メイリオ" panose="020B0604030504040204" pitchFamily="50" charset="-128"/>
                    <a:ea typeface="メイリオ" panose="020B0604030504040204" pitchFamily="50" charset="-128"/>
                  </a:rPr>
                  <a:t>3</a:t>
                </a:r>
                <a:r>
                  <a:rPr lang="ja-JP" altLang="en-US" sz="1600" spc="-1" err="1">
                    <a:latin typeface="メイリオ" panose="020B0604030504040204" pitchFamily="50" charset="-128"/>
                    <a:ea typeface="メイリオ" panose="020B0604030504040204" pitchFamily="50" charset="-128"/>
                  </a:rPr>
                  <a:t>つを</a:t>
                </a:r>
                <a:r>
                  <a:rPr lang="ja-JP" altLang="en-US" sz="1600" spc="-1">
                    <a:latin typeface="メイリオ" panose="020B0604030504040204" pitchFamily="50" charset="-128"/>
                    <a:ea typeface="メイリオ" panose="020B0604030504040204" pitchFamily="50" charset="-128"/>
                  </a:rPr>
                  <a:t>考え、各グループごとに発表・フィードバックを行った。</a:t>
                </a:r>
                <a:r>
                  <a:rPr kumimoji="0" lang="ja-JP" altLang="en-US" sz="1600" kern="0">
                    <a:solidFill>
                      <a:srgbClr val="000000"/>
                    </a:solidFill>
                    <a:latin typeface="メイリオ" panose="020B0604030504040204" pitchFamily="50" charset="-128"/>
                    <a:ea typeface="メイリオ" panose="020B0604030504040204" pitchFamily="50" charset="-128"/>
                  </a:rPr>
                  <a:t>研修実施期間は</a:t>
                </a:r>
                <a:r>
                  <a:rPr kumimoji="0" lang="en-US" altLang="ja-JP" sz="1600" kern="0">
                    <a:solidFill>
                      <a:srgbClr val="000000"/>
                    </a:solidFill>
                    <a:latin typeface="メイリオ" panose="020B0604030504040204" pitchFamily="50" charset="-128"/>
                    <a:ea typeface="メイリオ" panose="020B0604030504040204" pitchFamily="50" charset="-128"/>
                  </a:rPr>
                  <a:t>2</a:t>
                </a:r>
                <a:r>
                  <a:rPr kumimoji="0" lang="ja-JP" altLang="en-US" sz="1600" kern="0">
                    <a:solidFill>
                      <a:srgbClr val="000000"/>
                    </a:solidFill>
                    <a:latin typeface="メイリオ" panose="020B0604030504040204" pitchFamily="50" charset="-128"/>
                    <a:ea typeface="メイリオ" panose="020B0604030504040204" pitchFamily="50" charset="-128"/>
                  </a:rPr>
                  <a:t>日間</a:t>
                </a:r>
                <a:endParaRPr lang="en-US" altLang="ja-JP" sz="1400" spc="-1">
                  <a:latin typeface="メイリオ" panose="020B0604030504040204" pitchFamily="50" charset="-128"/>
                  <a:ea typeface="メイリオ" panose="020B0604030504040204" pitchFamily="50" charset="-128"/>
                </a:endParaRPr>
              </a:p>
            </p:txBody>
          </p:sp>
          <p:sp>
            <p:nvSpPr>
              <p:cNvPr id="22" name="正方形/長方形 21">
                <a:extLst>
                  <a:ext uri="{FF2B5EF4-FFF2-40B4-BE49-F238E27FC236}">
                    <a16:creationId xmlns:a16="http://schemas.microsoft.com/office/drawing/2014/main" id="{A2EBE2D8-1B3D-43EC-924B-9B502959A179}"/>
                  </a:ext>
                </a:extLst>
              </p:cNvPr>
              <p:cNvSpPr/>
              <p:nvPr/>
            </p:nvSpPr>
            <p:spPr bwMode="auto">
              <a:xfrm>
                <a:off x="255531" y="1056846"/>
                <a:ext cx="2326525" cy="252745"/>
              </a:xfrm>
              <a:prstGeom prst="rect">
                <a:avLst/>
              </a:prstGeom>
              <a:ln w="31750">
                <a:solidFill>
                  <a:schemeClr val="accent1"/>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eaLnBrk="1" hangingPunct="1">
                  <a:defRPr/>
                </a:pPr>
                <a:endParaRPr kumimoji="0" lang="ja-JP" altLang="en-US" sz="1600" b="1">
                  <a:solidFill>
                    <a:schemeClr val="tx1"/>
                  </a:solidFill>
                  <a:latin typeface="メイリオ" panose="020B0604030504040204" pitchFamily="50" charset="-128"/>
                  <a:ea typeface="メイリオ" panose="020B0604030504040204" pitchFamily="50" charset="-128"/>
                </a:endParaRPr>
              </a:p>
            </p:txBody>
          </p:sp>
          <p:sp>
            <p:nvSpPr>
              <p:cNvPr id="23" name="正方形/長方形 22">
                <a:extLst>
                  <a:ext uri="{FF2B5EF4-FFF2-40B4-BE49-F238E27FC236}">
                    <a16:creationId xmlns:a16="http://schemas.microsoft.com/office/drawing/2014/main" id="{A2EBE2D8-1B3D-43EC-924B-9B502959A179}"/>
                  </a:ext>
                </a:extLst>
              </p:cNvPr>
              <p:cNvSpPr/>
              <p:nvPr/>
            </p:nvSpPr>
            <p:spPr bwMode="auto">
              <a:xfrm>
                <a:off x="2581960" y="2746554"/>
                <a:ext cx="6313523" cy="259460"/>
              </a:xfrm>
              <a:prstGeom prst="rect">
                <a:avLst/>
              </a:prstGeom>
              <a:ln w="31750">
                <a:solidFill>
                  <a:schemeClr val="accent1"/>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eaLnBrk="1" hangingPunct="1">
                  <a:defRPr/>
                </a:pPr>
                <a:endParaRPr kumimoji="0" lang="ja-JP" altLang="en-US" sz="1600" b="1">
                  <a:solidFill>
                    <a:schemeClr val="tx1"/>
                  </a:solidFill>
                  <a:latin typeface="メイリオ" panose="020B0604030504040204" pitchFamily="50" charset="-128"/>
                  <a:ea typeface="メイリオ" panose="020B0604030504040204" pitchFamily="50" charset="-128"/>
                </a:endParaRPr>
              </a:p>
            </p:txBody>
          </p:sp>
          <p:sp>
            <p:nvSpPr>
              <p:cNvPr id="24" name="正方形/長方形 23">
                <a:extLst>
                  <a:ext uri="{FF2B5EF4-FFF2-40B4-BE49-F238E27FC236}">
                    <a16:creationId xmlns:a16="http://schemas.microsoft.com/office/drawing/2014/main" id="{A2EBE2D8-1B3D-43EC-924B-9B502959A179}"/>
                  </a:ext>
                </a:extLst>
              </p:cNvPr>
              <p:cNvSpPr/>
              <p:nvPr/>
            </p:nvSpPr>
            <p:spPr bwMode="auto">
              <a:xfrm>
                <a:off x="255483" y="2749540"/>
                <a:ext cx="2326525" cy="259457"/>
              </a:xfrm>
              <a:prstGeom prst="rect">
                <a:avLst/>
              </a:prstGeom>
              <a:ln w="31750">
                <a:solidFill>
                  <a:schemeClr val="accent1"/>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eaLnBrk="1" hangingPunct="1">
                  <a:lnSpc>
                    <a:spcPct val="150000"/>
                  </a:lnSpc>
                  <a:defRPr/>
                </a:pPr>
                <a:endParaRPr kumimoji="0" lang="ja-JP" altLang="en-US" sz="1600" b="1">
                  <a:solidFill>
                    <a:schemeClr val="tx1"/>
                  </a:solidFill>
                  <a:latin typeface="メイリオ" panose="020B0604030504040204" pitchFamily="50" charset="-128"/>
                  <a:ea typeface="メイリオ" panose="020B0604030504040204" pitchFamily="50" charset="-128"/>
                </a:endParaRPr>
              </a:p>
            </p:txBody>
          </p:sp>
          <p:sp>
            <p:nvSpPr>
              <p:cNvPr id="25" name="正方形/長方形 24">
                <a:extLst>
                  <a:ext uri="{FF2B5EF4-FFF2-40B4-BE49-F238E27FC236}">
                    <a16:creationId xmlns:a16="http://schemas.microsoft.com/office/drawing/2014/main" id="{A2EBE2D8-1B3D-43EC-924B-9B502959A179}"/>
                  </a:ext>
                </a:extLst>
              </p:cNvPr>
              <p:cNvSpPr/>
              <p:nvPr/>
            </p:nvSpPr>
            <p:spPr bwMode="auto">
              <a:xfrm>
                <a:off x="2582056" y="1061696"/>
                <a:ext cx="6313476" cy="258416"/>
              </a:xfrm>
              <a:prstGeom prst="rect">
                <a:avLst/>
              </a:prstGeom>
              <a:ln w="31750">
                <a:solidFill>
                  <a:schemeClr val="accent1"/>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eaLnBrk="1" hangingPunct="1">
                  <a:defRPr/>
                </a:pPr>
                <a:endParaRPr kumimoji="0" lang="ja-JP" altLang="en-US" sz="1600" b="1">
                  <a:solidFill>
                    <a:schemeClr val="tx1"/>
                  </a:solidFill>
                  <a:latin typeface="メイリオ" panose="020B0604030504040204" pitchFamily="50" charset="-128"/>
                  <a:ea typeface="メイリオ" panose="020B0604030504040204" pitchFamily="50" charset="-128"/>
                </a:endParaRPr>
              </a:p>
            </p:txBody>
          </p:sp>
          <p:sp>
            <p:nvSpPr>
              <p:cNvPr id="26" name="コンテンツ プレースホルダー 2">
                <a:extLst>
                  <a:ext uri="{FF2B5EF4-FFF2-40B4-BE49-F238E27FC236}">
                    <a16:creationId xmlns:a16="http://schemas.microsoft.com/office/drawing/2014/main" id="{60A5C4D6-C931-4D11-91DC-A11647AB2B17}"/>
                  </a:ext>
                </a:extLst>
              </p:cNvPr>
              <p:cNvSpPr txBox="1">
                <a:spLocks/>
              </p:cNvSpPr>
              <p:nvPr/>
            </p:nvSpPr>
            <p:spPr>
              <a:xfrm>
                <a:off x="255483" y="1302008"/>
                <a:ext cx="2326573" cy="1450516"/>
              </a:xfrm>
              <a:prstGeom prst="rect">
                <a:avLst/>
              </a:prstGeom>
              <a:noFill/>
              <a:ln w="31750">
                <a:solidFill>
                  <a:schemeClr val="accent1"/>
                </a:solidFill>
              </a:ln>
            </p:spPr>
            <p:txBody>
              <a:bodyPr vert="horz" lIns="91440" tIns="45720" rIns="91440" bIns="45720" numCol="1" rtlCol="0">
                <a:normAutofit/>
              </a:bodyPr>
              <a:lstStyle>
                <a:lvl1pPr marL="342900" marR="0" indent="-342900" algn="l" defTabSz="914400" rtl="0" eaLnBrk="0" fontAlgn="base" latinLnBrk="0" hangingPunct="0">
                  <a:lnSpc>
                    <a:spcPct val="100000"/>
                  </a:lnSpc>
                  <a:spcBef>
                    <a:spcPct val="20000"/>
                  </a:spcBef>
                  <a:spcAft>
                    <a:spcPct val="0"/>
                  </a:spcAft>
                  <a:buClr>
                    <a:srgbClr val="00007D"/>
                  </a:buClr>
                  <a:buSzPct val="75000"/>
                  <a:buFont typeface="Wingdings" panose="05000000000000000000" pitchFamily="2" charset="2"/>
                  <a:buChar char="n"/>
                  <a:tabLst/>
                  <a:defRPr kumimoji="1" sz="2800" kern="1200">
                    <a:solidFill>
                      <a:schemeClr val="tx1"/>
                    </a:solidFill>
                    <a:latin typeface="+mn-ea"/>
                    <a:ea typeface="+mn-ea"/>
                    <a:cs typeface="+mn-cs"/>
                  </a:defRPr>
                </a:lvl1pPr>
                <a:lvl2pPr marL="742950" marR="0" indent="-285750" algn="l" defTabSz="914400" rtl="0" eaLnBrk="0" fontAlgn="base" latinLnBrk="0" hangingPunct="0">
                  <a:lnSpc>
                    <a:spcPct val="100000"/>
                  </a:lnSpc>
                  <a:spcBef>
                    <a:spcPct val="20000"/>
                  </a:spcBef>
                  <a:spcAft>
                    <a:spcPct val="0"/>
                  </a:spcAft>
                  <a:buClr>
                    <a:srgbClr val="9999CC"/>
                  </a:buClr>
                  <a:buSzPct val="80000"/>
                  <a:buFont typeface="Wingdings" panose="05000000000000000000" pitchFamily="2" charset="2"/>
                  <a:buChar char="¨"/>
                  <a:tabLst/>
                  <a:defRPr kumimoji="1" sz="2400" kern="1200">
                    <a:solidFill>
                      <a:schemeClr val="tx1"/>
                    </a:solidFill>
                    <a:latin typeface="+mn-ea"/>
                    <a:ea typeface="+mn-ea"/>
                    <a:cs typeface="+mn-cs"/>
                  </a:defRPr>
                </a:lvl2pPr>
                <a:lvl3pPr marL="1143000" marR="0" indent="-228600" algn="l" defTabSz="914400" rtl="0" eaLnBrk="0" fontAlgn="base" latinLnBrk="0" hangingPunct="0">
                  <a:lnSpc>
                    <a:spcPct val="100000"/>
                  </a:lnSpc>
                  <a:spcBef>
                    <a:spcPct val="20000"/>
                  </a:spcBef>
                  <a:spcAft>
                    <a:spcPct val="0"/>
                  </a:spcAft>
                  <a:buClr>
                    <a:srgbClr val="00007D"/>
                  </a:buClr>
                  <a:buSzPct val="65000"/>
                  <a:buFont typeface="Wingdings" panose="05000000000000000000" pitchFamily="2" charset="2"/>
                  <a:buChar char="n"/>
                  <a:tabLst/>
                  <a:defRPr kumimoji="1" sz="2000" kern="1200">
                    <a:solidFill>
                      <a:schemeClr val="tx1"/>
                    </a:solidFill>
                    <a:latin typeface="+mn-ea"/>
                    <a:ea typeface="+mn-ea"/>
                    <a:cs typeface="+mn-cs"/>
                  </a:defRPr>
                </a:lvl3pPr>
                <a:lvl4pPr marL="1600200" marR="0" indent="-228600" algn="l" defTabSz="914400" rtl="0" eaLnBrk="0" fontAlgn="base" latinLnBrk="0" hangingPunct="0">
                  <a:lnSpc>
                    <a:spcPct val="100000"/>
                  </a:lnSpc>
                  <a:spcBef>
                    <a:spcPct val="20000"/>
                  </a:spcBef>
                  <a:spcAft>
                    <a:spcPct val="0"/>
                  </a:spcAft>
                  <a:buClr>
                    <a:srgbClr val="9999CC"/>
                  </a:buClr>
                  <a:buSzPct val="70000"/>
                  <a:buFont typeface="Wingdings" panose="05000000000000000000" pitchFamily="2" charset="2"/>
                  <a:buChar char="¨"/>
                  <a:tabLst/>
                  <a:defRPr kumimoji="1" sz="1800" kern="1200">
                    <a:solidFill>
                      <a:schemeClr val="tx1"/>
                    </a:solidFill>
                    <a:latin typeface="+mn-ea"/>
                    <a:ea typeface="+mn-ea"/>
                    <a:cs typeface="+mn-cs"/>
                  </a:defRPr>
                </a:lvl4pPr>
                <a:lvl5pPr marL="2057400" marR="0" indent="-228600" algn="l" defTabSz="914400" rtl="0" eaLnBrk="0" fontAlgn="base" latinLnBrk="0" hangingPunct="0">
                  <a:lnSpc>
                    <a:spcPct val="100000"/>
                  </a:lnSpc>
                  <a:spcBef>
                    <a:spcPct val="20000"/>
                  </a:spcBef>
                  <a:spcAft>
                    <a:spcPct val="0"/>
                  </a:spcAft>
                  <a:buClr>
                    <a:srgbClr val="00007D"/>
                  </a:buClr>
                  <a:buSzTx/>
                  <a:buFont typeface="Wingdings" panose="05000000000000000000" pitchFamily="2" charset="2"/>
                  <a:buChar char="§"/>
                  <a:tabLst/>
                  <a:defRPr kumimoji="1" sz="1800" kern="1200">
                    <a:solidFill>
                      <a:schemeClr val="tx1"/>
                    </a:solidFill>
                    <a:latin typeface="+mn-ea"/>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137700" indent="-285750">
                  <a:lnSpc>
                    <a:spcPct val="150000"/>
                  </a:lnSpc>
                  <a:buClrTx/>
                  <a:buFont typeface="Wingdings" panose="05000000000000000000" pitchFamily="2" charset="2"/>
                  <a:buChar char="l"/>
                </a:pPr>
                <a:r>
                  <a:rPr lang="ja-JP" altLang="en-US" sz="1600">
                    <a:solidFill>
                      <a:prstClr val="black"/>
                    </a:solidFill>
                    <a:latin typeface="メイリオ" panose="020B0604030504040204" pitchFamily="50" charset="-128"/>
                    <a:ea typeface="メイリオ" panose="020B0604030504040204" pitchFamily="50" charset="-128"/>
                  </a:rPr>
                  <a:t>ソフトウェア開発概要</a:t>
                </a:r>
                <a:endParaRPr lang="en-US" altLang="ja-JP" sz="1600">
                  <a:solidFill>
                    <a:prstClr val="black"/>
                  </a:solidFill>
                  <a:latin typeface="メイリオ" panose="020B0604030504040204" pitchFamily="50" charset="-128"/>
                  <a:ea typeface="メイリオ" panose="020B0604030504040204" pitchFamily="50" charset="-128"/>
                </a:endParaRPr>
              </a:p>
            </p:txBody>
          </p:sp>
        </p:grpSp>
      </p:grpSp>
      <p:sp>
        <p:nvSpPr>
          <p:cNvPr id="29" name="スライド番号プレースホルダー 28"/>
          <p:cNvSpPr>
            <a:spLocks noGrp="1"/>
          </p:cNvSpPr>
          <p:nvPr>
            <p:ph type="sldNum" sz="quarter" idx="4"/>
          </p:nvPr>
        </p:nvSpPr>
        <p:spPr/>
        <p:txBody>
          <a:bodyPr/>
          <a:lstStyle/>
          <a:p>
            <a:fld id="{0D9CFEC5-C9FB-460E-A21A-18083D5BBE5D}" type="slidenum">
              <a:rPr lang="ja-JP" altLang="en-US" smtClean="0"/>
              <a:pPr/>
              <a:t>9</a:t>
            </a:fld>
            <a:endParaRPr lang="ja-JP" altLang="en-US">
              <a:latin typeface="メイリオ" panose="020B0604030504040204" pitchFamily="50" charset="-128"/>
              <a:ea typeface="メイリオ" panose="020B0604030504040204" pitchFamily="50" charset="-128"/>
            </a:endParaRPr>
          </a:p>
        </p:txBody>
      </p:sp>
      <p:sp>
        <p:nvSpPr>
          <p:cNvPr id="32" name="コンテンツ プレースホルダー 2">
            <a:extLst>
              <a:ext uri="{FF2B5EF4-FFF2-40B4-BE49-F238E27FC236}">
                <a16:creationId xmlns:a16="http://schemas.microsoft.com/office/drawing/2014/main" id="{60A5C4D6-C931-4D11-91DC-A11647AB2B17}"/>
              </a:ext>
            </a:extLst>
          </p:cNvPr>
          <p:cNvSpPr txBox="1">
            <a:spLocks/>
          </p:cNvSpPr>
          <p:nvPr/>
        </p:nvSpPr>
        <p:spPr>
          <a:xfrm>
            <a:off x="360234" y="3495036"/>
            <a:ext cx="2239083" cy="1378044"/>
          </a:xfrm>
          <a:prstGeom prst="rect">
            <a:avLst/>
          </a:prstGeom>
          <a:noFill/>
          <a:ln w="31750">
            <a:solidFill>
              <a:schemeClr val="accent1"/>
            </a:solidFill>
          </a:ln>
        </p:spPr>
        <p:txBody>
          <a:bodyPr vert="horz" lIns="91440" tIns="45720" rIns="91440" bIns="45720" numCol="1" rtlCol="0">
            <a:normAutofit/>
          </a:bodyPr>
          <a:lstStyle>
            <a:lvl1pPr marL="342900" marR="0" indent="-342900" algn="l" defTabSz="914400" rtl="0" eaLnBrk="0" fontAlgn="base" latinLnBrk="0" hangingPunct="0">
              <a:lnSpc>
                <a:spcPct val="100000"/>
              </a:lnSpc>
              <a:spcBef>
                <a:spcPct val="20000"/>
              </a:spcBef>
              <a:spcAft>
                <a:spcPct val="0"/>
              </a:spcAft>
              <a:buClr>
                <a:srgbClr val="00007D"/>
              </a:buClr>
              <a:buSzPct val="75000"/>
              <a:buFont typeface="Wingdings" panose="05000000000000000000" pitchFamily="2" charset="2"/>
              <a:buChar char="n"/>
              <a:tabLst/>
              <a:defRPr kumimoji="1" sz="2800" kern="1200">
                <a:solidFill>
                  <a:schemeClr val="tx1"/>
                </a:solidFill>
                <a:latin typeface="+mn-ea"/>
                <a:ea typeface="+mn-ea"/>
                <a:cs typeface="+mn-cs"/>
              </a:defRPr>
            </a:lvl1pPr>
            <a:lvl2pPr marL="742950" marR="0" indent="-285750" algn="l" defTabSz="914400" rtl="0" eaLnBrk="0" fontAlgn="base" latinLnBrk="0" hangingPunct="0">
              <a:lnSpc>
                <a:spcPct val="100000"/>
              </a:lnSpc>
              <a:spcBef>
                <a:spcPct val="20000"/>
              </a:spcBef>
              <a:spcAft>
                <a:spcPct val="0"/>
              </a:spcAft>
              <a:buClr>
                <a:srgbClr val="9999CC"/>
              </a:buClr>
              <a:buSzPct val="80000"/>
              <a:buFont typeface="Wingdings" panose="05000000000000000000" pitchFamily="2" charset="2"/>
              <a:buChar char="¨"/>
              <a:tabLst/>
              <a:defRPr kumimoji="1" sz="2400" kern="1200">
                <a:solidFill>
                  <a:schemeClr val="tx1"/>
                </a:solidFill>
                <a:latin typeface="+mn-ea"/>
                <a:ea typeface="+mn-ea"/>
                <a:cs typeface="+mn-cs"/>
              </a:defRPr>
            </a:lvl2pPr>
            <a:lvl3pPr marL="1143000" marR="0" indent="-228600" algn="l" defTabSz="914400" rtl="0" eaLnBrk="0" fontAlgn="base" latinLnBrk="0" hangingPunct="0">
              <a:lnSpc>
                <a:spcPct val="100000"/>
              </a:lnSpc>
              <a:spcBef>
                <a:spcPct val="20000"/>
              </a:spcBef>
              <a:spcAft>
                <a:spcPct val="0"/>
              </a:spcAft>
              <a:buClr>
                <a:srgbClr val="00007D"/>
              </a:buClr>
              <a:buSzPct val="65000"/>
              <a:buFont typeface="Wingdings" panose="05000000000000000000" pitchFamily="2" charset="2"/>
              <a:buChar char="n"/>
              <a:tabLst/>
              <a:defRPr kumimoji="1" sz="2000" kern="1200">
                <a:solidFill>
                  <a:schemeClr val="tx1"/>
                </a:solidFill>
                <a:latin typeface="+mn-ea"/>
                <a:ea typeface="+mn-ea"/>
                <a:cs typeface="+mn-cs"/>
              </a:defRPr>
            </a:lvl3pPr>
            <a:lvl4pPr marL="1600200" marR="0" indent="-228600" algn="l" defTabSz="914400" rtl="0" eaLnBrk="0" fontAlgn="base" latinLnBrk="0" hangingPunct="0">
              <a:lnSpc>
                <a:spcPct val="100000"/>
              </a:lnSpc>
              <a:spcBef>
                <a:spcPct val="20000"/>
              </a:spcBef>
              <a:spcAft>
                <a:spcPct val="0"/>
              </a:spcAft>
              <a:buClr>
                <a:srgbClr val="9999CC"/>
              </a:buClr>
              <a:buSzPct val="70000"/>
              <a:buFont typeface="Wingdings" panose="05000000000000000000" pitchFamily="2" charset="2"/>
              <a:buChar char="¨"/>
              <a:tabLst/>
              <a:defRPr kumimoji="1" sz="1800" kern="1200">
                <a:solidFill>
                  <a:schemeClr val="tx1"/>
                </a:solidFill>
                <a:latin typeface="+mn-ea"/>
                <a:ea typeface="+mn-ea"/>
                <a:cs typeface="+mn-cs"/>
              </a:defRPr>
            </a:lvl4pPr>
            <a:lvl5pPr marL="2057400" marR="0" indent="-228600" algn="l" defTabSz="914400" rtl="0" eaLnBrk="0" fontAlgn="base" latinLnBrk="0" hangingPunct="0">
              <a:lnSpc>
                <a:spcPct val="100000"/>
              </a:lnSpc>
              <a:spcBef>
                <a:spcPct val="20000"/>
              </a:spcBef>
              <a:spcAft>
                <a:spcPct val="0"/>
              </a:spcAft>
              <a:buClr>
                <a:srgbClr val="00007D"/>
              </a:buClr>
              <a:buSzTx/>
              <a:buFont typeface="Wingdings" panose="05000000000000000000" pitchFamily="2" charset="2"/>
              <a:buChar char="§"/>
              <a:tabLst/>
              <a:defRPr kumimoji="1" sz="1800" kern="1200">
                <a:solidFill>
                  <a:schemeClr val="tx1"/>
                </a:solidFill>
                <a:latin typeface="+mn-ea"/>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137700" indent="-285750">
              <a:lnSpc>
                <a:spcPct val="150000"/>
              </a:lnSpc>
              <a:buClrTx/>
              <a:buFont typeface="Wingdings" panose="05000000000000000000" pitchFamily="2" charset="2"/>
              <a:buChar char="l"/>
            </a:pPr>
            <a:r>
              <a:rPr lang="en-US" altLang="ja-JP" sz="1600" err="1">
                <a:solidFill>
                  <a:prstClr val="black"/>
                </a:solidFill>
                <a:latin typeface="メイリオ" panose="020B0604030504040204" pitchFamily="50" charset="-128"/>
                <a:ea typeface="メイリオ" panose="020B0604030504040204" pitchFamily="50" charset="-128"/>
              </a:rPr>
              <a:t>Git</a:t>
            </a:r>
            <a:r>
              <a:rPr lang="ja-JP" altLang="en-US" sz="1600">
                <a:solidFill>
                  <a:prstClr val="black"/>
                </a:solidFill>
                <a:latin typeface="メイリオ" panose="020B0604030504040204" pitchFamily="50" charset="-128"/>
                <a:ea typeface="メイリオ" panose="020B0604030504040204" pitchFamily="50" charset="-128"/>
              </a:rPr>
              <a:t>演習</a:t>
            </a:r>
            <a:endParaRPr lang="en-US" altLang="ja-JP" sz="1600">
              <a:solidFill>
                <a:prstClr val="black"/>
              </a:solidFill>
              <a:latin typeface="メイリオ" panose="020B0604030504040204" pitchFamily="50" charset="-128"/>
              <a:ea typeface="メイリオ" panose="020B0604030504040204" pitchFamily="50" charset="-128"/>
            </a:endParaRPr>
          </a:p>
        </p:txBody>
      </p:sp>
      <p:sp>
        <p:nvSpPr>
          <p:cNvPr id="33" name="正方形/長方形 32">
            <a:extLst>
              <a:ext uri="{FF2B5EF4-FFF2-40B4-BE49-F238E27FC236}">
                <a16:creationId xmlns:a16="http://schemas.microsoft.com/office/drawing/2014/main" id="{A2EBE2D8-1B3D-43EC-924B-9B502959A179}"/>
              </a:ext>
            </a:extLst>
          </p:cNvPr>
          <p:cNvSpPr/>
          <p:nvPr/>
        </p:nvSpPr>
        <p:spPr bwMode="auto">
          <a:xfrm>
            <a:off x="360412" y="4876767"/>
            <a:ext cx="2235719" cy="232768"/>
          </a:xfrm>
          <a:prstGeom prst="rect">
            <a:avLst/>
          </a:prstGeom>
          <a:ln w="31750">
            <a:solidFill>
              <a:schemeClr val="accent1"/>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eaLnBrk="1" hangingPunct="1">
              <a:lnSpc>
                <a:spcPct val="150000"/>
              </a:lnSpc>
              <a:defRPr/>
            </a:pPr>
            <a:endParaRPr kumimoji="0" lang="ja-JP" altLang="en-US" sz="1600" b="1">
              <a:solidFill>
                <a:schemeClr val="tx1"/>
              </a:solidFill>
              <a:latin typeface="メイリオ" panose="020B0604030504040204" pitchFamily="50" charset="-128"/>
              <a:ea typeface="メイリオ" panose="020B0604030504040204" pitchFamily="50" charset="-128"/>
            </a:endParaRPr>
          </a:p>
        </p:txBody>
      </p:sp>
      <p:sp>
        <p:nvSpPr>
          <p:cNvPr id="34" name="コンテンツ プレースホルダー 2">
            <a:extLst>
              <a:ext uri="{FF2B5EF4-FFF2-40B4-BE49-F238E27FC236}">
                <a16:creationId xmlns:a16="http://schemas.microsoft.com/office/drawing/2014/main" id="{60A5C4D6-C931-4D11-91DC-A11647AB2B17}"/>
              </a:ext>
            </a:extLst>
          </p:cNvPr>
          <p:cNvSpPr txBox="1">
            <a:spLocks/>
          </p:cNvSpPr>
          <p:nvPr/>
        </p:nvSpPr>
        <p:spPr>
          <a:xfrm>
            <a:off x="360234" y="5110391"/>
            <a:ext cx="2239275" cy="1291662"/>
          </a:xfrm>
          <a:prstGeom prst="rect">
            <a:avLst/>
          </a:prstGeom>
          <a:noFill/>
          <a:ln w="31750">
            <a:solidFill>
              <a:schemeClr val="accent1"/>
            </a:solidFill>
          </a:ln>
        </p:spPr>
        <p:txBody>
          <a:bodyPr vert="horz" lIns="91440" tIns="45720" rIns="91440" bIns="45720" numCol="1" rtlCol="0">
            <a:normAutofit/>
          </a:bodyPr>
          <a:lstStyle>
            <a:lvl1pPr marL="342900" marR="0" indent="-342900" algn="l" defTabSz="914400" rtl="0" eaLnBrk="0" fontAlgn="base" latinLnBrk="0" hangingPunct="0">
              <a:lnSpc>
                <a:spcPct val="100000"/>
              </a:lnSpc>
              <a:spcBef>
                <a:spcPct val="20000"/>
              </a:spcBef>
              <a:spcAft>
                <a:spcPct val="0"/>
              </a:spcAft>
              <a:buClr>
                <a:srgbClr val="00007D"/>
              </a:buClr>
              <a:buSzPct val="75000"/>
              <a:buFont typeface="Wingdings" panose="05000000000000000000" pitchFamily="2" charset="2"/>
              <a:buChar char="n"/>
              <a:tabLst/>
              <a:defRPr kumimoji="1" sz="2800" kern="1200">
                <a:solidFill>
                  <a:schemeClr val="tx1"/>
                </a:solidFill>
                <a:latin typeface="+mn-ea"/>
                <a:ea typeface="+mn-ea"/>
                <a:cs typeface="+mn-cs"/>
              </a:defRPr>
            </a:lvl1pPr>
            <a:lvl2pPr marL="742950" marR="0" indent="-285750" algn="l" defTabSz="914400" rtl="0" eaLnBrk="0" fontAlgn="base" latinLnBrk="0" hangingPunct="0">
              <a:lnSpc>
                <a:spcPct val="100000"/>
              </a:lnSpc>
              <a:spcBef>
                <a:spcPct val="20000"/>
              </a:spcBef>
              <a:spcAft>
                <a:spcPct val="0"/>
              </a:spcAft>
              <a:buClr>
                <a:srgbClr val="9999CC"/>
              </a:buClr>
              <a:buSzPct val="80000"/>
              <a:buFont typeface="Wingdings" panose="05000000000000000000" pitchFamily="2" charset="2"/>
              <a:buChar char="¨"/>
              <a:tabLst/>
              <a:defRPr kumimoji="1" sz="2400" kern="1200">
                <a:solidFill>
                  <a:schemeClr val="tx1"/>
                </a:solidFill>
                <a:latin typeface="+mn-ea"/>
                <a:ea typeface="+mn-ea"/>
                <a:cs typeface="+mn-cs"/>
              </a:defRPr>
            </a:lvl2pPr>
            <a:lvl3pPr marL="1143000" marR="0" indent="-228600" algn="l" defTabSz="914400" rtl="0" eaLnBrk="0" fontAlgn="base" latinLnBrk="0" hangingPunct="0">
              <a:lnSpc>
                <a:spcPct val="100000"/>
              </a:lnSpc>
              <a:spcBef>
                <a:spcPct val="20000"/>
              </a:spcBef>
              <a:spcAft>
                <a:spcPct val="0"/>
              </a:spcAft>
              <a:buClr>
                <a:srgbClr val="00007D"/>
              </a:buClr>
              <a:buSzPct val="65000"/>
              <a:buFont typeface="Wingdings" panose="05000000000000000000" pitchFamily="2" charset="2"/>
              <a:buChar char="n"/>
              <a:tabLst/>
              <a:defRPr kumimoji="1" sz="2000" kern="1200">
                <a:solidFill>
                  <a:schemeClr val="tx1"/>
                </a:solidFill>
                <a:latin typeface="+mn-ea"/>
                <a:ea typeface="+mn-ea"/>
                <a:cs typeface="+mn-cs"/>
              </a:defRPr>
            </a:lvl3pPr>
            <a:lvl4pPr marL="1600200" marR="0" indent="-228600" algn="l" defTabSz="914400" rtl="0" eaLnBrk="0" fontAlgn="base" latinLnBrk="0" hangingPunct="0">
              <a:lnSpc>
                <a:spcPct val="100000"/>
              </a:lnSpc>
              <a:spcBef>
                <a:spcPct val="20000"/>
              </a:spcBef>
              <a:spcAft>
                <a:spcPct val="0"/>
              </a:spcAft>
              <a:buClr>
                <a:srgbClr val="9999CC"/>
              </a:buClr>
              <a:buSzPct val="70000"/>
              <a:buFont typeface="Wingdings" panose="05000000000000000000" pitchFamily="2" charset="2"/>
              <a:buChar char="¨"/>
              <a:tabLst/>
              <a:defRPr kumimoji="1" sz="1800" kern="1200">
                <a:solidFill>
                  <a:schemeClr val="tx1"/>
                </a:solidFill>
                <a:latin typeface="+mn-ea"/>
                <a:ea typeface="+mn-ea"/>
                <a:cs typeface="+mn-cs"/>
              </a:defRPr>
            </a:lvl4pPr>
            <a:lvl5pPr marL="2057400" marR="0" indent="-228600" algn="l" defTabSz="914400" rtl="0" eaLnBrk="0" fontAlgn="base" latinLnBrk="0" hangingPunct="0">
              <a:lnSpc>
                <a:spcPct val="100000"/>
              </a:lnSpc>
              <a:spcBef>
                <a:spcPct val="20000"/>
              </a:spcBef>
              <a:spcAft>
                <a:spcPct val="0"/>
              </a:spcAft>
              <a:buClr>
                <a:srgbClr val="00007D"/>
              </a:buClr>
              <a:buSzTx/>
              <a:buFont typeface="Wingdings" panose="05000000000000000000" pitchFamily="2" charset="2"/>
              <a:buChar char="§"/>
              <a:tabLst/>
              <a:defRPr kumimoji="1" sz="1800" kern="1200">
                <a:solidFill>
                  <a:schemeClr val="tx1"/>
                </a:solidFill>
                <a:latin typeface="+mn-ea"/>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137700" indent="-285750">
              <a:lnSpc>
                <a:spcPct val="150000"/>
              </a:lnSpc>
              <a:buClrTx/>
              <a:buFont typeface="Wingdings" panose="05000000000000000000" pitchFamily="2" charset="2"/>
              <a:buChar char="l"/>
            </a:pPr>
            <a:r>
              <a:rPr lang="en-US" altLang="ja-JP" sz="1600">
                <a:solidFill>
                  <a:prstClr val="black"/>
                </a:solidFill>
                <a:latin typeface="メイリオ" panose="020B0604030504040204" pitchFamily="50" charset="-128"/>
                <a:ea typeface="メイリオ" panose="020B0604030504040204" pitchFamily="50" charset="-128"/>
              </a:rPr>
              <a:t>C</a:t>
            </a:r>
            <a:r>
              <a:rPr lang="ja-JP" altLang="en-US" sz="1600">
                <a:solidFill>
                  <a:prstClr val="black"/>
                </a:solidFill>
                <a:latin typeface="メイリオ" panose="020B0604030504040204" pitchFamily="50" charset="-128"/>
                <a:ea typeface="メイリオ" panose="020B0604030504040204" pitchFamily="50" charset="-128"/>
              </a:rPr>
              <a:t>言語基礎</a:t>
            </a:r>
            <a:r>
              <a:rPr lang="en-US" altLang="ja-JP" sz="1600">
                <a:solidFill>
                  <a:prstClr val="black"/>
                </a:solidFill>
                <a:latin typeface="メイリオ" panose="020B0604030504040204" pitchFamily="50" charset="-128"/>
                <a:ea typeface="メイリオ" panose="020B0604030504040204" pitchFamily="50" charset="-128"/>
              </a:rPr>
              <a:t>I</a:t>
            </a:r>
          </a:p>
          <a:p>
            <a:pPr marL="137700" indent="-285750">
              <a:lnSpc>
                <a:spcPct val="150000"/>
              </a:lnSpc>
              <a:buClrTx/>
              <a:buFont typeface="Wingdings" panose="05000000000000000000" pitchFamily="2" charset="2"/>
              <a:buChar char="l"/>
            </a:pPr>
            <a:endParaRPr lang="en-US" altLang="ja-JP" sz="1600">
              <a:solidFill>
                <a:prstClr val="black"/>
              </a:solidFill>
              <a:latin typeface="メイリオ" panose="020B0604030504040204" pitchFamily="50" charset="-128"/>
              <a:ea typeface="メイリオ" panose="020B0604030504040204" pitchFamily="50" charset="-128"/>
            </a:endParaRPr>
          </a:p>
        </p:txBody>
      </p:sp>
      <p:sp>
        <p:nvSpPr>
          <p:cNvPr id="35" name="正方形/長方形 34">
            <a:extLst>
              <a:ext uri="{FF2B5EF4-FFF2-40B4-BE49-F238E27FC236}">
                <a16:creationId xmlns:a16="http://schemas.microsoft.com/office/drawing/2014/main" id="{A2EBE2D8-1B3D-43EC-924B-9B502959A179}"/>
              </a:ext>
            </a:extLst>
          </p:cNvPr>
          <p:cNvSpPr/>
          <p:nvPr/>
        </p:nvSpPr>
        <p:spPr bwMode="auto">
          <a:xfrm>
            <a:off x="2602381" y="4867496"/>
            <a:ext cx="6069659" cy="239206"/>
          </a:xfrm>
          <a:prstGeom prst="rect">
            <a:avLst/>
          </a:prstGeom>
          <a:ln w="31750">
            <a:solidFill>
              <a:schemeClr val="accent1"/>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eaLnBrk="1" hangingPunct="1">
              <a:defRPr/>
            </a:pPr>
            <a:endParaRPr kumimoji="0" lang="ja-JP" altLang="en-US" sz="1600" b="1">
              <a:solidFill>
                <a:schemeClr val="tx1"/>
              </a:solidFill>
              <a:latin typeface="メイリオ" panose="020B0604030504040204" pitchFamily="50" charset="-128"/>
              <a:ea typeface="メイリオ" panose="020B0604030504040204" pitchFamily="50" charset="-128"/>
            </a:endParaRPr>
          </a:p>
        </p:txBody>
      </p:sp>
      <p:sp>
        <p:nvSpPr>
          <p:cNvPr id="36" name="コンテンツ プレースホルダー 2">
            <a:extLst>
              <a:ext uri="{FF2B5EF4-FFF2-40B4-BE49-F238E27FC236}">
                <a16:creationId xmlns:a16="http://schemas.microsoft.com/office/drawing/2014/main" id="{31B8F0B7-BF4B-46F1-8217-3F3581E5ED1D}"/>
              </a:ext>
            </a:extLst>
          </p:cNvPr>
          <p:cNvSpPr txBox="1">
            <a:spLocks/>
          </p:cNvSpPr>
          <p:nvPr/>
        </p:nvSpPr>
        <p:spPr>
          <a:xfrm>
            <a:off x="2596131" y="5105799"/>
            <a:ext cx="6075909" cy="1296253"/>
          </a:xfrm>
          <a:prstGeom prst="rect">
            <a:avLst/>
          </a:prstGeom>
          <a:noFill/>
          <a:ln w="31750">
            <a:solidFill>
              <a:schemeClr val="accent1"/>
            </a:solidFill>
          </a:ln>
        </p:spPr>
        <p:txBody>
          <a:bodyPr vert="horz" lIns="91440" tIns="45720" rIns="91440" bIns="45720" numCol="1" rtlCol="0">
            <a:normAutofit/>
          </a:bodyPr>
          <a:lstStyle>
            <a:lvl1pPr marL="342900" marR="0" indent="-342900" algn="l" defTabSz="914400" rtl="0" eaLnBrk="0" fontAlgn="base" latinLnBrk="0" hangingPunct="0">
              <a:lnSpc>
                <a:spcPct val="100000"/>
              </a:lnSpc>
              <a:spcBef>
                <a:spcPct val="20000"/>
              </a:spcBef>
              <a:spcAft>
                <a:spcPct val="0"/>
              </a:spcAft>
              <a:buClr>
                <a:srgbClr val="00007D"/>
              </a:buClr>
              <a:buSzPct val="75000"/>
              <a:buFont typeface="Wingdings" panose="05000000000000000000" pitchFamily="2" charset="2"/>
              <a:buChar char="n"/>
              <a:tabLst/>
              <a:defRPr kumimoji="1" sz="2800" kern="1200">
                <a:solidFill>
                  <a:schemeClr val="tx1"/>
                </a:solidFill>
                <a:latin typeface="+mn-ea"/>
                <a:ea typeface="+mn-ea"/>
                <a:cs typeface="+mn-cs"/>
              </a:defRPr>
            </a:lvl1pPr>
            <a:lvl2pPr marL="742950" marR="0" indent="-285750" algn="l" defTabSz="914400" rtl="0" eaLnBrk="0" fontAlgn="base" latinLnBrk="0" hangingPunct="0">
              <a:lnSpc>
                <a:spcPct val="100000"/>
              </a:lnSpc>
              <a:spcBef>
                <a:spcPct val="20000"/>
              </a:spcBef>
              <a:spcAft>
                <a:spcPct val="0"/>
              </a:spcAft>
              <a:buClr>
                <a:srgbClr val="9999CC"/>
              </a:buClr>
              <a:buSzPct val="80000"/>
              <a:buFont typeface="Wingdings" panose="05000000000000000000" pitchFamily="2" charset="2"/>
              <a:buChar char="¨"/>
              <a:tabLst/>
              <a:defRPr kumimoji="1" sz="2400" kern="1200">
                <a:solidFill>
                  <a:schemeClr val="tx1"/>
                </a:solidFill>
                <a:latin typeface="+mn-ea"/>
                <a:ea typeface="+mn-ea"/>
                <a:cs typeface="+mn-cs"/>
              </a:defRPr>
            </a:lvl2pPr>
            <a:lvl3pPr marL="1143000" marR="0" indent="-228600" algn="l" defTabSz="914400" rtl="0" eaLnBrk="0" fontAlgn="base" latinLnBrk="0" hangingPunct="0">
              <a:lnSpc>
                <a:spcPct val="100000"/>
              </a:lnSpc>
              <a:spcBef>
                <a:spcPct val="20000"/>
              </a:spcBef>
              <a:spcAft>
                <a:spcPct val="0"/>
              </a:spcAft>
              <a:buClr>
                <a:srgbClr val="00007D"/>
              </a:buClr>
              <a:buSzPct val="65000"/>
              <a:buFont typeface="Wingdings" panose="05000000000000000000" pitchFamily="2" charset="2"/>
              <a:buChar char="n"/>
              <a:tabLst/>
              <a:defRPr kumimoji="1" sz="2000" kern="1200">
                <a:solidFill>
                  <a:schemeClr val="tx1"/>
                </a:solidFill>
                <a:latin typeface="+mn-ea"/>
                <a:ea typeface="+mn-ea"/>
                <a:cs typeface="+mn-cs"/>
              </a:defRPr>
            </a:lvl3pPr>
            <a:lvl4pPr marL="1600200" marR="0" indent="-228600" algn="l" defTabSz="914400" rtl="0" eaLnBrk="0" fontAlgn="base" latinLnBrk="0" hangingPunct="0">
              <a:lnSpc>
                <a:spcPct val="100000"/>
              </a:lnSpc>
              <a:spcBef>
                <a:spcPct val="20000"/>
              </a:spcBef>
              <a:spcAft>
                <a:spcPct val="0"/>
              </a:spcAft>
              <a:buClr>
                <a:srgbClr val="9999CC"/>
              </a:buClr>
              <a:buSzPct val="70000"/>
              <a:buFont typeface="Wingdings" panose="05000000000000000000" pitchFamily="2" charset="2"/>
              <a:buChar char="¨"/>
              <a:tabLst/>
              <a:defRPr kumimoji="1" sz="1800" kern="1200">
                <a:solidFill>
                  <a:schemeClr val="tx1"/>
                </a:solidFill>
                <a:latin typeface="+mn-ea"/>
                <a:ea typeface="+mn-ea"/>
                <a:cs typeface="+mn-cs"/>
              </a:defRPr>
            </a:lvl4pPr>
            <a:lvl5pPr marL="2057400" marR="0" indent="-228600" algn="l" defTabSz="914400" rtl="0" eaLnBrk="0" fontAlgn="base" latinLnBrk="0" hangingPunct="0">
              <a:lnSpc>
                <a:spcPct val="100000"/>
              </a:lnSpc>
              <a:spcBef>
                <a:spcPct val="20000"/>
              </a:spcBef>
              <a:spcAft>
                <a:spcPct val="0"/>
              </a:spcAft>
              <a:buClr>
                <a:srgbClr val="00007D"/>
              </a:buClr>
              <a:buSzTx/>
              <a:buFont typeface="Wingdings" panose="05000000000000000000" pitchFamily="2" charset="2"/>
              <a:buChar char="§"/>
              <a:tabLst/>
              <a:defRPr kumimoji="1" sz="1800" kern="1200">
                <a:solidFill>
                  <a:schemeClr val="tx1"/>
                </a:solidFill>
                <a:latin typeface="+mn-ea"/>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eaLnBrk="1" hangingPunct="1">
              <a:buClrTx/>
              <a:buNone/>
              <a:defRPr/>
            </a:pPr>
            <a:r>
              <a:rPr lang="en-US" altLang="ja-JP" sz="1600" spc="-1">
                <a:latin typeface="メイリオ" panose="020B0604030504040204" pitchFamily="50" charset="-128"/>
                <a:ea typeface="メイリオ" panose="020B0604030504040204" pitchFamily="50" charset="-128"/>
              </a:rPr>
              <a:t>C</a:t>
            </a:r>
            <a:r>
              <a:rPr lang="ja-JP" altLang="en-US" sz="1600" spc="-1">
                <a:latin typeface="メイリオ" panose="020B0604030504040204" pitchFamily="50" charset="-128"/>
                <a:ea typeface="メイリオ" panose="020B0604030504040204" pitchFamily="50" charset="-128"/>
              </a:rPr>
              <a:t>言語の基本的な文法から始まり、制御文の使い方や配列・文字列・ポインタの使い方まで学習し、理解度確認テストを行った。研修実施期間は</a:t>
            </a:r>
            <a:r>
              <a:rPr lang="en-US" altLang="ja-JP" sz="1600" spc="-1">
                <a:latin typeface="メイリオ" panose="020B0604030504040204" pitchFamily="50" charset="-128"/>
                <a:ea typeface="メイリオ" panose="020B0604030504040204" pitchFamily="50" charset="-128"/>
              </a:rPr>
              <a:t>10</a:t>
            </a:r>
            <a:r>
              <a:rPr lang="ja-JP" altLang="en-US" sz="1600" spc="-1">
                <a:latin typeface="メイリオ" panose="020B0604030504040204" pitchFamily="50" charset="-128"/>
                <a:ea typeface="メイリオ" panose="020B0604030504040204" pitchFamily="50" charset="-128"/>
              </a:rPr>
              <a:t>日間。</a:t>
            </a:r>
            <a:endParaRPr lang="en-US" altLang="ja-JP" sz="1600" spc="-1">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40876372"/>
      </p:ext>
    </p:extLst>
  </p:cSld>
  <p:clrMapOvr>
    <a:masterClrMapping/>
  </p:clrMapOvr>
  <p:transition/>
</p:sld>
</file>

<file path=ppt/theme/theme1.xml><?xml version="1.0" encoding="utf-8"?>
<a:theme xmlns:a="http://schemas.openxmlformats.org/drawingml/2006/main" name="3_Pixel">
  <a:themeElements>
    <a:clrScheme name="3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3_Pixel">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1200" b="1"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1200" b="1"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3_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3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3_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3_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3_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3_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3_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3_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3_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3_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3_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3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596866d3-180d-4dbe-8017-4a924e5997c8">
      <Terms xmlns="http://schemas.microsoft.com/office/infopath/2007/PartnerControls"/>
    </lcf76f155ced4ddcb4097134ff3c332f>
    <TaxCatchAll xmlns="af2ae702-e424-409b-97dc-11ed11a6def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75FF0DA4875BE34D98608958A4EF3464" ma:contentTypeVersion="13" ma:contentTypeDescription="新しいドキュメントを作成します。" ma:contentTypeScope="" ma:versionID="a03710fccd4c3d5e6d8c66d43d74be00">
  <xsd:schema xmlns:xsd="http://www.w3.org/2001/XMLSchema" xmlns:xs="http://www.w3.org/2001/XMLSchema" xmlns:p="http://schemas.microsoft.com/office/2006/metadata/properties" xmlns:ns2="596866d3-180d-4dbe-8017-4a924e5997c8" xmlns:ns3="af2ae702-e424-409b-97dc-11ed11a6defa" targetNamespace="http://schemas.microsoft.com/office/2006/metadata/properties" ma:root="true" ma:fieldsID="324656c2802f7382376a8b6ad81601b9" ns2:_="" ns3:_="">
    <xsd:import namespace="596866d3-180d-4dbe-8017-4a924e5997c8"/>
    <xsd:import namespace="af2ae702-e424-409b-97dc-11ed11a6def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6866d3-180d-4dbe-8017-4a924e5997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19" nillable="true" ma:taxonomy="true" ma:internalName="lcf76f155ced4ddcb4097134ff3c332f" ma:taxonomyFieldName="MediaServiceImageTags" ma:displayName="画像タグ" ma:readOnly="false" ma:fieldId="{5cf76f15-5ced-4ddc-b409-7134ff3c332f}" ma:taxonomyMulti="true" ma:sspId="b3cdd29f-70b4-44e7-8e88-6bb02c294d86"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f2ae702-e424-409b-97dc-11ed11a6defa" elementFormDefault="qualified">
    <xsd:import namespace="http://schemas.microsoft.com/office/2006/documentManagement/types"/>
    <xsd:import namespace="http://schemas.microsoft.com/office/infopath/2007/PartnerControls"/>
    <xsd:element name="SharedWithUsers" ma:index="1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有相手の詳細情報" ma:internalName="SharedWithDetails" ma:readOnly="true">
      <xsd:simpleType>
        <xsd:restriction base="dms:Note">
          <xsd:maxLength value="255"/>
        </xsd:restriction>
      </xsd:simpleType>
    </xsd:element>
    <xsd:element name="TaxCatchAll" ma:index="20" nillable="true" ma:displayName="Taxonomy Catch All Column" ma:hidden="true" ma:list="{fac8c14d-7b35-4351-8a69-06425852ba42}" ma:internalName="TaxCatchAll" ma:showField="CatchAllData" ma:web="af2ae702-e424-409b-97dc-11ed11a6def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01226DD-B5FC-4DA2-92DE-0C254B889F6E}">
  <ds:schemaRefs>
    <ds:schemaRef ds:uri="http://schemas.microsoft.com/office/2006/metadata/properties"/>
    <ds:schemaRef ds:uri="http://purl.org/dc/elements/1.1/"/>
    <ds:schemaRef ds:uri="http://schemas.microsoft.com/office/2006/documentManagement/types"/>
    <ds:schemaRef ds:uri="596866d3-180d-4dbe-8017-4a924e5997c8"/>
    <ds:schemaRef ds:uri="http://purl.org/dc/dcmitype/"/>
    <ds:schemaRef ds:uri="http://purl.org/dc/terms/"/>
    <ds:schemaRef ds:uri="af2ae702-e424-409b-97dc-11ed11a6defa"/>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F697334-E2B3-4018-BBF7-911A4E5016BF}">
  <ds:schemaRefs>
    <ds:schemaRef ds:uri="596866d3-180d-4dbe-8017-4a924e5997c8"/>
    <ds:schemaRef ds:uri="af2ae702-e424-409b-97dc-11ed11a6def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68753D2-04BC-4CE8-9B1B-F170B1FEB16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546</TotalTime>
  <Words>1193</Words>
  <Application>Microsoft Office PowerPoint</Application>
  <PresentationFormat>画面に合わせる (4:3)</PresentationFormat>
  <Paragraphs>149</Paragraphs>
  <Slides>10</Slides>
  <Notes>5</Notes>
  <HiddenSlides>3</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10</vt:i4>
      </vt:variant>
    </vt:vector>
  </HeadingPairs>
  <TitlesOfParts>
    <vt:vector size="19" baseType="lpstr">
      <vt:lpstr>Meiryo UI</vt:lpstr>
      <vt:lpstr>ＭＳ Ｐゴシック</vt:lpstr>
      <vt:lpstr>メイリオ</vt:lpstr>
      <vt:lpstr>メイリオ</vt:lpstr>
      <vt:lpstr>游ゴシック</vt:lpstr>
      <vt:lpstr>Arial</vt:lpstr>
      <vt:lpstr>Wingdings</vt:lpstr>
      <vt:lpstr>3_Pixel</vt:lpstr>
      <vt:lpstr>デザインの設定</vt:lpstr>
      <vt:lpstr>Visual Technical Career Data </vt:lpstr>
      <vt:lpstr>目次</vt:lpstr>
      <vt:lpstr>自己紹介</vt:lpstr>
      <vt:lpstr>業務経験</vt:lpstr>
      <vt:lpstr>業務経験</vt:lpstr>
      <vt:lpstr>自己学習</vt:lpstr>
      <vt:lpstr>自己学習</vt:lpstr>
      <vt:lpstr>強み/スキル</vt:lpstr>
      <vt:lpstr>技術研修の実績</vt:lpstr>
      <vt:lpstr>技術研修の実績</vt:lpstr>
    </vt:vector>
  </TitlesOfParts>
  <Company>株式会社メイテック</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Kudo Masahiko</dc:creator>
  <cp:lastModifiedBy>亮太 佐久間</cp:lastModifiedBy>
  <cp:revision>65</cp:revision>
  <cp:lastPrinted>2023-11-04T14:34:12Z</cp:lastPrinted>
  <dcterms:created xsi:type="dcterms:W3CDTF">2005-11-10T03:54:32Z</dcterms:created>
  <dcterms:modified xsi:type="dcterms:W3CDTF">2023-11-04T14:35:01Z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0x01010075FF0DA4875BE34D98608958A4EF3464</vt:lpwstr>
  </property>
  <property fmtid="{D5CDD505-2E9C-101B-9397-08002B2CF9AE}" pid="3" name="MediaServiceImageTags">
    <vt:lpwstr/>
  </property>
</Properties>
</file>