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2" r:id="rId6"/>
    <p:sldId id="263" r:id="rId7"/>
    <p:sldId id="264" r:id="rId8"/>
    <p:sldId id="266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2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2077d739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2077d739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2077d739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2077d739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2077d739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2077d739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0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2077d739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2077d739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2077d739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2077d739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2077d739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2077d739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2077d739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2077d739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ja/docs/Web/API/Document_Object_Mode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yo.sega.jp/program_202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dirty="0"/>
              <a:t>２０２３年</a:t>
            </a:r>
            <a:r>
              <a:rPr lang="ja-JP" altLang="en-US" sz="3000" dirty="0"/>
              <a:t>１１</a:t>
            </a:r>
            <a:r>
              <a:rPr lang="ja" sz="3000" dirty="0"/>
              <a:t>月度</a:t>
            </a:r>
            <a:br>
              <a:rPr lang="ja" sz="3000" dirty="0"/>
            </a:br>
            <a:r>
              <a:rPr lang="ja" sz="3000" dirty="0"/>
              <a:t>成果報告</a:t>
            </a:r>
            <a:endParaRPr sz="3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rgbClr val="000000"/>
                </a:solidFill>
              </a:rPr>
              <a:t>筑波EC　32220221　佐久間亮太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1．やったこと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2．使用ツール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3．今月の感想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252525"/>
                </a:solidFill>
              </a:rPr>
              <a:t>4．今後の予定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やったこと(１)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Udemyを活用した学習</a:t>
            </a:r>
            <a:endParaRPr sz="1500" dirty="0">
              <a:solidFill>
                <a:srgbClr val="FF0000"/>
              </a:solidFill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ウェブ開発入門完全攻略コース </a:t>
            </a:r>
            <a:r>
              <a:rPr lang="en-US" altLang="ja-JP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HTML/CSS/JavaScript. </a:t>
            </a:r>
            <a:r>
              <a:rPr lang="ja-JP" altLang="en-US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プログラミングをはじめて学び創れる人へ！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の講座を一通り完了させた。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講座全体のうち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55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％が完了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やったこと(</a:t>
            </a:r>
            <a:r>
              <a:rPr lang="ja-JP" altLang="en-US" dirty="0"/>
              <a:t>２</a:t>
            </a:r>
            <a:r>
              <a:rPr lang="ja" dirty="0"/>
              <a:t>) </a:t>
            </a:r>
            <a:r>
              <a:rPr lang="en-US" altLang="ja" dirty="0"/>
              <a:t>–</a:t>
            </a:r>
            <a:r>
              <a:rPr lang="ja" dirty="0"/>
              <a:t> </a:t>
            </a:r>
            <a:r>
              <a:rPr lang="en-US" altLang="ja-JP" dirty="0"/>
              <a:t>CSS</a:t>
            </a:r>
            <a:r>
              <a:rPr lang="ja-JP" altLang="en-US" dirty="0"/>
              <a:t>の学習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8150" indent="-285750">
              <a:buClr>
                <a:schemeClr val="bg2"/>
              </a:buClr>
              <a:buSzPts val="1200"/>
              <a:buFont typeface="Wingdings" panose="05000000000000000000" pitchFamily="2" charset="2"/>
              <a:buChar char="l"/>
            </a:pPr>
            <a:r>
              <a:rPr lang="ja-JP" altLang="en-US" sz="15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やったこと</a:t>
            </a: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の基本を学習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基本的な文法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四則演算、ループ処理など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DOM(Document Object Model)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の学習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59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今月の使用ツール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" sz="1500" dirty="0">
                <a:solidFill>
                  <a:srgbClr val="252525"/>
                </a:solidFill>
              </a:rPr>
              <a:t>使用言語</a:t>
            </a:r>
            <a:endParaRPr sz="15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HTML</a:t>
            </a:r>
            <a:r>
              <a:rPr lang="ja-JP" altLang="en-US" sz="1300" dirty="0">
                <a:solidFill>
                  <a:srgbClr val="252525"/>
                </a:solidFill>
              </a:rPr>
              <a:t>、</a:t>
            </a:r>
            <a:r>
              <a:rPr lang="en-US" altLang="ja-JP" sz="1300" dirty="0" err="1">
                <a:solidFill>
                  <a:srgbClr val="252525"/>
                </a:solidFill>
              </a:rPr>
              <a:t>JavaSctipt</a:t>
            </a:r>
            <a:endParaRPr lang="en-US"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-JP" altLang="en-US" sz="1500" dirty="0">
                <a:solidFill>
                  <a:srgbClr val="252525"/>
                </a:solidFill>
              </a:rPr>
              <a:t>使用ライブラリ</a:t>
            </a:r>
            <a:r>
              <a:rPr lang="en-US" altLang="ja-JP" sz="1500" dirty="0">
                <a:solidFill>
                  <a:srgbClr val="252525"/>
                </a:solidFill>
              </a:rPr>
              <a:t>/</a:t>
            </a:r>
            <a:r>
              <a:rPr lang="ja-JP" altLang="en-US" sz="1500" dirty="0">
                <a:solidFill>
                  <a:srgbClr val="252525"/>
                </a:solidFill>
              </a:rPr>
              <a:t>ツール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Bootstrap</a:t>
            </a:r>
            <a:endParaRPr lang="en-US"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-JP" altLang="en-US" sz="1500" dirty="0">
                <a:solidFill>
                  <a:srgbClr val="252525"/>
                </a:solidFill>
              </a:rPr>
              <a:t>開発環境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Visual Studio Code</a:t>
            </a:r>
            <a:endParaRPr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" sz="1500" dirty="0">
                <a:solidFill>
                  <a:srgbClr val="252525"/>
                </a:solidFill>
              </a:rPr>
              <a:t>ソース管理</a:t>
            </a:r>
            <a:endParaRPr sz="15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sz="1300" dirty="0">
                <a:solidFill>
                  <a:srgbClr val="252525"/>
                </a:solidFill>
              </a:rPr>
              <a:t>GitHub</a:t>
            </a:r>
            <a:endParaRPr sz="1300" dirty="0">
              <a:solidFill>
                <a:srgbClr val="252525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今月の感想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altLang="ja-JP" sz="1500" dirty="0" err="1">
                <a:solidFill>
                  <a:srgbClr val="FF0000"/>
                </a:solidFill>
              </a:rPr>
              <a:t>JavaSctipt</a:t>
            </a:r>
            <a:r>
              <a:rPr lang="ja-JP" altLang="en-US" sz="1500" dirty="0">
                <a:solidFill>
                  <a:srgbClr val="FF0000"/>
                </a:solidFill>
              </a:rPr>
              <a:t>の基礎的な文法を知ることができた</a:t>
            </a: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chemeClr val="bg2"/>
                </a:solidFill>
              </a:rPr>
              <a:t>文法が</a:t>
            </a:r>
            <a:r>
              <a:rPr lang="en-US" altLang="ja-JP" sz="1300" dirty="0">
                <a:solidFill>
                  <a:schemeClr val="bg2"/>
                </a:solidFill>
              </a:rPr>
              <a:t>C</a:t>
            </a:r>
            <a:r>
              <a:rPr lang="ja-JP" altLang="en-US" sz="1300" dirty="0">
                <a:solidFill>
                  <a:schemeClr val="bg2"/>
                </a:solidFill>
              </a:rPr>
              <a:t>言語に似ていたので、割とすんなりと理解することができた</a:t>
            </a:r>
            <a:endParaRPr lang="en-US" altLang="ja-JP" sz="1300" dirty="0">
              <a:solidFill>
                <a:schemeClr val="bg2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chemeClr val="bg2"/>
                </a:solidFill>
              </a:rPr>
              <a:t>しかし、本講座で学んだことがすべてではないと思うので、他のコンテンツを通じて</a:t>
            </a:r>
            <a:endParaRPr lang="en-US" altLang="ja-JP" sz="1300" dirty="0">
              <a:solidFill>
                <a:schemeClr val="bg2"/>
              </a:solidFill>
            </a:endParaRPr>
          </a:p>
          <a:p>
            <a:pPr marL="603250" lvl="1" indent="0">
              <a:buClr>
                <a:srgbClr val="000000"/>
              </a:buClr>
              <a:buSzPts val="1300"/>
              <a:buNone/>
            </a:pPr>
            <a:r>
              <a:rPr lang="ja-JP" altLang="en-US" sz="1300" dirty="0">
                <a:solidFill>
                  <a:schemeClr val="bg2"/>
                </a:solidFill>
              </a:rPr>
              <a:t>　　学ぶ必要があると感じた</a:t>
            </a:r>
            <a:endParaRPr lang="en-US" altLang="ja-JP" sz="1300" dirty="0">
              <a:solidFill>
                <a:schemeClr val="bg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altLang="ja-JP" sz="1500" dirty="0" err="1">
                <a:solidFill>
                  <a:srgbClr val="FF0000"/>
                </a:solidFill>
              </a:rPr>
              <a:t>JavaSctipt</a:t>
            </a:r>
            <a:r>
              <a:rPr lang="ja-JP" altLang="en-US" sz="1500" dirty="0">
                <a:solidFill>
                  <a:srgbClr val="FF0000"/>
                </a:solidFill>
              </a:rPr>
              <a:t>の有用性を知ることができなかった</a:t>
            </a: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rgbClr val="000000"/>
                </a:solidFill>
              </a:rPr>
              <a:t>文法的な基礎は学べたが、「具体的に</a:t>
            </a:r>
            <a:r>
              <a:rPr lang="en-US" altLang="ja-JP" sz="1300" dirty="0" err="1">
                <a:solidFill>
                  <a:srgbClr val="000000"/>
                </a:solidFill>
              </a:rPr>
              <a:t>JavaSctipt</a:t>
            </a:r>
            <a:r>
              <a:rPr lang="ja-JP" altLang="en-US" sz="1300" dirty="0">
                <a:solidFill>
                  <a:srgbClr val="000000"/>
                </a:solidFill>
              </a:rPr>
              <a:t>がどういうシチュエーション</a:t>
            </a:r>
            <a:r>
              <a:rPr lang="en-US" altLang="ja-JP" sz="1300" dirty="0">
                <a:solidFill>
                  <a:srgbClr val="000000"/>
                </a:solidFill>
              </a:rPr>
              <a:t>/</a:t>
            </a:r>
            <a:r>
              <a:rPr lang="ja-JP" altLang="en-US" sz="1300" dirty="0">
                <a:solidFill>
                  <a:srgbClr val="000000"/>
                </a:solidFill>
              </a:rPr>
              <a:t>機能に</a:t>
            </a:r>
            <a:endParaRPr lang="en-US" altLang="ja-JP" sz="1300" dirty="0">
              <a:solidFill>
                <a:srgbClr val="000000"/>
              </a:solidFill>
            </a:endParaRPr>
          </a:p>
          <a:p>
            <a:pPr marL="603250" lvl="1" indent="0">
              <a:buClr>
                <a:srgbClr val="000000"/>
              </a:buClr>
              <a:buSzPts val="1300"/>
              <a:buNone/>
            </a:pPr>
            <a:r>
              <a:rPr lang="ja-JP" altLang="en-US" sz="1300" dirty="0">
                <a:solidFill>
                  <a:srgbClr val="000000"/>
                </a:solidFill>
              </a:rPr>
              <a:t>　　使用されるのか」を学べなかったので、別途学ぶ必要があると感じた</a:t>
            </a:r>
            <a:endParaRPr lang="en-US" altLang="ja-JP" sz="1300" dirty="0">
              <a:solidFill>
                <a:srgbClr val="000000"/>
              </a:solidFill>
            </a:endParaRPr>
          </a:p>
          <a:p>
            <a:pPr marL="1231900" lvl="2" indent="-171450">
              <a:buClr>
                <a:srgbClr val="000000"/>
              </a:buClr>
              <a:buSzPts val="1300"/>
            </a:pPr>
            <a:r>
              <a:rPr lang="ja-JP" altLang="en-US" sz="1200" dirty="0">
                <a:solidFill>
                  <a:srgbClr val="000000"/>
                </a:solidFill>
              </a:rPr>
              <a:t>　ちょっと調べた感じでは、</a:t>
            </a:r>
            <a:r>
              <a:rPr lang="en-US" altLang="ja-JP" sz="1200" dirty="0">
                <a:solidFill>
                  <a:srgbClr val="000000"/>
                </a:solidFill>
              </a:rPr>
              <a:t>DB</a:t>
            </a:r>
            <a:r>
              <a:rPr lang="ja-JP" altLang="en-US" sz="1200" dirty="0">
                <a:solidFill>
                  <a:srgbClr val="000000"/>
                </a:solidFill>
              </a:rPr>
              <a:t>や</a:t>
            </a:r>
            <a:r>
              <a:rPr lang="en-US" altLang="ja-JP" sz="1200" dirty="0">
                <a:solidFill>
                  <a:srgbClr val="000000"/>
                </a:solidFill>
              </a:rPr>
              <a:t>Web</a:t>
            </a:r>
            <a:r>
              <a:rPr lang="ja-JP" altLang="en-US" sz="1200" dirty="0">
                <a:solidFill>
                  <a:srgbClr val="000000"/>
                </a:solidFill>
              </a:rPr>
              <a:t>サービスとのやり取りを行うことが主らしい？</a:t>
            </a:r>
            <a:endParaRPr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今後の予定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引き続きUdemyで学習</a:t>
            </a:r>
            <a:endParaRPr sz="1500" dirty="0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今回の講座はコンテンツ数が多く、かなり長いが、これを終えればフロント</a:t>
            </a:r>
            <a:r>
              <a:rPr lang="en-US" altLang="ja-JP" sz="1300" dirty="0">
                <a:solidFill>
                  <a:srgbClr val="252525"/>
                </a:solidFill>
              </a:rPr>
              <a:t>/</a:t>
            </a:r>
            <a:r>
              <a:rPr lang="ja-JP" altLang="en-US" sz="1300" dirty="0">
                <a:solidFill>
                  <a:srgbClr val="252525"/>
                </a:solidFill>
              </a:rPr>
              <a:t>バックエンドを一通りは経験できると思うので、継続して行いたい。</a:t>
            </a:r>
            <a:br>
              <a:rPr lang="en-US" altLang="ja-JP" sz="1300" dirty="0">
                <a:solidFill>
                  <a:srgbClr val="252525"/>
                </a:solidFill>
              </a:rPr>
            </a:br>
            <a:r>
              <a:rPr lang="en-US" altLang="ja-JP" sz="1300" dirty="0">
                <a:solidFill>
                  <a:srgbClr val="252525"/>
                </a:solidFill>
              </a:rPr>
              <a:t>(</a:t>
            </a:r>
            <a:r>
              <a:rPr lang="ja-JP" altLang="en-US" sz="1300" dirty="0">
                <a:solidFill>
                  <a:srgbClr val="252525"/>
                </a:solidFill>
              </a:rPr>
              <a:t>来月は</a:t>
            </a:r>
            <a:r>
              <a:rPr lang="en-US" altLang="ja-JP" sz="1300" dirty="0">
                <a:solidFill>
                  <a:srgbClr val="252525"/>
                </a:solidFill>
              </a:rPr>
              <a:t>Ruby</a:t>
            </a:r>
            <a:r>
              <a:rPr lang="ja-JP" altLang="en-US" sz="1300" dirty="0">
                <a:solidFill>
                  <a:srgbClr val="252525"/>
                </a:solidFill>
              </a:rPr>
              <a:t>編に入る予定</a:t>
            </a:r>
            <a:r>
              <a:rPr lang="en-US" altLang="ja-JP" sz="1300" dirty="0">
                <a:solidFill>
                  <a:srgbClr val="252525"/>
                </a:solidFill>
              </a:rPr>
              <a:t>)</a:t>
            </a:r>
            <a:endParaRPr sz="1500" dirty="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なんでも良いからひたすらコード書く(出来ればPythonで)</a:t>
            </a:r>
            <a:endParaRPr sz="1500" dirty="0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" sz="1300" dirty="0">
                <a:solidFill>
                  <a:srgbClr val="252525"/>
                </a:solidFill>
              </a:rPr>
              <a:t>ぷよぷよを実際にコード書いて作るコンテンツがあるらしい(javascript、HTML)</a:t>
            </a:r>
            <a:endParaRPr sz="1300" dirty="0">
              <a:solidFill>
                <a:srgbClr val="252525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■"/>
            </a:pPr>
            <a:r>
              <a:rPr lang="ja" sz="1200" u="sng" dirty="0">
                <a:solidFill>
                  <a:schemeClr val="hlink"/>
                </a:solidFill>
                <a:hlinkClick r:id="rId3"/>
              </a:rPr>
              <a:t>https://puyo.sega.jp/program_2020/</a:t>
            </a:r>
            <a:endParaRPr sz="12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" sz="1300" dirty="0">
                <a:solidFill>
                  <a:srgbClr val="252525"/>
                </a:solidFill>
              </a:rPr>
              <a:t>他にも面白そうなコンテンツがあったら触ってみる</a:t>
            </a:r>
            <a:endParaRPr lang="en-US" altLang="ja" sz="13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現在着手中の講座は</a:t>
            </a:r>
            <a:r>
              <a:rPr lang="en-US" altLang="ja-JP" sz="1300" dirty="0">
                <a:solidFill>
                  <a:srgbClr val="252525"/>
                </a:solidFill>
              </a:rPr>
              <a:t>Ruby</a:t>
            </a:r>
            <a:r>
              <a:rPr lang="ja-JP" altLang="en-US" sz="1300" dirty="0">
                <a:solidFill>
                  <a:srgbClr val="252525"/>
                </a:solidFill>
              </a:rPr>
              <a:t>なので、これを機に</a:t>
            </a:r>
            <a:r>
              <a:rPr lang="en-US" altLang="ja-JP" sz="1300" dirty="0">
                <a:solidFill>
                  <a:srgbClr val="252525"/>
                </a:solidFill>
              </a:rPr>
              <a:t>Python</a:t>
            </a:r>
            <a:r>
              <a:rPr lang="ja-JP" altLang="en-US" sz="1300" dirty="0">
                <a:solidFill>
                  <a:srgbClr val="252525"/>
                </a:solidFill>
              </a:rPr>
              <a:t>以外の言語にも触れてみる</a:t>
            </a:r>
            <a:r>
              <a:rPr lang="en-US" altLang="ja-JP" sz="1300" dirty="0">
                <a:solidFill>
                  <a:srgbClr val="252525"/>
                </a:solidFill>
              </a:rPr>
              <a:t>(</a:t>
            </a:r>
            <a:r>
              <a:rPr lang="ja-JP" altLang="en-US" sz="1300" dirty="0">
                <a:solidFill>
                  <a:srgbClr val="252525"/>
                </a:solidFill>
              </a:rPr>
              <a:t>そこまで講座が進めば</a:t>
            </a:r>
            <a:r>
              <a:rPr lang="en-US" altLang="ja-JP" sz="1300" dirty="0">
                <a:solidFill>
                  <a:srgbClr val="252525"/>
                </a:solidFill>
              </a:rPr>
              <a:t>)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余力があれば</a:t>
            </a:r>
            <a:r>
              <a:rPr lang="en-US" altLang="ja-JP" sz="1300" dirty="0">
                <a:solidFill>
                  <a:srgbClr val="252525"/>
                </a:solidFill>
              </a:rPr>
              <a:t>Flask</a:t>
            </a:r>
            <a:r>
              <a:rPr lang="ja-JP" altLang="en-US" sz="1300" dirty="0">
                <a:solidFill>
                  <a:srgbClr val="252525"/>
                </a:solidFill>
              </a:rPr>
              <a:t>に触れる</a:t>
            </a:r>
            <a:endParaRPr lang="en-US" altLang="ja-JP" sz="1300" dirty="0">
              <a:solidFill>
                <a:srgbClr val="252525"/>
              </a:solidFill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000">
                <a:solidFill>
                  <a:srgbClr val="252525"/>
                </a:solidFill>
              </a:rPr>
              <a:t>成果発表終わり</a:t>
            </a:r>
            <a:br>
              <a:rPr lang="ja" sz="3000">
                <a:solidFill>
                  <a:srgbClr val="252525"/>
                </a:solidFill>
              </a:rPr>
            </a:br>
            <a:r>
              <a:rPr lang="ja" sz="3000">
                <a:solidFill>
                  <a:srgbClr val="252525"/>
                </a:solidFill>
              </a:rPr>
              <a:t>来月もよろしくお願いします</a:t>
            </a:r>
            <a:endParaRPr sz="3000">
              <a:solidFill>
                <a:srgbClr val="252525"/>
              </a:solidFill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405</Words>
  <Application>Microsoft Office PowerPoint</Application>
  <PresentationFormat>画面に合わせる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Lato</vt:lpstr>
      <vt:lpstr>Wingdings</vt:lpstr>
      <vt:lpstr>Raleway</vt:lpstr>
      <vt:lpstr>Arial</vt:lpstr>
      <vt:lpstr>Streamline</vt:lpstr>
      <vt:lpstr>２０２３年１１月度 成果報告</vt:lpstr>
      <vt:lpstr>目次</vt:lpstr>
      <vt:lpstr>やったこと(１)</vt:lpstr>
      <vt:lpstr>やったこと(２) – CSSの学習</vt:lpstr>
      <vt:lpstr>今月の使用ツール</vt:lpstr>
      <vt:lpstr>今月の感想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２０２３年６月度 成果報告</dc:title>
  <dc:creator>佐久間亮太</dc:creator>
  <cp:lastModifiedBy>亮太 佐久間</cp:lastModifiedBy>
  <cp:revision>71</cp:revision>
  <dcterms:modified xsi:type="dcterms:W3CDTF">2023-12-03T09:50:47Z</dcterms:modified>
</cp:coreProperties>
</file>