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8" r:id="rId5"/>
    <p:sldMasterId id="2147483703" r:id="rId6"/>
    <p:sldMasterId id="2147483789" r:id="rId7"/>
  </p:sldMasterIdLst>
  <p:notesMasterIdLst>
    <p:notesMasterId r:id="rId14"/>
  </p:notesMasterIdLst>
  <p:handoutMasterIdLst>
    <p:handoutMasterId r:id="rId15"/>
  </p:handoutMasterIdLst>
  <p:sldIdLst>
    <p:sldId id="256" r:id="rId8"/>
    <p:sldId id="257" r:id="rId9"/>
    <p:sldId id="260" r:id="rId10"/>
    <p:sldId id="258" r:id="rId11"/>
    <p:sldId id="25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ward Tilsley" initials="ET" lastIdx="1" clrIdx="0">
    <p:extLst>
      <p:ext uri="{19B8F6BF-5375-455C-9EA6-DF929625EA0E}">
        <p15:presenceInfo xmlns:p15="http://schemas.microsoft.com/office/powerpoint/2012/main" userId="741ae726471751b9" providerId="Windows Live"/>
      </p:ext>
    </p:extLst>
  </p:cmAuthor>
  <p:cmAuthor id="2" name="Pashikanti, Rohan" initials="PR" lastIdx="1" clrIdx="1">
    <p:extLst>
      <p:ext uri="{19B8F6BF-5375-455C-9EA6-DF929625EA0E}">
        <p15:presenceInfo xmlns:p15="http://schemas.microsoft.com/office/powerpoint/2012/main" userId="S::rohan.pashikanti@sogeti.com::d9b26f8f-27e3-4335-a6ca-4584cbc52f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2A2C0-49B6-DABF-78E3-266C4E0C9FF7}" v="9" dt="2021-10-22T12:25:06.512"/>
    <p1510:client id="{3B32E777-196D-4F52-B92E-11C9C36EF290}" v="247" dt="2021-10-22T12:28:03.430"/>
    <p1510:client id="{58B763AF-095B-05E9-323B-AA4103C283EC}" v="4" dt="2021-10-22T08:54:48.376"/>
    <p1510:client id="{7CC59683-0CD4-47F3-82FD-7D42D9FBA92F}" v="3" dt="2021-10-22T12:19:48.332"/>
    <p1510:client id="{BE573108-E003-4251-9A98-8CDDCBE12F1B}" vWet="2" dt="2021-10-22T12:05:20.752"/>
    <p1510:client id="{CB287DB1-341B-40DE-AB56-73E6524F6E5D}" v="437" dt="2021-10-22T12:44:02.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dari, Sai Kiran Reddy" userId="S::sai.kiran.reddy.kadari@capgemini.com::e64c9a89-c5fc-4a9c-904a-55ed47e10d68" providerId="AD" clId="Web-{1612A2C0-49B6-DABF-78E3-266C4E0C9FF7}"/>
    <pc:docChg chg="modSld">
      <pc:chgData name="Kadari, Sai Kiran Reddy" userId="S::sai.kiran.reddy.kadari@capgemini.com::e64c9a89-c5fc-4a9c-904a-55ed47e10d68" providerId="AD" clId="Web-{1612A2C0-49B6-DABF-78E3-266C4E0C9FF7}" dt="2021-10-22T12:25:06.512" v="7" actId="20577"/>
      <pc:docMkLst>
        <pc:docMk/>
      </pc:docMkLst>
      <pc:sldChg chg="modSp">
        <pc:chgData name="Kadari, Sai Kiran Reddy" userId="S::sai.kiran.reddy.kadari@capgemini.com::e64c9a89-c5fc-4a9c-904a-55ed47e10d68" providerId="AD" clId="Web-{1612A2C0-49B6-DABF-78E3-266C4E0C9FF7}" dt="2021-10-22T12:25:06.512" v="7" actId="20577"/>
        <pc:sldMkLst>
          <pc:docMk/>
          <pc:sldMk cId="2905405902" sldId="258"/>
        </pc:sldMkLst>
        <pc:spChg chg="mod">
          <ac:chgData name="Kadari, Sai Kiran Reddy" userId="S::sai.kiran.reddy.kadari@capgemini.com::e64c9a89-c5fc-4a9c-904a-55ed47e10d68" providerId="AD" clId="Web-{1612A2C0-49B6-DABF-78E3-266C4E0C9FF7}" dt="2021-10-22T12:25:06.512" v="7" actId="20577"/>
          <ac:spMkLst>
            <pc:docMk/>
            <pc:sldMk cId="2905405902" sldId="258"/>
            <ac:spMk id="5" creationId="{D819D41F-9E65-49DA-AB2D-3C299C81306F}"/>
          </ac:spMkLst>
        </pc:spChg>
      </pc:sldChg>
    </pc:docChg>
  </pc:docChgLst>
  <pc:docChgLst>
    <pc:chgData name="Pashikanti, Rohan" userId="S::rohan.pashikanti@sogeti.com::d9b26f8f-27e3-4335-a6ca-4584cbc52f6a" providerId="AD" clId="Web-{58B763AF-095B-05E9-323B-AA4103C283EC}"/>
    <pc:docChg chg="delSld modSection">
      <pc:chgData name="Pashikanti, Rohan" userId="S::rohan.pashikanti@sogeti.com::d9b26f8f-27e3-4335-a6ca-4584cbc52f6a" providerId="AD" clId="Web-{58B763AF-095B-05E9-323B-AA4103C283EC}" dt="2021-10-22T08:54:48.376" v="3"/>
      <pc:docMkLst>
        <pc:docMk/>
      </pc:docMkLst>
      <pc:sldChg chg="del">
        <pc:chgData name="Pashikanti, Rohan" userId="S::rohan.pashikanti@sogeti.com::d9b26f8f-27e3-4335-a6ca-4584cbc52f6a" providerId="AD" clId="Web-{58B763AF-095B-05E9-323B-AA4103C283EC}" dt="2021-10-22T08:54:46.079" v="1"/>
        <pc:sldMkLst>
          <pc:docMk/>
          <pc:sldMk cId="1018828322" sldId="600"/>
        </pc:sldMkLst>
      </pc:sldChg>
      <pc:sldChg chg="del">
        <pc:chgData name="Pashikanti, Rohan" userId="S::rohan.pashikanti@sogeti.com::d9b26f8f-27e3-4335-a6ca-4584cbc52f6a" providerId="AD" clId="Web-{58B763AF-095B-05E9-323B-AA4103C283EC}" dt="2021-10-22T08:54:40.235" v="0"/>
        <pc:sldMkLst>
          <pc:docMk/>
          <pc:sldMk cId="4227977419" sldId="604"/>
        </pc:sldMkLst>
      </pc:sldChg>
      <pc:sldChg chg="del">
        <pc:chgData name="Pashikanti, Rohan" userId="S::rohan.pashikanti@sogeti.com::d9b26f8f-27e3-4335-a6ca-4584cbc52f6a" providerId="AD" clId="Web-{58B763AF-095B-05E9-323B-AA4103C283EC}" dt="2021-10-22T08:54:47.376" v="2"/>
        <pc:sldMkLst>
          <pc:docMk/>
          <pc:sldMk cId="2548862354" sldId="606"/>
        </pc:sldMkLst>
      </pc:sldChg>
      <pc:sldChg chg="del">
        <pc:chgData name="Pashikanti, Rohan" userId="S::rohan.pashikanti@sogeti.com::d9b26f8f-27e3-4335-a6ca-4584cbc52f6a" providerId="AD" clId="Web-{58B763AF-095B-05E9-323B-AA4103C283EC}" dt="2021-10-22T08:54:48.376" v="3"/>
        <pc:sldMkLst>
          <pc:docMk/>
          <pc:sldMk cId="340409438" sldId="609"/>
        </pc:sldMkLst>
      </pc:sldChg>
    </pc:docChg>
  </pc:docChgLst>
  <pc:docChgLst>
    <pc:chgData name="Bansal, Ishita Rai" userId="S::ishita.rai.bansal@sogeti.com::bc970935-bd46-4a06-a972-3aef8d42f35e" providerId="AD" clId="Web-{7CC59683-0CD4-47F3-82FD-7D42D9FBA92F}"/>
    <pc:docChg chg="modSld">
      <pc:chgData name="Bansal, Ishita Rai" userId="S::ishita.rai.bansal@sogeti.com::bc970935-bd46-4a06-a972-3aef8d42f35e" providerId="AD" clId="Web-{7CC59683-0CD4-47F3-82FD-7D42D9FBA92F}" dt="2021-10-22T12:19:47.082" v="1" actId="20577"/>
      <pc:docMkLst>
        <pc:docMk/>
      </pc:docMkLst>
      <pc:sldChg chg="modSp">
        <pc:chgData name="Bansal, Ishita Rai" userId="S::ishita.rai.bansal@sogeti.com::bc970935-bd46-4a06-a972-3aef8d42f35e" providerId="AD" clId="Web-{7CC59683-0CD4-47F3-82FD-7D42D9FBA92F}" dt="2021-10-22T12:19:47.082" v="1" actId="20577"/>
        <pc:sldMkLst>
          <pc:docMk/>
          <pc:sldMk cId="2905405902" sldId="258"/>
        </pc:sldMkLst>
        <pc:spChg chg="mod">
          <ac:chgData name="Bansal, Ishita Rai" userId="S::ishita.rai.bansal@sogeti.com::bc970935-bd46-4a06-a972-3aef8d42f35e" providerId="AD" clId="Web-{7CC59683-0CD4-47F3-82FD-7D42D9FBA92F}" dt="2021-10-22T12:19:47.082" v="1" actId="20577"/>
          <ac:spMkLst>
            <pc:docMk/>
            <pc:sldMk cId="2905405902" sldId="258"/>
            <ac:spMk id="5" creationId="{D819D41F-9E65-49DA-AB2D-3C299C81306F}"/>
          </ac:spMkLst>
        </pc:spChg>
      </pc:sldChg>
    </pc:docChg>
  </pc:docChgLst>
  <pc:docChgLst>
    <pc:chgData name="Pashikanti, Rohan" userId="d9b26f8f-27e3-4335-a6ca-4584cbc52f6a" providerId="ADAL" clId="{3B32E777-196D-4F52-B92E-11C9C36EF290}"/>
    <pc:docChg chg="undo custSel addSld delSld modSld delSection modSection">
      <pc:chgData name="Pashikanti, Rohan" userId="d9b26f8f-27e3-4335-a6ca-4584cbc52f6a" providerId="ADAL" clId="{3B32E777-196D-4F52-B92E-11C9C36EF290}" dt="2021-10-22T12:28:03.430" v="2607" actId="20577"/>
      <pc:docMkLst>
        <pc:docMk/>
      </pc:docMkLst>
      <pc:sldChg chg="addSp delSp modSp new mod modClrScheme chgLayout">
        <pc:chgData name="Pashikanti, Rohan" userId="d9b26f8f-27e3-4335-a6ca-4584cbc52f6a" providerId="ADAL" clId="{3B32E777-196D-4F52-B92E-11C9C36EF290}" dt="2021-10-22T11:18:37.488" v="127" actId="20577"/>
        <pc:sldMkLst>
          <pc:docMk/>
          <pc:sldMk cId="886178698" sldId="256"/>
        </pc:sldMkLst>
        <pc:spChg chg="del mod ord">
          <ac:chgData name="Pashikanti, Rohan" userId="d9b26f8f-27e3-4335-a6ca-4584cbc52f6a" providerId="ADAL" clId="{3B32E777-196D-4F52-B92E-11C9C36EF290}" dt="2021-10-22T11:18:14.688" v="66" actId="700"/>
          <ac:spMkLst>
            <pc:docMk/>
            <pc:sldMk cId="886178698" sldId="256"/>
            <ac:spMk id="2" creationId="{4398612B-EF69-4FA3-8EE8-03BD3771FA67}"/>
          </ac:spMkLst>
        </pc:spChg>
        <pc:spChg chg="del mod ord">
          <ac:chgData name="Pashikanti, Rohan" userId="d9b26f8f-27e3-4335-a6ca-4584cbc52f6a" providerId="ADAL" clId="{3B32E777-196D-4F52-B92E-11C9C36EF290}" dt="2021-10-22T11:18:14.688" v="66" actId="700"/>
          <ac:spMkLst>
            <pc:docMk/>
            <pc:sldMk cId="886178698" sldId="256"/>
            <ac:spMk id="3" creationId="{EBFD9F41-1A87-41C8-B1E8-1457B4D57758}"/>
          </ac:spMkLst>
        </pc:spChg>
        <pc:spChg chg="add mod ord">
          <ac:chgData name="Pashikanti, Rohan" userId="d9b26f8f-27e3-4335-a6ca-4584cbc52f6a" providerId="ADAL" clId="{3B32E777-196D-4F52-B92E-11C9C36EF290}" dt="2021-10-22T11:18:19.404" v="82" actId="20577"/>
          <ac:spMkLst>
            <pc:docMk/>
            <pc:sldMk cId="886178698" sldId="256"/>
            <ac:spMk id="4" creationId="{FC4AB252-BB27-4C72-B133-B4BDE95E1013}"/>
          </ac:spMkLst>
        </pc:spChg>
        <pc:spChg chg="add mod ord">
          <ac:chgData name="Pashikanti, Rohan" userId="d9b26f8f-27e3-4335-a6ca-4584cbc52f6a" providerId="ADAL" clId="{3B32E777-196D-4F52-B92E-11C9C36EF290}" dt="2021-10-22T11:18:37.488" v="127" actId="20577"/>
          <ac:spMkLst>
            <pc:docMk/>
            <pc:sldMk cId="886178698" sldId="256"/>
            <ac:spMk id="5" creationId="{DE912E2B-BECF-4A79-965B-A4B93B15E98F}"/>
          </ac:spMkLst>
        </pc:spChg>
      </pc:sldChg>
      <pc:sldChg chg="addSp delSp modSp new mod modClrScheme addCm modCm chgLayout modNotesTx">
        <pc:chgData name="Pashikanti, Rohan" userId="d9b26f8f-27e3-4335-a6ca-4584cbc52f6a" providerId="ADAL" clId="{3B32E777-196D-4F52-B92E-11C9C36EF290}" dt="2021-10-22T12:01:52.862" v="2386" actId="20577"/>
        <pc:sldMkLst>
          <pc:docMk/>
          <pc:sldMk cId="2055189980" sldId="257"/>
        </pc:sldMkLst>
        <pc:spChg chg="del mod ord">
          <ac:chgData name="Pashikanti, Rohan" userId="d9b26f8f-27e3-4335-a6ca-4584cbc52f6a" providerId="ADAL" clId="{3B32E777-196D-4F52-B92E-11C9C36EF290}" dt="2021-10-22T11:18:57.887" v="131" actId="700"/>
          <ac:spMkLst>
            <pc:docMk/>
            <pc:sldMk cId="2055189980" sldId="257"/>
            <ac:spMk id="2" creationId="{8B209869-4B76-41A9-A2E6-43175BD70D6F}"/>
          </ac:spMkLst>
        </pc:spChg>
        <pc:spChg chg="del mod ord">
          <ac:chgData name="Pashikanti, Rohan" userId="d9b26f8f-27e3-4335-a6ca-4584cbc52f6a" providerId="ADAL" clId="{3B32E777-196D-4F52-B92E-11C9C36EF290}" dt="2021-10-22T11:18:57.887" v="131" actId="700"/>
          <ac:spMkLst>
            <pc:docMk/>
            <pc:sldMk cId="2055189980" sldId="257"/>
            <ac:spMk id="3" creationId="{AD76D17E-03A7-4B31-AABE-3253AA561D1A}"/>
          </ac:spMkLst>
        </pc:spChg>
        <pc:spChg chg="add mod ord">
          <ac:chgData name="Pashikanti, Rohan" userId="d9b26f8f-27e3-4335-a6ca-4584cbc52f6a" providerId="ADAL" clId="{3B32E777-196D-4F52-B92E-11C9C36EF290}" dt="2021-10-22T11:19:16.880" v="169" actId="20577"/>
          <ac:spMkLst>
            <pc:docMk/>
            <pc:sldMk cId="2055189980" sldId="257"/>
            <ac:spMk id="4" creationId="{C428977B-E2E1-41A1-84C3-1C3F428586B5}"/>
          </ac:spMkLst>
        </pc:spChg>
        <pc:spChg chg="add mod ord">
          <ac:chgData name="Pashikanti, Rohan" userId="d9b26f8f-27e3-4335-a6ca-4584cbc52f6a" providerId="ADAL" clId="{3B32E777-196D-4F52-B92E-11C9C36EF290}" dt="2021-10-22T11:18:57.887" v="131" actId="700"/>
          <ac:spMkLst>
            <pc:docMk/>
            <pc:sldMk cId="2055189980" sldId="257"/>
            <ac:spMk id="5" creationId="{95BCEF02-A362-47E2-8885-1C35739097A0}"/>
          </ac:spMkLst>
        </pc:spChg>
        <pc:spChg chg="add mod ord">
          <ac:chgData name="Pashikanti, Rohan" userId="d9b26f8f-27e3-4335-a6ca-4584cbc52f6a" providerId="ADAL" clId="{3B32E777-196D-4F52-B92E-11C9C36EF290}" dt="2021-10-22T11:28:47.080" v="1240" actId="20577"/>
          <ac:spMkLst>
            <pc:docMk/>
            <pc:sldMk cId="2055189980" sldId="257"/>
            <ac:spMk id="6" creationId="{905951C8-995D-47C6-A1B9-330CD138D464}"/>
          </ac:spMkLst>
        </pc:spChg>
      </pc:sldChg>
      <pc:sldChg chg="new del">
        <pc:chgData name="Pashikanti, Rohan" userId="d9b26f8f-27e3-4335-a6ca-4584cbc52f6a" providerId="ADAL" clId="{3B32E777-196D-4F52-B92E-11C9C36EF290}" dt="2021-10-22T11:18:42.873" v="129" actId="47"/>
        <pc:sldMkLst>
          <pc:docMk/>
          <pc:sldMk cId="4122309906" sldId="257"/>
        </pc:sldMkLst>
      </pc:sldChg>
      <pc:sldChg chg="addSp delSp modSp new mod modClrScheme chgLayout">
        <pc:chgData name="Pashikanti, Rohan" userId="d9b26f8f-27e3-4335-a6ca-4584cbc52f6a" providerId="ADAL" clId="{3B32E777-196D-4F52-B92E-11C9C36EF290}" dt="2021-10-22T11:50:22.555" v="1951" actId="20577"/>
        <pc:sldMkLst>
          <pc:docMk/>
          <pc:sldMk cId="2905405902" sldId="258"/>
        </pc:sldMkLst>
        <pc:spChg chg="mod ord">
          <ac:chgData name="Pashikanti, Rohan" userId="d9b26f8f-27e3-4335-a6ca-4584cbc52f6a" providerId="ADAL" clId="{3B32E777-196D-4F52-B92E-11C9C36EF290}" dt="2021-10-22T11:29:46.992" v="1258" actId="700"/>
          <ac:spMkLst>
            <pc:docMk/>
            <pc:sldMk cId="2905405902" sldId="258"/>
            <ac:spMk id="2" creationId="{F22449EF-DD3C-4F29-BBC3-8799FE55595F}"/>
          </ac:spMkLst>
        </pc:spChg>
        <pc:spChg chg="del">
          <ac:chgData name="Pashikanti, Rohan" userId="d9b26f8f-27e3-4335-a6ca-4584cbc52f6a" providerId="ADAL" clId="{3B32E777-196D-4F52-B92E-11C9C36EF290}" dt="2021-10-22T11:29:46.992" v="1258" actId="700"/>
          <ac:spMkLst>
            <pc:docMk/>
            <pc:sldMk cId="2905405902" sldId="258"/>
            <ac:spMk id="3" creationId="{ADE0AFC6-C6E0-4717-B6D4-23B020F58FC9}"/>
          </ac:spMkLst>
        </pc:spChg>
        <pc:spChg chg="del mod ord">
          <ac:chgData name="Pashikanti, Rohan" userId="d9b26f8f-27e3-4335-a6ca-4584cbc52f6a" providerId="ADAL" clId="{3B32E777-196D-4F52-B92E-11C9C36EF290}" dt="2021-10-22T11:29:46.992" v="1258" actId="700"/>
          <ac:spMkLst>
            <pc:docMk/>
            <pc:sldMk cId="2905405902" sldId="258"/>
            <ac:spMk id="4" creationId="{D7C9A200-245D-475D-A0F6-8A547CD405E7}"/>
          </ac:spMkLst>
        </pc:spChg>
        <pc:spChg chg="add mod ord">
          <ac:chgData name="Pashikanti, Rohan" userId="d9b26f8f-27e3-4335-a6ca-4584cbc52f6a" providerId="ADAL" clId="{3B32E777-196D-4F52-B92E-11C9C36EF290}" dt="2021-10-22T11:50:22.555" v="1951" actId="20577"/>
          <ac:spMkLst>
            <pc:docMk/>
            <pc:sldMk cId="2905405902" sldId="258"/>
            <ac:spMk id="5" creationId="{D819D41F-9E65-49DA-AB2D-3C299C81306F}"/>
          </ac:spMkLst>
        </pc:spChg>
        <pc:spChg chg="add mod ord">
          <ac:chgData name="Pashikanti, Rohan" userId="d9b26f8f-27e3-4335-a6ca-4584cbc52f6a" providerId="ADAL" clId="{3B32E777-196D-4F52-B92E-11C9C36EF290}" dt="2021-10-22T11:42:58.285" v="1608" actId="14100"/>
          <ac:spMkLst>
            <pc:docMk/>
            <pc:sldMk cId="2905405902" sldId="258"/>
            <ac:spMk id="6" creationId="{A718C4AE-9E56-40CC-9EB7-8C934BF47CD2}"/>
          </ac:spMkLst>
        </pc:spChg>
        <pc:spChg chg="add del mod">
          <ac:chgData name="Pashikanti, Rohan" userId="d9b26f8f-27e3-4335-a6ca-4584cbc52f6a" providerId="ADAL" clId="{3B32E777-196D-4F52-B92E-11C9C36EF290}" dt="2021-10-22T11:45:39.860" v="1623"/>
          <ac:spMkLst>
            <pc:docMk/>
            <pc:sldMk cId="2905405902" sldId="258"/>
            <ac:spMk id="7" creationId="{5B86E446-CF2C-4ECC-9CBA-DEA39B8A17C9}"/>
          </ac:spMkLst>
        </pc:spChg>
        <pc:spChg chg="add mod">
          <ac:chgData name="Pashikanti, Rohan" userId="d9b26f8f-27e3-4335-a6ca-4584cbc52f6a" providerId="ADAL" clId="{3B32E777-196D-4F52-B92E-11C9C36EF290}" dt="2021-10-22T11:45:38.409" v="1621" actId="207"/>
          <ac:spMkLst>
            <pc:docMk/>
            <pc:sldMk cId="2905405902" sldId="258"/>
            <ac:spMk id="8" creationId="{6679F538-7BA3-460E-A66E-5B732A2E6412}"/>
          </ac:spMkLst>
        </pc:spChg>
      </pc:sldChg>
      <pc:sldChg chg="delSp modSp new mod modNotesTx">
        <pc:chgData name="Pashikanti, Rohan" userId="d9b26f8f-27e3-4335-a6ca-4584cbc52f6a" providerId="ADAL" clId="{3B32E777-196D-4F52-B92E-11C9C36EF290}" dt="2021-10-22T12:03:02.386" v="2393" actId="20577"/>
        <pc:sldMkLst>
          <pc:docMk/>
          <pc:sldMk cId="132896351" sldId="259"/>
        </pc:sldMkLst>
        <pc:spChg chg="mod">
          <ac:chgData name="Pashikanti, Rohan" userId="d9b26f8f-27e3-4335-a6ca-4584cbc52f6a" providerId="ADAL" clId="{3B32E777-196D-4F52-B92E-11C9C36EF290}" dt="2021-10-22T11:46:32.372" v="1659" actId="20577"/>
          <ac:spMkLst>
            <pc:docMk/>
            <pc:sldMk cId="132896351" sldId="259"/>
            <ac:spMk id="2" creationId="{65EFA7D1-03CB-4968-98E5-2DCE3EA2AE68}"/>
          </ac:spMkLst>
        </pc:spChg>
        <pc:spChg chg="mod">
          <ac:chgData name="Pashikanti, Rohan" userId="d9b26f8f-27e3-4335-a6ca-4584cbc52f6a" providerId="ADAL" clId="{3B32E777-196D-4F52-B92E-11C9C36EF290}" dt="2021-10-22T12:03:02.386" v="2393" actId="20577"/>
          <ac:spMkLst>
            <pc:docMk/>
            <pc:sldMk cId="132896351" sldId="259"/>
            <ac:spMk id="3" creationId="{0DE4EA46-11FF-47B3-B696-AE77B09D0B93}"/>
          </ac:spMkLst>
        </pc:spChg>
        <pc:spChg chg="del">
          <ac:chgData name="Pashikanti, Rohan" userId="d9b26f8f-27e3-4335-a6ca-4584cbc52f6a" providerId="ADAL" clId="{3B32E777-196D-4F52-B92E-11C9C36EF290}" dt="2021-10-22T12:02:55.314" v="2387" actId="478"/>
          <ac:spMkLst>
            <pc:docMk/>
            <pc:sldMk cId="132896351" sldId="259"/>
            <ac:spMk id="4" creationId="{7D17BD15-82C6-4B1C-A65F-72E549C756CA}"/>
          </ac:spMkLst>
        </pc:spChg>
      </pc:sldChg>
      <pc:sldChg chg="addSp delSp modSp new mod modClrScheme chgLayout">
        <pc:chgData name="Pashikanti, Rohan" userId="d9b26f8f-27e3-4335-a6ca-4584cbc52f6a" providerId="ADAL" clId="{3B32E777-196D-4F52-B92E-11C9C36EF290}" dt="2021-10-22T12:24:35.109" v="2415"/>
        <pc:sldMkLst>
          <pc:docMk/>
          <pc:sldMk cId="23217827" sldId="260"/>
        </pc:sldMkLst>
        <pc:spChg chg="mod ord">
          <ac:chgData name="Pashikanti, Rohan" userId="d9b26f8f-27e3-4335-a6ca-4584cbc52f6a" providerId="ADAL" clId="{3B32E777-196D-4F52-B92E-11C9C36EF290}" dt="2021-10-22T12:24:04.324" v="2414" actId="26606"/>
          <ac:spMkLst>
            <pc:docMk/>
            <pc:sldMk cId="23217827" sldId="260"/>
            <ac:spMk id="2" creationId="{1FEA9A87-A2D7-46A6-804D-450211A1066A}"/>
          </ac:spMkLst>
        </pc:spChg>
        <pc:spChg chg="del">
          <ac:chgData name="Pashikanti, Rohan" userId="d9b26f8f-27e3-4335-a6ca-4584cbc52f6a" providerId="ADAL" clId="{3B32E777-196D-4F52-B92E-11C9C36EF290}" dt="2021-10-22T12:24:00.328" v="2411" actId="700"/>
          <ac:spMkLst>
            <pc:docMk/>
            <pc:sldMk cId="23217827" sldId="260"/>
            <ac:spMk id="3" creationId="{45B3BD4F-AAB2-4E9B-BA11-8E0B3D3A7A03}"/>
          </ac:spMkLst>
        </pc:spChg>
        <pc:spChg chg="del">
          <ac:chgData name="Pashikanti, Rohan" userId="d9b26f8f-27e3-4335-a6ca-4584cbc52f6a" providerId="ADAL" clId="{3B32E777-196D-4F52-B92E-11C9C36EF290}" dt="2021-10-22T12:24:00.328" v="2411" actId="700"/>
          <ac:spMkLst>
            <pc:docMk/>
            <pc:sldMk cId="23217827" sldId="260"/>
            <ac:spMk id="4" creationId="{C73A916A-EDE3-4EA9-931E-F2E9999074D6}"/>
          </ac:spMkLst>
        </pc:spChg>
        <pc:spChg chg="add del mod">
          <ac:chgData name="Pashikanti, Rohan" userId="d9b26f8f-27e3-4335-a6ca-4584cbc52f6a" providerId="ADAL" clId="{3B32E777-196D-4F52-B92E-11C9C36EF290}" dt="2021-10-22T12:24:04.319" v="2413" actId="26606"/>
          <ac:spMkLst>
            <pc:docMk/>
            <pc:sldMk cId="23217827" sldId="260"/>
            <ac:spMk id="7" creationId="{36499EEF-6260-4460-B3C9-8E95A57EB868}"/>
          </ac:spMkLst>
        </pc:spChg>
        <pc:spChg chg="add del mod">
          <ac:chgData name="Pashikanti, Rohan" userId="d9b26f8f-27e3-4335-a6ca-4584cbc52f6a" providerId="ADAL" clId="{3B32E777-196D-4F52-B92E-11C9C36EF290}" dt="2021-10-22T12:24:04.319" v="2413" actId="26606"/>
          <ac:spMkLst>
            <pc:docMk/>
            <pc:sldMk cId="23217827" sldId="260"/>
            <ac:spMk id="9" creationId="{1E24E8CA-62F9-489C-941D-A8DF0C79303D}"/>
          </ac:spMkLst>
        </pc:spChg>
        <pc:spChg chg="add del mod">
          <ac:chgData name="Pashikanti, Rohan" userId="d9b26f8f-27e3-4335-a6ca-4584cbc52f6a" providerId="ADAL" clId="{3B32E777-196D-4F52-B92E-11C9C36EF290}" dt="2021-10-22T12:24:04.319" v="2413" actId="26606"/>
          <ac:spMkLst>
            <pc:docMk/>
            <pc:sldMk cId="23217827" sldId="260"/>
            <ac:spMk id="11" creationId="{D6A33621-446B-4727-9D89-50C33B5E5081}"/>
          </ac:spMkLst>
        </pc:spChg>
        <pc:spChg chg="add del mod">
          <ac:chgData name="Pashikanti, Rohan" userId="d9b26f8f-27e3-4335-a6ca-4584cbc52f6a" providerId="ADAL" clId="{3B32E777-196D-4F52-B92E-11C9C36EF290}" dt="2021-10-22T12:24:04.319" v="2413" actId="26606"/>
          <ac:spMkLst>
            <pc:docMk/>
            <pc:sldMk cId="23217827" sldId="260"/>
            <ac:spMk id="13" creationId="{B68B743F-0E73-40CC-837C-3278A8E31A29}"/>
          </ac:spMkLst>
        </pc:spChg>
        <pc:spChg chg="add mod">
          <ac:chgData name="Pashikanti, Rohan" userId="d9b26f8f-27e3-4335-a6ca-4584cbc52f6a" providerId="ADAL" clId="{3B32E777-196D-4F52-B92E-11C9C36EF290}" dt="2021-10-22T12:24:04.324" v="2414" actId="26606"/>
          <ac:spMkLst>
            <pc:docMk/>
            <pc:sldMk cId="23217827" sldId="260"/>
            <ac:spMk id="15" creationId="{F7238606-D9E9-4CF4-8F3B-34383B3EEA38}"/>
          </ac:spMkLst>
        </pc:spChg>
        <pc:picChg chg="add">
          <ac:chgData name="Pashikanti, Rohan" userId="d9b26f8f-27e3-4335-a6ca-4584cbc52f6a" providerId="ADAL" clId="{3B32E777-196D-4F52-B92E-11C9C36EF290}" dt="2021-10-22T12:24:35.109" v="2415"/>
          <ac:picMkLst>
            <pc:docMk/>
            <pc:sldMk cId="23217827" sldId="260"/>
            <ac:picMk id="22530" creationId="{2991D28F-C668-418A-AA76-2FE95F416FF6}"/>
          </ac:picMkLst>
        </pc:picChg>
      </pc:sldChg>
      <pc:sldChg chg="modSp new mod">
        <pc:chgData name="Pashikanti, Rohan" userId="d9b26f8f-27e3-4335-a6ca-4584cbc52f6a" providerId="ADAL" clId="{3B32E777-196D-4F52-B92E-11C9C36EF290}" dt="2021-10-22T12:28:03.430" v="2607" actId="20577"/>
        <pc:sldMkLst>
          <pc:docMk/>
          <pc:sldMk cId="2728769360" sldId="261"/>
        </pc:sldMkLst>
        <pc:spChg chg="mod">
          <ac:chgData name="Pashikanti, Rohan" userId="d9b26f8f-27e3-4335-a6ca-4584cbc52f6a" providerId="ADAL" clId="{3B32E777-196D-4F52-B92E-11C9C36EF290}" dt="2021-10-22T12:26:05.461" v="2428" actId="20577"/>
          <ac:spMkLst>
            <pc:docMk/>
            <pc:sldMk cId="2728769360" sldId="261"/>
            <ac:spMk id="2" creationId="{791307AD-D91E-4CD3-9EC2-A24222C6E1D2}"/>
          </ac:spMkLst>
        </pc:spChg>
        <pc:spChg chg="mod">
          <ac:chgData name="Pashikanti, Rohan" userId="d9b26f8f-27e3-4335-a6ca-4584cbc52f6a" providerId="ADAL" clId="{3B32E777-196D-4F52-B92E-11C9C36EF290}" dt="2021-10-22T12:28:03.430" v="2607" actId="20577"/>
          <ac:spMkLst>
            <pc:docMk/>
            <pc:sldMk cId="2728769360" sldId="261"/>
            <ac:spMk id="3" creationId="{3A70D8EF-236D-4D87-8159-95B8E1D76481}"/>
          </ac:spMkLst>
        </pc:spChg>
      </pc:sldChg>
      <pc:sldChg chg="del">
        <pc:chgData name="Pashikanti, Rohan" userId="d9b26f8f-27e3-4335-a6ca-4584cbc52f6a" providerId="ADAL" clId="{3B32E777-196D-4F52-B92E-11C9C36EF290}" dt="2021-10-22T11:17:51.554" v="46" actId="47"/>
        <pc:sldMkLst>
          <pc:docMk/>
          <pc:sldMk cId="2287508203" sldId="347"/>
        </pc:sldMkLst>
      </pc:sldChg>
      <pc:sldChg chg="del">
        <pc:chgData name="Pashikanti, Rohan" userId="d9b26f8f-27e3-4335-a6ca-4584cbc52f6a" providerId="ADAL" clId="{3B32E777-196D-4F52-B92E-11C9C36EF290}" dt="2021-10-22T11:17:54.793" v="51" actId="47"/>
        <pc:sldMkLst>
          <pc:docMk/>
          <pc:sldMk cId="1827110123" sldId="425"/>
        </pc:sldMkLst>
      </pc:sldChg>
      <pc:sldChg chg="del">
        <pc:chgData name="Pashikanti, Rohan" userId="d9b26f8f-27e3-4335-a6ca-4584cbc52f6a" providerId="ADAL" clId="{3B32E777-196D-4F52-B92E-11C9C36EF290}" dt="2021-10-22T11:17:52.842" v="48" actId="47"/>
        <pc:sldMkLst>
          <pc:docMk/>
          <pc:sldMk cId="581276293" sldId="429"/>
        </pc:sldMkLst>
      </pc:sldChg>
      <pc:sldChg chg="del">
        <pc:chgData name="Pashikanti, Rohan" userId="d9b26f8f-27e3-4335-a6ca-4584cbc52f6a" providerId="ADAL" clId="{3B32E777-196D-4F52-B92E-11C9C36EF290}" dt="2021-10-22T11:17:57.219" v="54" actId="47"/>
        <pc:sldMkLst>
          <pc:docMk/>
          <pc:sldMk cId="3986561876" sldId="558"/>
        </pc:sldMkLst>
      </pc:sldChg>
      <pc:sldChg chg="del">
        <pc:chgData name="Pashikanti, Rohan" userId="d9b26f8f-27e3-4335-a6ca-4584cbc52f6a" providerId="ADAL" clId="{3B32E777-196D-4F52-B92E-11C9C36EF290}" dt="2021-10-22T11:17:58.215" v="56" actId="47"/>
        <pc:sldMkLst>
          <pc:docMk/>
          <pc:sldMk cId="2874168093" sldId="585"/>
        </pc:sldMkLst>
      </pc:sldChg>
      <pc:sldChg chg="del">
        <pc:chgData name="Pashikanti, Rohan" userId="d9b26f8f-27e3-4335-a6ca-4584cbc52f6a" providerId="ADAL" clId="{3B32E777-196D-4F52-B92E-11C9C36EF290}" dt="2021-10-22T11:17:49.886" v="43" actId="47"/>
        <pc:sldMkLst>
          <pc:docMk/>
          <pc:sldMk cId="1075118450" sldId="589"/>
        </pc:sldMkLst>
      </pc:sldChg>
      <pc:sldChg chg="del">
        <pc:chgData name="Pashikanti, Rohan" userId="d9b26f8f-27e3-4335-a6ca-4584cbc52f6a" providerId="ADAL" clId="{3B32E777-196D-4F52-B92E-11C9C36EF290}" dt="2021-10-22T11:17:49.356" v="42" actId="47"/>
        <pc:sldMkLst>
          <pc:docMk/>
          <pc:sldMk cId="4276514296" sldId="590"/>
        </pc:sldMkLst>
      </pc:sldChg>
      <pc:sldChg chg="del">
        <pc:chgData name="Pashikanti, Rohan" userId="d9b26f8f-27e3-4335-a6ca-4584cbc52f6a" providerId="ADAL" clId="{3B32E777-196D-4F52-B92E-11C9C36EF290}" dt="2021-10-22T11:17:48.091" v="41" actId="47"/>
        <pc:sldMkLst>
          <pc:docMk/>
          <pc:sldMk cId="1879674313" sldId="591"/>
        </pc:sldMkLst>
      </pc:sldChg>
      <pc:sldChg chg="addSp delSp modSp del mod modClrScheme chgLayout">
        <pc:chgData name="Pashikanti, Rohan" userId="d9b26f8f-27e3-4335-a6ca-4584cbc52f6a" providerId="ADAL" clId="{3B32E777-196D-4F52-B92E-11C9C36EF290}" dt="2021-10-22T11:17:50.926" v="45" actId="47"/>
        <pc:sldMkLst>
          <pc:docMk/>
          <pc:sldMk cId="1320472234" sldId="593"/>
        </pc:sldMkLst>
        <pc:spChg chg="mod ord">
          <ac:chgData name="Pashikanti, Rohan" userId="d9b26f8f-27e3-4335-a6ca-4584cbc52f6a" providerId="ADAL" clId="{3B32E777-196D-4F52-B92E-11C9C36EF290}" dt="2021-10-22T11:17:42.910" v="40" actId="700"/>
          <ac:spMkLst>
            <pc:docMk/>
            <pc:sldMk cId="1320472234" sldId="593"/>
            <ac:spMk id="2" creationId="{67CE993C-A3C2-47F1-85BC-D6ED1AF11C20}"/>
          </ac:spMkLst>
        </pc:spChg>
        <pc:spChg chg="del mod ord">
          <ac:chgData name="Pashikanti, Rohan" userId="d9b26f8f-27e3-4335-a6ca-4584cbc52f6a" providerId="ADAL" clId="{3B32E777-196D-4F52-B92E-11C9C36EF290}" dt="2021-10-22T11:17:17.247" v="31" actId="478"/>
          <ac:spMkLst>
            <pc:docMk/>
            <pc:sldMk cId="1320472234" sldId="593"/>
            <ac:spMk id="4" creationId="{43B57625-2C57-471B-93E8-31A7EBAC4CE5}"/>
          </ac:spMkLst>
        </pc:spChg>
        <pc:spChg chg="del">
          <ac:chgData name="Pashikanti, Rohan" userId="d9b26f8f-27e3-4335-a6ca-4584cbc52f6a" providerId="ADAL" clId="{3B32E777-196D-4F52-B92E-11C9C36EF290}" dt="2021-10-22T11:17:00.744" v="24" actId="478"/>
          <ac:spMkLst>
            <pc:docMk/>
            <pc:sldMk cId="1320472234" sldId="593"/>
            <ac:spMk id="5" creationId="{63693B20-AB88-4964-9E6F-10FDACF45EB5}"/>
          </ac:spMkLst>
        </pc:spChg>
        <pc:spChg chg="del mod ord">
          <ac:chgData name="Pashikanti, Rohan" userId="d9b26f8f-27e3-4335-a6ca-4584cbc52f6a" providerId="ADAL" clId="{3B32E777-196D-4F52-B92E-11C9C36EF290}" dt="2021-10-22T11:17:20.429" v="33" actId="478"/>
          <ac:spMkLst>
            <pc:docMk/>
            <pc:sldMk cId="1320472234" sldId="593"/>
            <ac:spMk id="6" creationId="{728EE87E-060D-4314-AB50-BD570F3358FD}"/>
          </ac:spMkLst>
        </pc:spChg>
        <pc:spChg chg="del mod ord">
          <ac:chgData name="Pashikanti, Rohan" userId="d9b26f8f-27e3-4335-a6ca-4584cbc52f6a" providerId="ADAL" clId="{3B32E777-196D-4F52-B92E-11C9C36EF290}" dt="2021-10-22T11:17:21.389" v="34" actId="478"/>
          <ac:spMkLst>
            <pc:docMk/>
            <pc:sldMk cId="1320472234" sldId="593"/>
            <ac:spMk id="7" creationId="{516D870F-1B57-4D07-8159-E3F47A13D608}"/>
          </ac:spMkLst>
        </pc:spChg>
        <pc:spChg chg="del">
          <ac:chgData name="Pashikanti, Rohan" userId="d9b26f8f-27e3-4335-a6ca-4584cbc52f6a" providerId="ADAL" clId="{3B32E777-196D-4F52-B92E-11C9C36EF290}" dt="2021-10-22T11:16:59.841" v="23" actId="478"/>
          <ac:spMkLst>
            <pc:docMk/>
            <pc:sldMk cId="1320472234" sldId="593"/>
            <ac:spMk id="8" creationId="{C56A5905-F748-472A-8CEC-ACB247ED2001}"/>
          </ac:spMkLst>
        </pc:spChg>
        <pc:spChg chg="del mod ord">
          <ac:chgData name="Pashikanti, Rohan" userId="d9b26f8f-27e3-4335-a6ca-4584cbc52f6a" providerId="ADAL" clId="{3B32E777-196D-4F52-B92E-11C9C36EF290}" dt="2021-10-22T11:17:16.154" v="30" actId="478"/>
          <ac:spMkLst>
            <pc:docMk/>
            <pc:sldMk cId="1320472234" sldId="593"/>
            <ac:spMk id="9" creationId="{14ABB018-B55D-4411-951E-38CD24F2C361}"/>
          </ac:spMkLst>
        </pc:spChg>
        <pc:spChg chg="del mod ord">
          <ac:chgData name="Pashikanti, Rohan" userId="d9b26f8f-27e3-4335-a6ca-4584cbc52f6a" providerId="ADAL" clId="{3B32E777-196D-4F52-B92E-11C9C36EF290}" dt="2021-10-22T11:17:24.136" v="36" actId="478"/>
          <ac:spMkLst>
            <pc:docMk/>
            <pc:sldMk cId="1320472234" sldId="593"/>
            <ac:spMk id="10" creationId="{78531F63-CA00-42EC-B08D-919D48D70987}"/>
          </ac:spMkLst>
        </pc:spChg>
        <pc:spChg chg="del mod ord">
          <ac:chgData name="Pashikanti, Rohan" userId="d9b26f8f-27e3-4335-a6ca-4584cbc52f6a" providerId="ADAL" clId="{3B32E777-196D-4F52-B92E-11C9C36EF290}" dt="2021-10-22T11:17:18.544" v="32" actId="478"/>
          <ac:spMkLst>
            <pc:docMk/>
            <pc:sldMk cId="1320472234" sldId="593"/>
            <ac:spMk id="11" creationId="{5BA5199E-D530-47BF-845A-1DC41929FECF}"/>
          </ac:spMkLst>
        </pc:spChg>
        <pc:spChg chg="del mod ord">
          <ac:chgData name="Pashikanti, Rohan" userId="d9b26f8f-27e3-4335-a6ca-4584cbc52f6a" providerId="ADAL" clId="{3B32E777-196D-4F52-B92E-11C9C36EF290}" dt="2021-10-22T11:17:14.816" v="29" actId="478"/>
          <ac:spMkLst>
            <pc:docMk/>
            <pc:sldMk cId="1320472234" sldId="593"/>
            <ac:spMk id="12" creationId="{8E0AF863-92C7-409E-B90C-434640D9A71F}"/>
          </ac:spMkLst>
        </pc:spChg>
        <pc:spChg chg="del mod ord">
          <ac:chgData name="Pashikanti, Rohan" userId="d9b26f8f-27e3-4335-a6ca-4584cbc52f6a" providerId="ADAL" clId="{3B32E777-196D-4F52-B92E-11C9C36EF290}" dt="2021-10-22T11:17:27.450" v="39" actId="478"/>
          <ac:spMkLst>
            <pc:docMk/>
            <pc:sldMk cId="1320472234" sldId="593"/>
            <ac:spMk id="13" creationId="{B87DCC42-EAD0-48CA-A9B1-28B340A64503}"/>
          </ac:spMkLst>
        </pc:spChg>
        <pc:spChg chg="del mod ord">
          <ac:chgData name="Pashikanti, Rohan" userId="d9b26f8f-27e3-4335-a6ca-4584cbc52f6a" providerId="ADAL" clId="{3B32E777-196D-4F52-B92E-11C9C36EF290}" dt="2021-10-22T11:17:22.831" v="35" actId="478"/>
          <ac:spMkLst>
            <pc:docMk/>
            <pc:sldMk cId="1320472234" sldId="593"/>
            <ac:spMk id="14" creationId="{699D1A75-8E98-4748-A473-A072C624435C}"/>
          </ac:spMkLst>
        </pc:spChg>
        <pc:spChg chg="add del mod">
          <ac:chgData name="Pashikanti, Rohan" userId="d9b26f8f-27e3-4335-a6ca-4584cbc52f6a" providerId="ADAL" clId="{3B32E777-196D-4F52-B92E-11C9C36EF290}" dt="2021-10-22T11:17:04.641" v="26" actId="478"/>
          <ac:spMkLst>
            <pc:docMk/>
            <pc:sldMk cId="1320472234" sldId="593"/>
            <ac:spMk id="15" creationId="{13AE8BFF-7C5F-4B18-B21E-BCAA5486EBF1}"/>
          </ac:spMkLst>
        </pc:spChg>
        <pc:spChg chg="add del mod">
          <ac:chgData name="Pashikanti, Rohan" userId="d9b26f8f-27e3-4335-a6ca-4584cbc52f6a" providerId="ADAL" clId="{3B32E777-196D-4F52-B92E-11C9C36EF290}" dt="2021-10-22T11:17:02.284" v="25" actId="478"/>
          <ac:spMkLst>
            <pc:docMk/>
            <pc:sldMk cId="1320472234" sldId="593"/>
            <ac:spMk id="17" creationId="{5A2D1617-5607-4E4B-A5BE-24A3917B311A}"/>
          </ac:spMkLst>
        </pc:spChg>
        <pc:spChg chg="add mod ord">
          <ac:chgData name="Pashikanti, Rohan" userId="d9b26f8f-27e3-4335-a6ca-4584cbc52f6a" providerId="ADAL" clId="{3B32E777-196D-4F52-B92E-11C9C36EF290}" dt="2021-10-22T11:17:42.910" v="40" actId="700"/>
          <ac:spMkLst>
            <pc:docMk/>
            <pc:sldMk cId="1320472234" sldId="593"/>
            <ac:spMk id="18" creationId="{D8F21FC7-460F-4608-9778-44DB905676F2}"/>
          </ac:spMkLst>
        </pc:spChg>
        <pc:spChg chg="add mod ord">
          <ac:chgData name="Pashikanti, Rohan" userId="d9b26f8f-27e3-4335-a6ca-4584cbc52f6a" providerId="ADAL" clId="{3B32E777-196D-4F52-B92E-11C9C36EF290}" dt="2021-10-22T11:17:42.910" v="40" actId="700"/>
          <ac:spMkLst>
            <pc:docMk/>
            <pc:sldMk cId="1320472234" sldId="593"/>
            <ac:spMk id="19" creationId="{2CA35130-02DE-48A5-A7CA-2B68EDB26283}"/>
          </ac:spMkLst>
        </pc:spChg>
        <pc:spChg chg="add mod ord">
          <ac:chgData name="Pashikanti, Rohan" userId="d9b26f8f-27e3-4335-a6ca-4584cbc52f6a" providerId="ADAL" clId="{3B32E777-196D-4F52-B92E-11C9C36EF290}" dt="2021-10-22T11:17:42.910" v="40" actId="700"/>
          <ac:spMkLst>
            <pc:docMk/>
            <pc:sldMk cId="1320472234" sldId="593"/>
            <ac:spMk id="20" creationId="{4E572C08-C398-4CA6-933B-C72515140046}"/>
          </ac:spMkLst>
        </pc:spChg>
        <pc:spChg chg="add mod ord">
          <ac:chgData name="Pashikanti, Rohan" userId="d9b26f8f-27e3-4335-a6ca-4584cbc52f6a" providerId="ADAL" clId="{3B32E777-196D-4F52-B92E-11C9C36EF290}" dt="2021-10-22T11:17:42.910" v="40" actId="700"/>
          <ac:spMkLst>
            <pc:docMk/>
            <pc:sldMk cId="1320472234" sldId="593"/>
            <ac:spMk id="21" creationId="{66290C19-B215-402B-AF31-2C33B5B84AE3}"/>
          </ac:spMkLst>
        </pc:spChg>
        <pc:spChg chg="add mod ord">
          <ac:chgData name="Pashikanti, Rohan" userId="d9b26f8f-27e3-4335-a6ca-4584cbc52f6a" providerId="ADAL" clId="{3B32E777-196D-4F52-B92E-11C9C36EF290}" dt="2021-10-22T11:17:42.910" v="40" actId="700"/>
          <ac:spMkLst>
            <pc:docMk/>
            <pc:sldMk cId="1320472234" sldId="593"/>
            <ac:spMk id="22" creationId="{7826B839-A576-4FF6-9E34-74C3486A299B}"/>
          </ac:spMkLst>
        </pc:spChg>
      </pc:sldChg>
      <pc:sldChg chg="del">
        <pc:chgData name="Pashikanti, Rohan" userId="d9b26f8f-27e3-4335-a6ca-4584cbc52f6a" providerId="ADAL" clId="{3B32E777-196D-4F52-B92E-11C9C36EF290}" dt="2021-10-22T11:17:56.099" v="53" actId="47"/>
        <pc:sldMkLst>
          <pc:docMk/>
          <pc:sldMk cId="2406543390" sldId="594"/>
        </pc:sldMkLst>
      </pc:sldChg>
      <pc:sldChg chg="modSp del mod">
        <pc:chgData name="Pashikanti, Rohan" userId="d9b26f8f-27e3-4335-a6ca-4584cbc52f6a" providerId="ADAL" clId="{3B32E777-196D-4F52-B92E-11C9C36EF290}" dt="2021-10-22T11:18:05.833" v="64" actId="47"/>
        <pc:sldMkLst>
          <pc:docMk/>
          <pc:sldMk cId="834419491" sldId="603"/>
        </pc:sldMkLst>
        <pc:spChg chg="mod">
          <ac:chgData name="Pashikanti, Rohan" userId="d9b26f8f-27e3-4335-a6ca-4584cbc52f6a" providerId="ADAL" clId="{3B32E777-196D-4F52-B92E-11C9C36EF290}" dt="2021-10-22T11:06:00.720" v="16" actId="20577"/>
          <ac:spMkLst>
            <pc:docMk/>
            <pc:sldMk cId="834419491" sldId="603"/>
            <ac:spMk id="2" creationId="{037692A0-4BAB-471C-89D5-57C9ED0D5AC3}"/>
          </ac:spMkLst>
        </pc:spChg>
        <pc:spChg chg="mod">
          <ac:chgData name="Pashikanti, Rohan" userId="d9b26f8f-27e3-4335-a6ca-4584cbc52f6a" providerId="ADAL" clId="{3B32E777-196D-4F52-B92E-11C9C36EF290}" dt="2021-10-22T11:05:55.981" v="13" actId="20577"/>
          <ac:spMkLst>
            <pc:docMk/>
            <pc:sldMk cId="834419491" sldId="603"/>
            <ac:spMk id="3" creationId="{1FCCB941-9A55-4FD8-A71B-74F653F5E2DF}"/>
          </ac:spMkLst>
        </pc:spChg>
      </pc:sldChg>
      <pc:sldChg chg="del">
        <pc:chgData name="Pashikanti, Rohan" userId="d9b26f8f-27e3-4335-a6ca-4584cbc52f6a" providerId="ADAL" clId="{3B32E777-196D-4F52-B92E-11C9C36EF290}" dt="2021-10-22T11:17:55.551" v="52" actId="47"/>
        <pc:sldMkLst>
          <pc:docMk/>
          <pc:sldMk cId="882824473" sldId="610"/>
        </pc:sldMkLst>
      </pc:sldChg>
      <pc:sldChg chg="del">
        <pc:chgData name="Pashikanti, Rohan" userId="d9b26f8f-27e3-4335-a6ca-4584cbc52f6a" providerId="ADAL" clId="{3B32E777-196D-4F52-B92E-11C9C36EF290}" dt="2021-10-22T11:17:53.543" v="49" actId="47"/>
        <pc:sldMkLst>
          <pc:docMk/>
          <pc:sldMk cId="2769397531" sldId="615"/>
        </pc:sldMkLst>
      </pc:sldChg>
      <pc:sldChg chg="del">
        <pc:chgData name="Pashikanti, Rohan" userId="d9b26f8f-27e3-4335-a6ca-4584cbc52f6a" providerId="ADAL" clId="{3B32E777-196D-4F52-B92E-11C9C36EF290}" dt="2021-10-22T11:17:54.293" v="50" actId="47"/>
        <pc:sldMkLst>
          <pc:docMk/>
          <pc:sldMk cId="1453149592" sldId="616"/>
        </pc:sldMkLst>
      </pc:sldChg>
      <pc:sldChg chg="addSp delSp modSp del mod">
        <pc:chgData name="Pashikanti, Rohan" userId="d9b26f8f-27e3-4335-a6ca-4584cbc52f6a" providerId="ADAL" clId="{3B32E777-196D-4F52-B92E-11C9C36EF290}" dt="2021-10-22T11:16:53.068" v="22" actId="47"/>
        <pc:sldMkLst>
          <pc:docMk/>
          <pc:sldMk cId="295513340" sldId="617"/>
        </pc:sldMkLst>
        <pc:spChg chg="del">
          <ac:chgData name="Pashikanti, Rohan" userId="d9b26f8f-27e3-4335-a6ca-4584cbc52f6a" providerId="ADAL" clId="{3B32E777-196D-4F52-B92E-11C9C36EF290}" dt="2021-10-22T11:16:45.054" v="18" actId="478"/>
          <ac:spMkLst>
            <pc:docMk/>
            <pc:sldMk cId="295513340" sldId="617"/>
            <ac:spMk id="4" creationId="{D271D366-DAD6-443B-B28E-15C58219AEC2}"/>
          </ac:spMkLst>
        </pc:spChg>
        <pc:spChg chg="add mod">
          <ac:chgData name="Pashikanti, Rohan" userId="d9b26f8f-27e3-4335-a6ca-4584cbc52f6a" providerId="ADAL" clId="{3B32E777-196D-4F52-B92E-11C9C36EF290}" dt="2021-10-22T11:16:43.429" v="17" actId="478"/>
          <ac:spMkLst>
            <pc:docMk/>
            <pc:sldMk cId="295513340" sldId="617"/>
            <ac:spMk id="5" creationId="{941215EF-1A3A-4FF5-9235-8032E78FEC3A}"/>
          </ac:spMkLst>
        </pc:spChg>
        <pc:spChg chg="del">
          <ac:chgData name="Pashikanti, Rohan" userId="d9b26f8f-27e3-4335-a6ca-4584cbc52f6a" providerId="ADAL" clId="{3B32E777-196D-4F52-B92E-11C9C36EF290}" dt="2021-10-22T11:16:46.403" v="19" actId="478"/>
          <ac:spMkLst>
            <pc:docMk/>
            <pc:sldMk cId="295513340" sldId="617"/>
            <ac:spMk id="6" creationId="{24B98095-57B7-46B7-9CCA-A894F31CC343}"/>
          </ac:spMkLst>
        </pc:spChg>
        <pc:spChg chg="add mod">
          <ac:chgData name="Pashikanti, Rohan" userId="d9b26f8f-27e3-4335-a6ca-4584cbc52f6a" providerId="ADAL" clId="{3B32E777-196D-4F52-B92E-11C9C36EF290}" dt="2021-10-22T11:16:45.054" v="18" actId="478"/>
          <ac:spMkLst>
            <pc:docMk/>
            <pc:sldMk cId="295513340" sldId="617"/>
            <ac:spMk id="8" creationId="{7EE919F0-DDD1-4336-B73E-DE5C55632327}"/>
          </ac:spMkLst>
        </pc:spChg>
        <pc:spChg chg="add mod">
          <ac:chgData name="Pashikanti, Rohan" userId="d9b26f8f-27e3-4335-a6ca-4584cbc52f6a" providerId="ADAL" clId="{3B32E777-196D-4F52-B92E-11C9C36EF290}" dt="2021-10-22T11:16:46.403" v="19" actId="478"/>
          <ac:spMkLst>
            <pc:docMk/>
            <pc:sldMk cId="295513340" sldId="617"/>
            <ac:spMk id="10" creationId="{5204D8A8-9246-4824-8768-B99C262731C9}"/>
          </ac:spMkLst>
        </pc:spChg>
        <pc:spChg chg="add del mod">
          <ac:chgData name="Pashikanti, Rohan" userId="d9b26f8f-27e3-4335-a6ca-4584cbc52f6a" providerId="ADAL" clId="{3B32E777-196D-4F52-B92E-11C9C36EF290}" dt="2021-10-22T11:16:48.371" v="21" actId="478"/>
          <ac:spMkLst>
            <pc:docMk/>
            <pc:sldMk cId="295513340" sldId="617"/>
            <ac:spMk id="12" creationId="{8D4DBEC9-9FF1-4BF0-A5C2-27662F051E98}"/>
          </ac:spMkLst>
        </pc:spChg>
        <pc:graphicFrameChg chg="del">
          <ac:chgData name="Pashikanti, Rohan" userId="d9b26f8f-27e3-4335-a6ca-4584cbc52f6a" providerId="ADAL" clId="{3B32E777-196D-4F52-B92E-11C9C36EF290}" dt="2021-10-22T11:16:47.593" v="20" actId="478"/>
          <ac:graphicFrameMkLst>
            <pc:docMk/>
            <pc:sldMk cId="295513340" sldId="617"/>
            <ac:graphicFrameMk id="14" creationId="{1B8EBEFD-D01C-4602-B12A-FD6804B55AB2}"/>
          </ac:graphicFrameMkLst>
        </pc:graphicFrameChg>
        <pc:graphicFrameChg chg="del">
          <ac:chgData name="Pashikanti, Rohan" userId="d9b26f8f-27e3-4335-a6ca-4584cbc52f6a" providerId="ADAL" clId="{3B32E777-196D-4F52-B92E-11C9C36EF290}" dt="2021-10-22T11:16:43.429" v="17" actId="478"/>
          <ac:graphicFrameMkLst>
            <pc:docMk/>
            <pc:sldMk cId="295513340" sldId="617"/>
            <ac:graphicFrameMk id="19" creationId="{EDF07F57-EB7C-4C5B-A845-FD24BA6647EB}"/>
          </ac:graphicFrameMkLst>
        </pc:graphicFrameChg>
      </pc:sldChg>
      <pc:sldChg chg="del">
        <pc:chgData name="Pashikanti, Rohan" userId="d9b26f8f-27e3-4335-a6ca-4584cbc52f6a" providerId="ADAL" clId="{3B32E777-196D-4F52-B92E-11C9C36EF290}" dt="2021-10-22T11:17:52.055" v="47" actId="47"/>
        <pc:sldMkLst>
          <pc:docMk/>
          <pc:sldMk cId="1331803731" sldId="618"/>
        </pc:sldMkLst>
      </pc:sldChg>
      <pc:sldChg chg="del">
        <pc:chgData name="Pashikanti, Rohan" userId="d9b26f8f-27e3-4335-a6ca-4584cbc52f6a" providerId="ADAL" clId="{3B32E777-196D-4F52-B92E-11C9C36EF290}" dt="2021-10-22T11:17:57.714" v="55" actId="47"/>
        <pc:sldMkLst>
          <pc:docMk/>
          <pc:sldMk cId="2309782593" sldId="619"/>
        </pc:sldMkLst>
      </pc:sldChg>
      <pc:sldChg chg="del">
        <pc:chgData name="Pashikanti, Rohan" userId="d9b26f8f-27e3-4335-a6ca-4584cbc52f6a" providerId="ADAL" clId="{3B32E777-196D-4F52-B92E-11C9C36EF290}" dt="2021-10-22T11:17:50.386" v="44" actId="47"/>
        <pc:sldMkLst>
          <pc:docMk/>
          <pc:sldMk cId="3463503812" sldId="623"/>
        </pc:sldMkLst>
      </pc:sldChg>
      <pc:sldChg chg="del">
        <pc:chgData name="Pashikanti, Rohan" userId="d9b26f8f-27e3-4335-a6ca-4584cbc52f6a" providerId="ADAL" clId="{3B32E777-196D-4F52-B92E-11C9C36EF290}" dt="2021-10-22T11:05:48.585" v="0" actId="47"/>
        <pc:sldMkLst>
          <pc:docMk/>
          <pc:sldMk cId="452561308" sldId="624"/>
        </pc:sldMkLst>
      </pc:sldChg>
      <pc:sldChg chg="del">
        <pc:chgData name="Pashikanti, Rohan" userId="d9b26f8f-27e3-4335-a6ca-4584cbc52f6a" providerId="ADAL" clId="{3B32E777-196D-4F52-B92E-11C9C36EF290}" dt="2021-10-22T11:17:58.684" v="57" actId="47"/>
        <pc:sldMkLst>
          <pc:docMk/>
          <pc:sldMk cId="3867431382" sldId="625"/>
        </pc:sldMkLst>
      </pc:sldChg>
      <pc:sldChg chg="del">
        <pc:chgData name="Pashikanti, Rohan" userId="d9b26f8f-27e3-4335-a6ca-4584cbc52f6a" providerId="ADAL" clId="{3B32E777-196D-4F52-B92E-11C9C36EF290}" dt="2021-10-22T11:17:59.645" v="58" actId="47"/>
        <pc:sldMkLst>
          <pc:docMk/>
          <pc:sldMk cId="1137992130" sldId="627"/>
        </pc:sldMkLst>
      </pc:sldChg>
      <pc:sldMasterChg chg="delSldLayout">
        <pc:chgData name="Pashikanti, Rohan" userId="d9b26f8f-27e3-4335-a6ca-4584cbc52f6a" providerId="ADAL" clId="{3B32E777-196D-4F52-B92E-11C9C36EF290}" dt="2021-10-22T11:17:58.215" v="56" actId="47"/>
        <pc:sldMasterMkLst>
          <pc:docMk/>
          <pc:sldMasterMk cId="1470961969" sldId="2147483648"/>
        </pc:sldMasterMkLst>
        <pc:sldLayoutChg chg="del">
          <pc:chgData name="Pashikanti, Rohan" userId="d9b26f8f-27e3-4335-a6ca-4584cbc52f6a" providerId="ADAL" clId="{3B32E777-196D-4F52-B92E-11C9C36EF290}" dt="2021-10-22T11:17:48.091" v="41" actId="47"/>
          <pc:sldLayoutMkLst>
            <pc:docMk/>
            <pc:sldMasterMk cId="1470961969" sldId="2147483648"/>
            <pc:sldLayoutMk cId="716987104" sldId="2147483732"/>
          </pc:sldLayoutMkLst>
        </pc:sldLayoutChg>
        <pc:sldLayoutChg chg="del">
          <pc:chgData name="Pashikanti, Rohan" userId="d9b26f8f-27e3-4335-a6ca-4584cbc52f6a" providerId="ADAL" clId="{3B32E777-196D-4F52-B92E-11C9C36EF290}" dt="2021-10-22T11:17:58.215" v="56" actId="47"/>
          <pc:sldLayoutMkLst>
            <pc:docMk/>
            <pc:sldMasterMk cId="1470961969" sldId="2147483648"/>
            <pc:sldLayoutMk cId="1849545395" sldId="2147483793"/>
          </pc:sldLayoutMkLst>
        </pc:sldLayoutChg>
        <pc:sldLayoutChg chg="del">
          <pc:chgData name="Pashikanti, Rohan" userId="d9b26f8f-27e3-4335-a6ca-4584cbc52f6a" providerId="ADAL" clId="{3B32E777-196D-4F52-B92E-11C9C36EF290}" dt="2021-10-22T11:17:52.055" v="47" actId="47"/>
          <pc:sldLayoutMkLst>
            <pc:docMk/>
            <pc:sldMasterMk cId="1470961969" sldId="2147483648"/>
            <pc:sldLayoutMk cId="518334914" sldId="2147483806"/>
          </pc:sldLayoutMkLst>
        </pc:sldLayoutChg>
      </pc:sldMasterChg>
      <pc:sldMasterChg chg="delSldLayout">
        <pc:chgData name="Pashikanti, Rohan" userId="d9b26f8f-27e3-4335-a6ca-4584cbc52f6a" providerId="ADAL" clId="{3B32E777-196D-4F52-B92E-11C9C36EF290}" dt="2021-10-22T11:17:59.645" v="58" actId="47"/>
        <pc:sldMasterMkLst>
          <pc:docMk/>
          <pc:sldMasterMk cId="3194511171" sldId="2147483789"/>
        </pc:sldMasterMkLst>
        <pc:sldLayoutChg chg="del">
          <pc:chgData name="Pashikanti, Rohan" userId="d9b26f8f-27e3-4335-a6ca-4584cbc52f6a" providerId="ADAL" clId="{3B32E777-196D-4F52-B92E-11C9C36EF290}" dt="2021-10-22T11:17:59.645" v="58" actId="47"/>
          <pc:sldLayoutMkLst>
            <pc:docMk/>
            <pc:sldMasterMk cId="3194511171" sldId="2147483789"/>
            <pc:sldLayoutMk cId="2233724770" sldId="2147483811"/>
          </pc:sldLayoutMkLst>
        </pc:sldLayoutChg>
      </pc:sldMasterChg>
    </pc:docChg>
  </pc:docChgLst>
  <pc:docChgLst>
    <pc:chgData name="Inna Kedege, Vibhav" userId="S::vibhav.inna.kedege@sogeti.com::1075eaf7-3324-4e90-afdf-81c662accc41" providerId="AD" clId="Web-{CB287DB1-341B-40DE-AB56-73E6524F6E5D}"/>
    <pc:docChg chg="addSld delSld modSld">
      <pc:chgData name="Inna Kedege, Vibhav" userId="S::vibhav.inna.kedege@sogeti.com::1075eaf7-3324-4e90-afdf-81c662accc41" providerId="AD" clId="Web-{CB287DB1-341B-40DE-AB56-73E6524F6E5D}" dt="2021-10-22T12:44:02.484" v="432" actId="1076"/>
      <pc:docMkLst>
        <pc:docMk/>
      </pc:docMkLst>
      <pc:sldChg chg="addSp delSp modSp">
        <pc:chgData name="Inna Kedege, Vibhav" userId="S::vibhav.inna.kedege@sogeti.com::1075eaf7-3324-4e90-afdf-81c662accc41" providerId="AD" clId="Web-{CB287DB1-341B-40DE-AB56-73E6524F6E5D}" dt="2021-10-22T12:44:02.484" v="432" actId="1076"/>
        <pc:sldMkLst>
          <pc:docMk/>
          <pc:sldMk cId="2728769360" sldId="261"/>
        </pc:sldMkLst>
        <pc:spChg chg="mod">
          <ac:chgData name="Inna Kedege, Vibhav" userId="S::vibhav.inna.kedege@sogeti.com::1075eaf7-3324-4e90-afdf-81c662accc41" providerId="AD" clId="Web-{CB287DB1-341B-40DE-AB56-73E6524F6E5D}" dt="2021-10-22T12:42:55.655" v="419" actId="14100"/>
          <ac:spMkLst>
            <pc:docMk/>
            <pc:sldMk cId="2728769360" sldId="261"/>
            <ac:spMk id="3" creationId="{3A70D8EF-236D-4D87-8159-95B8E1D76481}"/>
          </ac:spMkLst>
        </pc:spChg>
        <pc:spChg chg="del">
          <ac:chgData name="Inna Kedege, Vibhav" userId="S::vibhav.inna.kedege@sogeti.com::1075eaf7-3324-4e90-afdf-81c662accc41" providerId="AD" clId="Web-{CB287DB1-341B-40DE-AB56-73E6524F6E5D}" dt="2021-10-22T12:34:28.191" v="148"/>
          <ac:spMkLst>
            <pc:docMk/>
            <pc:sldMk cId="2728769360" sldId="261"/>
            <ac:spMk id="4" creationId="{35522F63-2BDD-4F76-9EFD-B6C18D8069F6}"/>
          </ac:spMkLst>
        </pc:spChg>
        <pc:picChg chg="add mod">
          <ac:chgData name="Inna Kedege, Vibhav" userId="S::vibhav.inna.kedege@sogeti.com::1075eaf7-3324-4e90-afdf-81c662accc41" providerId="AD" clId="Web-{CB287DB1-341B-40DE-AB56-73E6524F6E5D}" dt="2021-10-22T12:43:49.328" v="427" actId="1076"/>
          <ac:picMkLst>
            <pc:docMk/>
            <pc:sldMk cId="2728769360" sldId="261"/>
            <ac:picMk id="5" creationId="{8F1DD130-5789-4653-82B4-60C4C283C95D}"/>
          </ac:picMkLst>
        </pc:picChg>
        <pc:picChg chg="add mod">
          <ac:chgData name="Inna Kedege, Vibhav" userId="S::vibhav.inna.kedege@sogeti.com::1075eaf7-3324-4e90-afdf-81c662accc41" providerId="AD" clId="Web-{CB287DB1-341B-40DE-AB56-73E6524F6E5D}" dt="2021-10-22T12:44:02.484" v="432" actId="1076"/>
          <ac:picMkLst>
            <pc:docMk/>
            <pc:sldMk cId="2728769360" sldId="261"/>
            <ac:picMk id="6" creationId="{D59B3DD1-14E9-42BE-93A3-C80787ECF75A}"/>
          </ac:picMkLst>
        </pc:picChg>
        <pc:picChg chg="add mod">
          <ac:chgData name="Inna Kedege, Vibhav" userId="S::vibhav.inna.kedege@sogeti.com::1075eaf7-3324-4e90-afdf-81c662accc41" providerId="AD" clId="Web-{CB287DB1-341B-40DE-AB56-73E6524F6E5D}" dt="2021-10-22T12:44:00.203" v="431" actId="1076"/>
          <ac:picMkLst>
            <pc:docMk/>
            <pc:sldMk cId="2728769360" sldId="261"/>
            <ac:picMk id="7" creationId="{55D61CA7-55A4-4851-BE40-83EA9DEB459D}"/>
          </ac:picMkLst>
        </pc:picChg>
        <pc:picChg chg="add mod">
          <ac:chgData name="Inna Kedege, Vibhav" userId="S::vibhav.inna.kedege@sogeti.com::1075eaf7-3324-4e90-afdf-81c662accc41" providerId="AD" clId="Web-{CB287DB1-341B-40DE-AB56-73E6524F6E5D}" dt="2021-10-22T12:43:57.016" v="430" actId="1076"/>
          <ac:picMkLst>
            <pc:docMk/>
            <pc:sldMk cId="2728769360" sldId="261"/>
            <ac:picMk id="8" creationId="{2A2F55E2-CE21-4A4E-A19D-A5CE92193F57}"/>
          </ac:picMkLst>
        </pc:picChg>
      </pc:sldChg>
      <pc:sldChg chg="add del replId">
        <pc:chgData name="Inna Kedege, Vibhav" userId="S::vibhav.inna.kedege@sogeti.com::1075eaf7-3324-4e90-afdf-81c662accc41" providerId="AD" clId="Web-{CB287DB1-341B-40DE-AB56-73E6524F6E5D}" dt="2021-10-22T12:35:21.989" v="154"/>
        <pc:sldMkLst>
          <pc:docMk/>
          <pc:sldMk cId="2332160990" sldId="262"/>
        </pc:sldMkLst>
      </pc:sldChg>
      <pc:sldChg chg="add del replId">
        <pc:chgData name="Inna Kedege, Vibhav" userId="S::vibhav.inna.kedege@sogeti.com::1075eaf7-3324-4e90-afdf-81c662accc41" providerId="AD" clId="Web-{CB287DB1-341B-40DE-AB56-73E6524F6E5D}" dt="2021-10-22T12:35:07.801" v="152"/>
        <pc:sldMkLst>
          <pc:docMk/>
          <pc:sldMk cId="3477586207" sldId="262"/>
        </pc:sldMkLst>
      </pc:sldChg>
      <pc:sldChg chg="add del replId">
        <pc:chgData name="Inna Kedege, Vibhav" userId="S::vibhav.inna.kedege@sogeti.com::1075eaf7-3324-4e90-afdf-81c662accc41" providerId="AD" clId="Web-{CB287DB1-341B-40DE-AB56-73E6524F6E5D}" dt="2021-10-22T12:35:03.708" v="151"/>
        <pc:sldMkLst>
          <pc:docMk/>
          <pc:sldMk cId="4280342129" sldId="26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1-10-22T13:28:20.694" idx="1">
    <p:pos x="5686" y="1654"/>
    <p:text>Add the plan ?</p:text>
    <p:extLst>
      <p:ext uri="{C676402C-5697-4E1C-873F-D02D1690AC5C}">
        <p15:threadingInfo xmlns:p15="http://schemas.microsoft.com/office/powerpoint/2012/main" timeZoneBias="-1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4D85B26-453F-48C1-B603-F869670B0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3" name="Espace réservé de la date 2">
            <a:extLst>
              <a:ext uri="{FF2B5EF4-FFF2-40B4-BE49-F238E27FC236}">
                <a16:creationId xmlns:a16="http://schemas.microsoft.com/office/drawing/2014/main" id="{477C16CD-F9A2-4127-9C77-B17CDB5D1B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807ED3-1C1E-45A3-B263-28EEB8F2C2DC}" type="datetimeFigureOut">
              <a:rPr lang="en-US" sz="900" smtClean="0">
                <a:latin typeface="Verdana" panose="020B0604030504040204" pitchFamily="34" charset="0"/>
                <a:ea typeface="Verdana" panose="020B0604030504040204" pitchFamily="34" charset="0"/>
                <a:cs typeface="Verdana" panose="020B0604030504040204" pitchFamily="34" charset="0"/>
              </a:rPr>
              <a:t>10/22/2021</a:t>
            </a:fld>
            <a:endParaRPr lang="en-US" sz="900">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pied de page 3">
            <a:extLst>
              <a:ext uri="{FF2B5EF4-FFF2-40B4-BE49-F238E27FC236}">
                <a16:creationId xmlns:a16="http://schemas.microsoft.com/office/drawing/2014/main" id="{A9B6E5EA-587C-4A68-BD79-614A5F021B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 name="Espace réservé du numéro de diapositive 4">
            <a:extLst>
              <a:ext uri="{FF2B5EF4-FFF2-40B4-BE49-F238E27FC236}">
                <a16:creationId xmlns:a16="http://schemas.microsoft.com/office/drawing/2014/main" id="{ABDCBE23-E298-468B-B168-00672B1D8B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01F5FB-EA78-4691-9C6E-E25BC34A6AA9}" type="slidenum">
              <a:rPr lang="en-US" sz="800" smtClean="0">
                <a:latin typeface="Verdana" panose="020B0604030504040204" pitchFamily="34" charset="0"/>
                <a:ea typeface="Verdana" panose="020B0604030504040204" pitchFamily="34" charset="0"/>
                <a:cs typeface="Verdana" panose="020B0604030504040204" pitchFamily="34" charset="0"/>
              </a:rPr>
              <a:t>‹#›</a:t>
            </a:fld>
            <a:endParaRPr lang="en-US"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41799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EFDE-9D0C-4956-9DCB-E143770E48D6}" type="datetimeFigureOut">
              <a:rPr lang="en-US" smtClean="0"/>
              <a:t>10/22/2021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F1D40-ED04-45EB-A18F-DAAE205A228F}" type="slidenum">
              <a:rPr lang="en-US" smtClean="0"/>
              <a:t>‹#›</a:t>
            </a:fld>
            <a:endParaRPr lang="en-US"/>
          </a:p>
        </p:txBody>
      </p:sp>
    </p:spTree>
    <p:extLst>
      <p:ext uri="{BB962C8B-B14F-4D97-AF65-F5344CB8AC3E}">
        <p14:creationId xmlns:p14="http://schemas.microsoft.com/office/powerpoint/2010/main" val="57442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50000"/>
              </a:lnSpc>
              <a:buFont typeface="Arial" panose="020B0604020202020204" pitchFamily="34" charset="0"/>
              <a:buChar char="•"/>
            </a:pPr>
            <a:r>
              <a:rPr lang="nl-NL"/>
              <a:t>Find a suitable dataset.</a:t>
            </a:r>
          </a:p>
          <a:p>
            <a:pPr marL="638175" lvl="1" indent="-285750" algn="just">
              <a:lnSpc>
                <a:spcPct val="150000"/>
              </a:lnSpc>
            </a:pPr>
            <a:r>
              <a:rPr lang="nl-NL"/>
              <a:t>Has enough datapoints</a:t>
            </a:r>
          </a:p>
          <a:p>
            <a:pPr marL="638175" lvl="1" indent="-285750" algn="just">
              <a:lnSpc>
                <a:spcPct val="150000"/>
              </a:lnSpc>
            </a:pPr>
            <a:r>
              <a:rPr lang="nl-NL"/>
              <a:t>Has defects which can be classified</a:t>
            </a:r>
          </a:p>
          <a:p>
            <a:pPr marL="285750" indent="-285750" algn="just">
              <a:lnSpc>
                <a:spcPct val="150000"/>
              </a:lnSpc>
              <a:buFont typeface="Arial" panose="020B0604020202020204" pitchFamily="34" charset="0"/>
              <a:buChar char="•"/>
            </a:pPr>
            <a:r>
              <a:rPr lang="nl-NL"/>
              <a:t>Groom the dataset</a:t>
            </a:r>
          </a:p>
          <a:p>
            <a:pPr marL="742950" lvl="1" indent="-285750" algn="just">
              <a:lnSpc>
                <a:spcPct val="150000"/>
              </a:lnSpc>
              <a:buFont typeface="Arial" panose="020B0604020202020204" pitchFamily="34" charset="0"/>
              <a:buChar char="•"/>
            </a:pPr>
            <a:r>
              <a:rPr lang="nl-NL"/>
              <a:t>Remove Null values</a:t>
            </a:r>
          </a:p>
          <a:p>
            <a:pPr marL="742950" lvl="1" indent="-285750" algn="just">
              <a:lnSpc>
                <a:spcPct val="150000"/>
              </a:lnSpc>
              <a:buFont typeface="Arial" panose="020B0604020202020204" pitchFamily="34" charset="0"/>
              <a:buChar char="•"/>
            </a:pPr>
            <a:r>
              <a:rPr lang="nl-NL"/>
              <a:t>Check formatting and repeated instances.</a:t>
            </a:r>
          </a:p>
          <a:p>
            <a:pPr marL="742950" lvl="1" indent="-285750" algn="just">
              <a:lnSpc>
                <a:spcPct val="150000"/>
              </a:lnSpc>
              <a:buFont typeface="Arial" panose="020B0604020202020204" pitchFamily="34" charset="0"/>
              <a:buChar char="•"/>
            </a:pPr>
            <a:r>
              <a:rPr lang="nl-NL"/>
              <a:t>Organising in a usable way</a:t>
            </a:r>
          </a:p>
          <a:p>
            <a:pPr marL="742950" lvl="1" indent="-285750" algn="just">
              <a:lnSpc>
                <a:spcPct val="150000"/>
              </a:lnSpc>
              <a:buFont typeface="Arial" panose="020B0604020202020204" pitchFamily="34" charset="0"/>
              <a:buChar char="•"/>
            </a:pPr>
            <a:r>
              <a:rPr lang="nl-NL"/>
              <a:t>Normalize data ?</a:t>
            </a:r>
          </a:p>
          <a:p>
            <a:pPr marL="285750" indent="-285750" algn="just">
              <a:lnSpc>
                <a:spcPct val="150000"/>
              </a:lnSpc>
              <a:buFont typeface="Arial" panose="020B0604020202020204" pitchFamily="34" charset="0"/>
              <a:buChar char="•"/>
            </a:pPr>
            <a:r>
              <a:rPr lang="nl-NL"/>
              <a:t>Look into suitable algorightms to perform prediction.</a:t>
            </a:r>
          </a:p>
          <a:p>
            <a:endParaRPr lang="nl-NL"/>
          </a:p>
        </p:txBody>
      </p:sp>
      <p:sp>
        <p:nvSpPr>
          <p:cNvPr id="4" name="Slide Number Placeholder 3"/>
          <p:cNvSpPr>
            <a:spLocks noGrp="1"/>
          </p:cNvSpPr>
          <p:nvPr>
            <p:ph type="sldNum" sz="quarter" idx="5"/>
          </p:nvPr>
        </p:nvSpPr>
        <p:spPr/>
        <p:txBody>
          <a:bodyPr/>
          <a:lstStyle/>
          <a:p>
            <a:fld id="{013F1D40-ED04-45EB-A18F-DAAE205A228F}" type="slidenum">
              <a:rPr lang="en-US" smtClean="0"/>
              <a:t>2</a:t>
            </a:fld>
            <a:endParaRPr lang="en-US"/>
          </a:p>
        </p:txBody>
      </p:sp>
    </p:spTree>
    <p:extLst>
      <p:ext uri="{BB962C8B-B14F-4D97-AF65-F5344CB8AC3E}">
        <p14:creationId xmlns:p14="http://schemas.microsoft.com/office/powerpoint/2010/main" val="393782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nl-NL"/>
              <a:t>Converted Quality to a binary feature</a:t>
            </a:r>
          </a:p>
          <a:p>
            <a:pPr marL="638175" lvl="1" indent="-285750">
              <a:lnSpc>
                <a:spcPct val="150000"/>
              </a:lnSpc>
              <a:buFont typeface="Arial" panose="020B0604020202020204" pitchFamily="34" charset="0"/>
              <a:buChar char="•"/>
            </a:pPr>
            <a:r>
              <a:rPr lang="nl-NL"/>
              <a:t>0-5 -&gt; 0 (Bad)</a:t>
            </a:r>
          </a:p>
          <a:p>
            <a:pPr marL="638175" lvl="1" indent="-285750">
              <a:lnSpc>
                <a:spcPct val="150000"/>
              </a:lnSpc>
              <a:buFont typeface="Arial" panose="020B0604020202020204" pitchFamily="34" charset="0"/>
              <a:buChar char="•"/>
            </a:pPr>
            <a:r>
              <a:rPr lang="nl-NL"/>
              <a:t>6-10 -&gt; 1 (Good)</a:t>
            </a:r>
          </a:p>
          <a:p>
            <a:pPr marL="638175" lvl="1" indent="-285750">
              <a:lnSpc>
                <a:spcPct val="150000"/>
              </a:lnSpc>
              <a:buFont typeface="Arial" panose="020B0604020202020204" pitchFamily="34" charset="0"/>
              <a:buChar char="•"/>
            </a:pPr>
            <a:r>
              <a:rPr lang="nl-NL" b="1"/>
              <a:t>In order to classify them into two categories.</a:t>
            </a:r>
          </a:p>
          <a:p>
            <a:pPr marL="638175" lvl="1" indent="-285750">
              <a:lnSpc>
                <a:spcPct val="150000"/>
              </a:lnSpc>
              <a:buFont typeface="Arial" panose="020B0604020202020204" pitchFamily="34" charset="0"/>
              <a:buChar char="•"/>
            </a:pPr>
            <a:r>
              <a:rPr lang="nl-NL" b="1"/>
              <a:t>Can this be extended into 3 categories ?? ( Worse (1-3), bad (4-7), Good(8-10) ) ??</a:t>
            </a:r>
          </a:p>
          <a:p>
            <a:pPr marL="638175" lvl="1" indent="-285750">
              <a:lnSpc>
                <a:spcPct val="150000"/>
              </a:lnSpc>
              <a:buFont typeface="Arial" panose="020B0604020202020204" pitchFamily="34" charset="0"/>
              <a:buChar char="•"/>
            </a:pPr>
            <a:endParaRPr lang="nl-NL" b="1"/>
          </a:p>
          <a:p>
            <a:pPr marL="285750" indent="-285750">
              <a:lnSpc>
                <a:spcPct val="150000"/>
              </a:lnSpc>
              <a:buFont typeface="Arial" panose="020B0604020202020204" pitchFamily="34" charset="0"/>
              <a:buChar char="•"/>
            </a:pPr>
            <a:r>
              <a:rPr lang="nl-NL"/>
              <a:t>Removed incomplete samples</a:t>
            </a:r>
          </a:p>
          <a:p>
            <a:pPr marL="638175" lvl="1" indent="-285750">
              <a:lnSpc>
                <a:spcPct val="150000"/>
              </a:lnSpc>
              <a:buFont typeface="Arial" panose="020B0604020202020204" pitchFamily="34" charset="0"/>
              <a:buChar char="•"/>
            </a:pPr>
            <a:r>
              <a:rPr lang="nl-NL"/>
              <a:t>Final dataset, approx. 1600 samples.</a:t>
            </a:r>
          </a:p>
          <a:p>
            <a:pPr marL="638175" lvl="1" indent="-285750">
              <a:lnSpc>
                <a:spcPct val="150000"/>
              </a:lnSpc>
              <a:buFont typeface="Arial" panose="020B0604020202020204" pitchFamily="34" charset="0"/>
              <a:buChar char="•"/>
            </a:pPr>
            <a:r>
              <a:rPr lang="nl-NL" b="1"/>
              <a:t>Removed NaN values</a:t>
            </a:r>
          </a:p>
          <a:p>
            <a:pPr lvl="1" indent="0">
              <a:lnSpc>
                <a:spcPct val="150000"/>
              </a:lnSpc>
              <a:buNone/>
            </a:pPr>
            <a:endParaRPr lang="nl-NL"/>
          </a:p>
          <a:p>
            <a:pPr marL="285750" indent="-285750">
              <a:lnSpc>
                <a:spcPct val="150000"/>
              </a:lnSpc>
              <a:buFont typeface="Arial" panose="020B0604020202020204" pitchFamily="34" charset="0"/>
              <a:buChar char="•"/>
            </a:pPr>
            <a:r>
              <a:rPr lang="nl-NL"/>
              <a:t>Data Split</a:t>
            </a:r>
          </a:p>
          <a:p>
            <a:pPr marL="638175" lvl="1" indent="-285750">
              <a:lnSpc>
                <a:spcPct val="150000"/>
              </a:lnSpc>
              <a:buFont typeface="Arial" panose="020B0604020202020204" pitchFamily="34" charset="0"/>
              <a:buChar char="•"/>
            </a:pPr>
            <a:r>
              <a:rPr lang="nl-NL"/>
              <a:t>Train/Test – 85/15 ??</a:t>
            </a:r>
          </a:p>
          <a:p>
            <a:pPr marL="638175" lvl="1" indent="-285750">
              <a:lnSpc>
                <a:spcPct val="150000"/>
              </a:lnSpc>
              <a:buFont typeface="Arial" panose="020B0604020202020204" pitchFamily="34" charset="0"/>
              <a:buChar char="•"/>
            </a:pPr>
            <a:r>
              <a:rPr lang="nl-NL" b="1"/>
              <a:t>Test with varying splits ?</a:t>
            </a:r>
          </a:p>
          <a:p>
            <a:endParaRPr lang="nl-NL"/>
          </a:p>
        </p:txBody>
      </p:sp>
      <p:sp>
        <p:nvSpPr>
          <p:cNvPr id="4" name="Slide Number Placeholder 3"/>
          <p:cNvSpPr>
            <a:spLocks noGrp="1"/>
          </p:cNvSpPr>
          <p:nvPr>
            <p:ph type="sldNum" sz="quarter" idx="5"/>
          </p:nvPr>
        </p:nvSpPr>
        <p:spPr/>
        <p:txBody>
          <a:bodyPr/>
          <a:lstStyle/>
          <a:p>
            <a:fld id="{013F1D40-ED04-45EB-A18F-DAAE205A228F}" type="slidenum">
              <a:rPr lang="en-US" smtClean="0"/>
              <a:t>5</a:t>
            </a:fld>
            <a:endParaRPr lang="en-US"/>
          </a:p>
        </p:txBody>
      </p:sp>
    </p:spTree>
    <p:extLst>
      <p:ext uri="{BB962C8B-B14F-4D97-AF65-F5344CB8AC3E}">
        <p14:creationId xmlns:p14="http://schemas.microsoft.com/office/powerpoint/2010/main" val="272296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22.png"/><Relationship Id="rId3" Type="http://schemas.openxmlformats.org/officeDocument/2006/relationships/hyperlink" Target="http://www.capgemini.com/about/how-we-work/rightshorer" TargetMode="External"/><Relationship Id="rId7" Type="http://schemas.openxmlformats.org/officeDocument/2006/relationships/image" Target="../media/image20.png"/><Relationship Id="rId12" Type="http://schemas.openxmlformats.org/officeDocument/2006/relationships/hyperlink" Target="http://www.youtube.com/capgeminimedia"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0" Type="http://schemas.openxmlformats.org/officeDocument/2006/relationships/image" Target="../media/image21.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4.png"/><Relationship Id="rId5" Type="http://schemas.openxmlformats.org/officeDocument/2006/relationships/hyperlink" Target="https://twitter.com/sogeti" TargetMode="External"/><Relationship Id="rId4" Type="http://schemas.openxmlformats.org/officeDocument/2006/relationships/image" Target="../media/image23.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linkedin.com/company/sogeti/" TargetMode="External"/><Relationship Id="rId7" Type="http://schemas.openxmlformats.org/officeDocument/2006/relationships/hyperlink" Target="https://www.youtube.com/channel/UC9vbc9OpkYZ9hru94oFzTQQ?" TargetMode="External"/><Relationship Id="rId2" Type="http://schemas.openxmlformats.org/officeDocument/2006/relationships/image" Target="../media/image9.emf"/><Relationship Id="rId1" Type="http://schemas.openxmlformats.org/officeDocument/2006/relationships/slideMaster" Target="../slideMasters/slideMaster4.xml"/><Relationship Id="rId6" Type="http://schemas.openxmlformats.org/officeDocument/2006/relationships/image" Target="../media/image24.png"/><Relationship Id="rId5" Type="http://schemas.openxmlformats.org/officeDocument/2006/relationships/hyperlink" Target="https://twitter.com/sogeti" TargetMode="External"/><Relationship Id="rId4" Type="http://schemas.openxmlformats.org/officeDocument/2006/relationships/image" Target="../media/image2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p:nvPr>
        </p:nvSpPr>
        <p:spPr/>
        <p:txBody>
          <a:bodyPr/>
          <a:lstStyle>
            <a:lvl1pPr>
              <a:defRPr/>
            </a:lvl1pPr>
          </a:lstStyle>
          <a:p>
            <a:r>
              <a:rPr lang="en-US"/>
              <a:t>Click to edit Master title style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p:nvPr>
        </p:nvSpPr>
        <p:spPr>
          <a:xfrm>
            <a:off x="395288" y="1440000"/>
            <a:ext cx="11520000" cy="493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626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Freeform 24">
            <a:extLst>
              <a:ext uri="{FF2B5EF4-FFF2-40B4-BE49-F238E27FC236}">
                <a16:creationId xmlns:a16="http://schemas.microsoft.com/office/drawing/2014/main" id="{B9F27177-1D8C-43C4-9482-BCCDCD60EC61}"/>
              </a:ext>
            </a:extLst>
          </p:cNvPr>
          <p:cNvSpPr/>
          <p:nvPr userDrawn="1"/>
        </p:nvSpPr>
        <p:spPr>
          <a:xfrm>
            <a:off x="9337692" y="-26986"/>
            <a:ext cx="2854308" cy="5795285"/>
          </a:xfrm>
          <a:custGeom>
            <a:avLst/>
            <a:gdLst>
              <a:gd name="connsiteX0" fmla="*/ 0 w 2854308"/>
              <a:gd name="connsiteY0" fmla="*/ 0 h 5795285"/>
              <a:gd name="connsiteX1" fmla="*/ 2854308 w 2854308"/>
              <a:gd name="connsiteY1" fmla="*/ 0 h 5795285"/>
              <a:gd name="connsiteX2" fmla="*/ 2854308 w 2854308"/>
              <a:gd name="connsiteY2" fmla="*/ 5707955 h 5795285"/>
              <a:gd name="connsiteX3" fmla="*/ 2524513 w 2854308"/>
              <a:gd name="connsiteY3" fmla="*/ 5750975 h 5795285"/>
              <a:gd name="connsiteX4" fmla="*/ 0 w 2854308"/>
              <a:gd name="connsiteY4" fmla="*/ 4639889 h 5795285"/>
              <a:gd name="connsiteX5" fmla="*/ 0 w 2854308"/>
              <a:gd name="connsiteY5" fmla="*/ 0 h 579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308" h="5795285">
                <a:moveTo>
                  <a:pt x="0" y="0"/>
                </a:moveTo>
                <a:lnTo>
                  <a:pt x="2854308" y="0"/>
                </a:lnTo>
                <a:lnTo>
                  <a:pt x="2854308" y="5707955"/>
                </a:lnTo>
                <a:lnTo>
                  <a:pt x="2524513" y="5750975"/>
                </a:lnTo>
                <a:cubicBezTo>
                  <a:pt x="1376540" y="5878597"/>
                  <a:pt x="0" y="5793270"/>
                  <a:pt x="0" y="4639889"/>
                </a:cubicBezTo>
                <a:cubicBezTo>
                  <a:pt x="0" y="0"/>
                  <a:pt x="0" y="0"/>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 name="Text Placeholder 7">
            <a:extLst>
              <a:ext uri="{FF2B5EF4-FFF2-40B4-BE49-F238E27FC236}">
                <a16:creationId xmlns:a16="http://schemas.microsoft.com/office/drawing/2014/main" id="{1D44720B-624B-4F4A-8826-188549448851}"/>
              </a:ext>
            </a:extLst>
          </p:cNvPr>
          <p:cNvSpPr>
            <a:spLocks noGrp="1"/>
          </p:cNvSpPr>
          <p:nvPr>
            <p:ph type="body" sz="quarter" idx="33" hasCustomPrompt="1"/>
          </p:nvPr>
        </p:nvSpPr>
        <p:spPr>
          <a:xfrm>
            <a:off x="396000" y="4140000"/>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5" name="Text Placeholder 7">
            <a:extLst>
              <a:ext uri="{FF2B5EF4-FFF2-40B4-BE49-F238E27FC236}">
                <a16:creationId xmlns:a16="http://schemas.microsoft.com/office/drawing/2014/main" id="{97AB5FFA-6BAB-4E34-ACC4-A4E69069A9F7}"/>
              </a:ext>
            </a:extLst>
          </p:cNvPr>
          <p:cNvSpPr>
            <a:spLocks noGrp="1"/>
          </p:cNvSpPr>
          <p:nvPr>
            <p:ph type="body" sz="quarter" idx="34" hasCustomPrompt="1"/>
          </p:nvPr>
        </p:nvSpPr>
        <p:spPr>
          <a:xfrm>
            <a:off x="4151784" y="4125514"/>
            <a:ext cx="3473833" cy="225623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93D28BA9-BCF2-450B-A626-01A89ECDAFD7}"/>
              </a:ext>
            </a:extLst>
          </p:cNvPr>
          <p:cNvSpPr>
            <a:spLocks noGrp="1"/>
          </p:cNvSpPr>
          <p:nvPr>
            <p:ph type="body" sz="quarter" idx="35" hasCustomPrompt="1"/>
          </p:nvPr>
        </p:nvSpPr>
        <p:spPr>
          <a:xfrm>
            <a:off x="9965600" y="1403849"/>
            <a:ext cx="1962875"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Picture Placeholder 17">
            <a:extLst>
              <a:ext uri="{FF2B5EF4-FFF2-40B4-BE49-F238E27FC236}">
                <a16:creationId xmlns:a16="http://schemas.microsoft.com/office/drawing/2014/main" id="{BE0ED4D7-4C9A-48CC-84D7-454ADD394594}"/>
              </a:ext>
            </a:extLst>
          </p:cNvPr>
          <p:cNvSpPr>
            <a:spLocks noGrp="1"/>
          </p:cNvSpPr>
          <p:nvPr>
            <p:ph type="pic" sz="quarter" idx="38"/>
          </p:nvPr>
        </p:nvSpPr>
        <p:spPr>
          <a:xfrm>
            <a:off x="7648238" y="1853827"/>
            <a:ext cx="2486362" cy="4629841"/>
          </a:xfrm>
          <a:prstGeom prst="rect">
            <a:avLst/>
          </a:prstGeom>
          <a:noFill/>
        </p:spPr>
        <p:txBody>
          <a:bodyPr anchor="ctr"/>
          <a:lstStyle>
            <a:lvl1pPr algn="ctr">
              <a:defRPr/>
            </a:lvl1pPr>
          </a:lstStyle>
          <a:p>
            <a:r>
              <a:rPr lang="en-US"/>
              <a:t>Click icon to add picture</a:t>
            </a:r>
            <a:endParaRPr lang="pt-PT"/>
          </a:p>
        </p:txBody>
      </p:sp>
      <p:sp>
        <p:nvSpPr>
          <p:cNvPr id="10" name="Espace réservé du graphique 9">
            <a:extLst>
              <a:ext uri="{FF2B5EF4-FFF2-40B4-BE49-F238E27FC236}">
                <a16:creationId xmlns:a16="http://schemas.microsoft.com/office/drawing/2014/main" id="{90B2E692-F4F9-4226-AFF2-CBBB409A45C1}"/>
              </a:ext>
            </a:extLst>
          </p:cNvPr>
          <p:cNvSpPr>
            <a:spLocks noGrp="1"/>
          </p:cNvSpPr>
          <p:nvPr>
            <p:ph type="chart" sz="quarter" idx="47"/>
          </p:nvPr>
        </p:nvSpPr>
        <p:spPr>
          <a:xfrm>
            <a:off x="396000" y="1440000"/>
            <a:ext cx="7200000" cy="2340000"/>
          </a:xfrm>
        </p:spPr>
        <p:txBody>
          <a:bodyPr anchor="ctr"/>
          <a:lstStyle>
            <a:lvl1pPr algn="ctr">
              <a:defRPr/>
            </a:lvl1pPr>
          </a:lstStyle>
          <a:p>
            <a:r>
              <a:rPr lang="en-US"/>
              <a:t>Click icon to add chart</a:t>
            </a:r>
          </a:p>
        </p:txBody>
      </p:sp>
    </p:spTree>
    <p:extLst>
      <p:ext uri="{BB962C8B-B14F-4D97-AF65-F5344CB8AC3E}">
        <p14:creationId xmlns:p14="http://schemas.microsoft.com/office/powerpoint/2010/main" val="33997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 4">
    <p:bg>
      <p:bgPr>
        <a:solidFill>
          <a:schemeClr val="bg1">
            <a:alpha val="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Freeform 15">
            <a:extLst>
              <a:ext uri="{FF2B5EF4-FFF2-40B4-BE49-F238E27FC236}">
                <a16:creationId xmlns:a16="http://schemas.microsoft.com/office/drawing/2014/main" id="{005ED0D9-5740-4AC1-ADDD-56A9F2217C30}"/>
              </a:ext>
            </a:extLst>
          </p:cNvPr>
          <p:cNvSpPr/>
          <p:nvPr userDrawn="1"/>
        </p:nvSpPr>
        <p:spPr>
          <a:xfrm>
            <a:off x="0" y="3664030"/>
            <a:ext cx="8472264" cy="3193971"/>
          </a:xfrm>
          <a:custGeom>
            <a:avLst/>
            <a:gdLst>
              <a:gd name="connsiteX0" fmla="*/ 0 w 10105936"/>
              <a:gd name="connsiteY0" fmla="*/ 0 h 3809851"/>
              <a:gd name="connsiteX1" fmla="*/ 5362334 w 10105936"/>
              <a:gd name="connsiteY1" fmla="*/ 1015711 h 3809851"/>
              <a:gd name="connsiteX2" fmla="*/ 10105936 w 10105936"/>
              <a:gd name="connsiteY2" fmla="*/ 2151930 h 3809851"/>
              <a:gd name="connsiteX3" fmla="*/ 10105936 w 10105936"/>
              <a:gd name="connsiteY3" fmla="*/ 3601192 h 3809851"/>
              <a:gd name="connsiteX4" fmla="*/ 10105936 w 10105936"/>
              <a:gd name="connsiteY4" fmla="*/ 3809851 h 3809851"/>
              <a:gd name="connsiteX5" fmla="*/ 0 w 10105936"/>
              <a:gd name="connsiteY5" fmla="*/ 3809851 h 3809851"/>
              <a:gd name="connsiteX6" fmla="*/ 0 w 10105936"/>
              <a:gd name="connsiteY6" fmla="*/ 3761009 h 3809851"/>
              <a:gd name="connsiteX7" fmla="*/ 0 w 10105936"/>
              <a:gd name="connsiteY7" fmla="*/ 0 h 380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5936" h="3809851">
                <a:moveTo>
                  <a:pt x="0" y="0"/>
                </a:moveTo>
                <a:cubicBezTo>
                  <a:pt x="137496" y="17215"/>
                  <a:pt x="3832694" y="688618"/>
                  <a:pt x="5362334" y="1015711"/>
                </a:cubicBezTo>
                <a:cubicBezTo>
                  <a:pt x="7098217" y="1377235"/>
                  <a:pt x="8679418" y="1755975"/>
                  <a:pt x="10105936" y="2151930"/>
                </a:cubicBezTo>
                <a:cubicBezTo>
                  <a:pt x="10105936" y="2151930"/>
                  <a:pt x="10105936" y="2151930"/>
                  <a:pt x="10105936" y="3601192"/>
                </a:cubicBezTo>
                <a:lnTo>
                  <a:pt x="10105936" y="3809851"/>
                </a:lnTo>
                <a:lnTo>
                  <a:pt x="0" y="3809851"/>
                </a:lnTo>
                <a:lnTo>
                  <a:pt x="0" y="3761009"/>
                </a:lnTo>
                <a:cubicBezTo>
                  <a:pt x="0" y="2691837"/>
                  <a:pt x="0" y="1447711"/>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4" name="Text Placeholder 7">
            <a:extLst>
              <a:ext uri="{FF2B5EF4-FFF2-40B4-BE49-F238E27FC236}">
                <a16:creationId xmlns:a16="http://schemas.microsoft.com/office/drawing/2014/main" id="{63E25333-AF71-47A9-9DF0-5D859FDFEE67}"/>
              </a:ext>
            </a:extLst>
          </p:cNvPr>
          <p:cNvSpPr>
            <a:spLocks noGrp="1"/>
          </p:cNvSpPr>
          <p:nvPr>
            <p:ph type="body" sz="quarter" idx="33" hasCustomPrompt="1"/>
          </p:nvPr>
        </p:nvSpPr>
        <p:spPr>
          <a:xfrm>
            <a:off x="360000" y="5423254"/>
            <a:ext cx="9745936" cy="102993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5" name="Text Placeholder 7">
            <a:extLst>
              <a:ext uri="{FF2B5EF4-FFF2-40B4-BE49-F238E27FC236}">
                <a16:creationId xmlns:a16="http://schemas.microsoft.com/office/drawing/2014/main" id="{B2C87B7A-79DA-4338-A75C-77A4FD60F145}"/>
              </a:ext>
            </a:extLst>
          </p:cNvPr>
          <p:cNvSpPr>
            <a:spLocks noGrp="1"/>
          </p:cNvSpPr>
          <p:nvPr>
            <p:ph type="body" sz="quarter" idx="34" hasCustomPrompt="1"/>
          </p:nvPr>
        </p:nvSpPr>
        <p:spPr>
          <a:xfrm>
            <a:off x="396000" y="4916016"/>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C29E3B94-72A6-4A54-A041-7A68EF71C8D3}"/>
              </a:ext>
            </a:extLst>
          </p:cNvPr>
          <p:cNvSpPr>
            <a:spLocks noGrp="1"/>
          </p:cNvSpPr>
          <p:nvPr>
            <p:ph type="body" sz="quarter" idx="35" hasCustomPrompt="1"/>
          </p:nvPr>
        </p:nvSpPr>
        <p:spPr>
          <a:xfrm>
            <a:off x="396000" y="4386808"/>
            <a:ext cx="5736001" cy="45720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Picture Placeholder 17">
            <a:extLst>
              <a:ext uri="{FF2B5EF4-FFF2-40B4-BE49-F238E27FC236}">
                <a16:creationId xmlns:a16="http://schemas.microsoft.com/office/drawing/2014/main" id="{65A14B7A-E4D2-4DB3-A51F-9712AF70A6F8}"/>
              </a:ext>
            </a:extLst>
          </p:cNvPr>
          <p:cNvSpPr>
            <a:spLocks noGrp="1"/>
          </p:cNvSpPr>
          <p:nvPr>
            <p:ph type="pic" sz="quarter" idx="10"/>
          </p:nvPr>
        </p:nvSpPr>
        <p:spPr>
          <a:xfrm>
            <a:off x="396000" y="2129375"/>
            <a:ext cx="2027083" cy="2061625"/>
          </a:xfrm>
          <a:prstGeom prst="rect">
            <a:avLst/>
          </a:prstGeom>
          <a:solidFill>
            <a:srgbClr val="D9D9D9"/>
          </a:solidFill>
        </p:spPr>
        <p:txBody>
          <a:bodyPr anchor="ctr"/>
          <a:lstStyle>
            <a:lvl1pPr algn="ctr">
              <a:defRPr/>
            </a:lvl1pPr>
          </a:lstStyle>
          <a:p>
            <a:r>
              <a:rPr lang="en-US"/>
              <a:t>Click icon to add picture</a:t>
            </a:r>
            <a:endParaRPr lang="pt-PT"/>
          </a:p>
        </p:txBody>
      </p:sp>
    </p:spTree>
    <p:extLst>
      <p:ext uri="{BB962C8B-B14F-4D97-AF65-F5344CB8AC3E}">
        <p14:creationId xmlns:p14="http://schemas.microsoft.com/office/powerpoint/2010/main" val="3403108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shape 5">
    <p:spTree>
      <p:nvGrpSpPr>
        <p:cNvPr id="1" name=""/>
        <p:cNvGrpSpPr/>
        <p:nvPr/>
      </p:nvGrpSpPr>
      <p:grpSpPr>
        <a:xfrm>
          <a:off x="0" y="0"/>
          <a:ext cx="0" cy="0"/>
          <a:chOff x="0" y="0"/>
          <a:chExt cx="0" cy="0"/>
        </a:xfrm>
      </p:grpSpPr>
      <p:sp>
        <p:nvSpPr>
          <p:cNvPr id="3" name="Freeform 21">
            <a:extLst>
              <a:ext uri="{FF2B5EF4-FFF2-40B4-BE49-F238E27FC236}">
                <a16:creationId xmlns:a16="http://schemas.microsoft.com/office/drawing/2014/main" id="{4B07EBE9-FC0D-473A-B056-841D4546F56B}"/>
              </a:ext>
            </a:extLst>
          </p:cNvPr>
          <p:cNvSpPr/>
          <p:nvPr userDrawn="1"/>
        </p:nvSpPr>
        <p:spPr>
          <a:xfrm>
            <a:off x="-9192" y="0"/>
            <a:ext cx="8056297" cy="6858000"/>
          </a:xfrm>
          <a:custGeom>
            <a:avLst/>
            <a:gdLst>
              <a:gd name="connsiteX0" fmla="*/ 0 w 8056297"/>
              <a:gd name="connsiteY0" fmla="*/ 0 h 6858000"/>
              <a:gd name="connsiteX1" fmla="*/ 8056297 w 8056297"/>
              <a:gd name="connsiteY1" fmla="*/ 0 h 6858000"/>
              <a:gd name="connsiteX2" fmla="*/ 8056297 w 8056297"/>
              <a:gd name="connsiteY2" fmla="*/ 223850 h 6858000"/>
              <a:gd name="connsiteX3" fmla="*/ 8056297 w 8056297"/>
              <a:gd name="connsiteY3" fmla="*/ 6587097 h 6858000"/>
              <a:gd name="connsiteX4" fmla="*/ 8056297 w 8056297"/>
              <a:gd name="connsiteY4" fmla="*/ 6858000 h 6858000"/>
              <a:gd name="connsiteX5" fmla="*/ 3114070 w 8056297"/>
              <a:gd name="connsiteY5" fmla="*/ 6858000 h 6858000"/>
              <a:gd name="connsiteX6" fmla="*/ 2935863 w 8056297"/>
              <a:gd name="connsiteY6" fmla="*/ 6807788 h 6858000"/>
              <a:gd name="connsiteX7" fmla="*/ 0 w 8056297"/>
              <a:gd name="connsiteY7" fmla="*/ 2811350 h 6858000"/>
              <a:gd name="connsiteX8" fmla="*/ 0 w 8056297"/>
              <a:gd name="connsiteY8" fmla="*/ 126445 h 6858000"/>
              <a:gd name="connsiteX9" fmla="*/ 0 w 8056297"/>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6297" h="6858000">
                <a:moveTo>
                  <a:pt x="0" y="0"/>
                </a:moveTo>
                <a:lnTo>
                  <a:pt x="8056297" y="0"/>
                </a:lnTo>
                <a:lnTo>
                  <a:pt x="8056297" y="223850"/>
                </a:lnTo>
                <a:cubicBezTo>
                  <a:pt x="8056297" y="1771667"/>
                  <a:pt x="8056297" y="3835422"/>
                  <a:pt x="8056297" y="6587097"/>
                </a:cubicBezTo>
                <a:lnTo>
                  <a:pt x="8056297" y="6858000"/>
                </a:lnTo>
                <a:lnTo>
                  <a:pt x="3114070" y="6858000"/>
                </a:lnTo>
                <a:lnTo>
                  <a:pt x="2935863" y="6807788"/>
                </a:lnTo>
                <a:cubicBezTo>
                  <a:pt x="1205245" y="6277787"/>
                  <a:pt x="0" y="4673939"/>
                  <a:pt x="0" y="2811350"/>
                </a:cubicBezTo>
                <a:cubicBezTo>
                  <a:pt x="0" y="2811350"/>
                  <a:pt x="0" y="2811350"/>
                  <a:pt x="0" y="12644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solidFill>
                  <a:schemeClr val="bg1"/>
                </a:solidFill>
              </a:defRPr>
            </a:lvl1pPr>
          </a:lstStyle>
          <a:p>
            <a:r>
              <a:rPr lang="en-US" noProof="0"/>
              <a:t>Modifiez le style du titre</a:t>
            </a:r>
          </a:p>
        </p:txBody>
      </p:sp>
      <p:sp>
        <p:nvSpPr>
          <p:cNvPr id="4" name="Picture Placeholder 48">
            <a:extLst>
              <a:ext uri="{FF2B5EF4-FFF2-40B4-BE49-F238E27FC236}">
                <a16:creationId xmlns:a16="http://schemas.microsoft.com/office/drawing/2014/main" id="{05499993-F978-482C-A7E3-2CC87A10A64C}"/>
              </a:ext>
            </a:extLst>
          </p:cNvPr>
          <p:cNvSpPr>
            <a:spLocks noGrp="1"/>
          </p:cNvSpPr>
          <p:nvPr>
            <p:ph type="pic" sz="quarter" idx="10"/>
          </p:nvPr>
        </p:nvSpPr>
        <p:spPr>
          <a:xfrm>
            <a:off x="396000" y="1440000"/>
            <a:ext cx="6300768" cy="2722563"/>
          </a:xfrm>
          <a:prstGeom prst="rect">
            <a:avLst/>
          </a:prstGeom>
        </p:spPr>
        <p:txBody>
          <a:bodyPr anchor="ctr"/>
          <a:lstStyle>
            <a:lvl1pPr algn="ctr">
              <a:defRPr/>
            </a:lvl1pPr>
          </a:lstStyle>
          <a:p>
            <a:r>
              <a:rPr lang="en-US"/>
              <a:t>Click icon to add picture</a:t>
            </a:r>
            <a:endParaRPr lang="pt-PT"/>
          </a:p>
        </p:txBody>
      </p:sp>
      <p:sp>
        <p:nvSpPr>
          <p:cNvPr id="5" name="Text Placeholder 7">
            <a:extLst>
              <a:ext uri="{FF2B5EF4-FFF2-40B4-BE49-F238E27FC236}">
                <a16:creationId xmlns:a16="http://schemas.microsoft.com/office/drawing/2014/main" id="{1E479B03-68C5-41EA-83D5-E4DFFE8B219D}"/>
              </a:ext>
            </a:extLst>
          </p:cNvPr>
          <p:cNvSpPr>
            <a:spLocks noGrp="1"/>
          </p:cNvSpPr>
          <p:nvPr>
            <p:ph type="body" sz="quarter" idx="33" hasCustomPrompt="1"/>
          </p:nvPr>
        </p:nvSpPr>
        <p:spPr>
          <a:xfrm>
            <a:off x="2057400" y="4495800"/>
            <a:ext cx="4673456" cy="195738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2E4AC362-34F9-4B4F-B3BC-BE19B9BEE42B}"/>
              </a:ext>
            </a:extLst>
          </p:cNvPr>
          <p:cNvSpPr>
            <a:spLocks noGrp="1"/>
          </p:cNvSpPr>
          <p:nvPr>
            <p:ph type="body" sz="quarter" idx="35" hasCustomPrompt="1"/>
          </p:nvPr>
        </p:nvSpPr>
        <p:spPr>
          <a:xfrm>
            <a:off x="8181521" y="1424119"/>
            <a:ext cx="3602492" cy="31055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accent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Picture Placeholder 48">
            <a:extLst>
              <a:ext uri="{FF2B5EF4-FFF2-40B4-BE49-F238E27FC236}">
                <a16:creationId xmlns:a16="http://schemas.microsoft.com/office/drawing/2014/main" id="{A5473A73-00C8-46E5-B3BB-C3A3CFA926F5}"/>
              </a:ext>
            </a:extLst>
          </p:cNvPr>
          <p:cNvSpPr>
            <a:spLocks noGrp="1"/>
          </p:cNvSpPr>
          <p:nvPr>
            <p:ph type="pic" sz="quarter" idx="36"/>
          </p:nvPr>
        </p:nvSpPr>
        <p:spPr>
          <a:xfrm>
            <a:off x="6851208" y="2611755"/>
            <a:ext cx="1635177" cy="3841433"/>
          </a:xfrm>
          <a:prstGeom prst="rect">
            <a:avLst/>
          </a:prstGeom>
        </p:spPr>
        <p:txBody>
          <a:bodyPr anchor="ctr"/>
          <a:lstStyle>
            <a:lvl1pPr algn="ctr">
              <a:defRPr/>
            </a:lvl1pPr>
          </a:lstStyle>
          <a:p>
            <a:r>
              <a:rPr lang="en-US"/>
              <a:t>Click icon to add picture</a:t>
            </a:r>
            <a:endParaRPr lang="pt-PT"/>
          </a:p>
        </p:txBody>
      </p:sp>
      <p:sp>
        <p:nvSpPr>
          <p:cNvPr id="8" name="Espace réservé du texte 2">
            <a:extLst>
              <a:ext uri="{FF2B5EF4-FFF2-40B4-BE49-F238E27FC236}">
                <a16:creationId xmlns:a16="http://schemas.microsoft.com/office/drawing/2014/main" id="{E0290EEC-BB50-46CF-B806-EE9D50B84E63}"/>
              </a:ext>
            </a:extLst>
          </p:cNvPr>
          <p:cNvSpPr>
            <a:spLocks noGrp="1"/>
          </p:cNvSpPr>
          <p:nvPr>
            <p:ph type="body" sz="quarter" idx="37"/>
          </p:nvPr>
        </p:nvSpPr>
        <p:spPr>
          <a:xfrm>
            <a:off x="8181975" y="1811338"/>
            <a:ext cx="3746500" cy="4570412"/>
          </a:xfrm>
          <a:prstGeom prst="rect">
            <a:avLst/>
          </a:prstGeom>
        </p:spPr>
        <p:txBody>
          <a:bodyPr>
            <a:normAutofit/>
          </a:bodyPr>
          <a:lstStyle>
            <a:lvl1pPr>
              <a:defRPr sz="1400"/>
            </a:lvl1pPr>
            <a:lvl2pPr>
              <a:defRPr sz="1200"/>
            </a:lvl2pPr>
            <a:lvl3pPr>
              <a:defRPr sz="110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80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a:t>Modifiez le style du titre</a:t>
            </a:r>
          </a:p>
        </p:txBody>
      </p:sp>
      <p:sp>
        <p:nvSpPr>
          <p:cNvPr id="3" name="Picture Placeholder 17">
            <a:extLst>
              <a:ext uri="{FF2B5EF4-FFF2-40B4-BE49-F238E27FC236}">
                <a16:creationId xmlns:a16="http://schemas.microsoft.com/office/drawing/2014/main" id="{C8E0B656-36C5-49F3-9D0D-F16AB2D3E6B9}"/>
              </a:ext>
            </a:extLst>
          </p:cNvPr>
          <p:cNvSpPr>
            <a:spLocks noGrp="1"/>
          </p:cNvSpPr>
          <p:nvPr>
            <p:ph type="pic" sz="quarter" idx="38"/>
          </p:nvPr>
        </p:nvSpPr>
        <p:spPr>
          <a:xfrm>
            <a:off x="6240463" y="1440000"/>
            <a:ext cx="5951536" cy="4941750"/>
          </a:xfrm>
          <a:prstGeom prst="rect">
            <a:avLst/>
          </a:prstGeom>
          <a:noFill/>
        </p:spPr>
        <p:txBody>
          <a:bodyPr anchor="ctr"/>
          <a:lstStyle>
            <a:lvl1pPr algn="ctr">
              <a:defRPr/>
            </a:lvl1pPr>
          </a:lstStyle>
          <a:p>
            <a:r>
              <a:rPr lang="en-US"/>
              <a:t>Click icon to add picture</a:t>
            </a:r>
            <a:endParaRPr lang="pt-PT"/>
          </a:p>
        </p:txBody>
      </p:sp>
      <p:sp>
        <p:nvSpPr>
          <p:cNvPr id="6" name="Espace réservé du texte 5">
            <a:extLst>
              <a:ext uri="{FF2B5EF4-FFF2-40B4-BE49-F238E27FC236}">
                <a16:creationId xmlns:a16="http://schemas.microsoft.com/office/drawing/2014/main" id="{0F0A9670-1251-4E87-8D28-67C68D5BCD1E}"/>
              </a:ext>
            </a:extLst>
          </p:cNvPr>
          <p:cNvSpPr>
            <a:spLocks noGrp="1"/>
          </p:cNvSpPr>
          <p:nvPr>
            <p:ph type="body" sz="quarter" idx="39" hasCustomPrompt="1"/>
          </p:nvPr>
        </p:nvSpPr>
        <p:spPr>
          <a:xfrm>
            <a:off x="395288" y="1440000"/>
            <a:ext cx="5700712" cy="4941750"/>
          </a:xfrm>
        </p:spPr>
        <p:txBody>
          <a:bodyPr/>
          <a:lstStyle>
            <a:lvl4pPr>
              <a:defRPr/>
            </a:lvl4pPr>
            <a:lvl5pPr marL="766762" indent="0">
              <a:buNone/>
              <a:defRPr/>
            </a:lvl5p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p:txBody>
      </p:sp>
    </p:spTree>
    <p:extLst>
      <p:ext uri="{BB962C8B-B14F-4D97-AF65-F5344CB8AC3E}">
        <p14:creationId xmlns:p14="http://schemas.microsoft.com/office/powerpoint/2010/main" val="895894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4" name="Espace réservé du tableau 3">
            <a:extLst>
              <a:ext uri="{FF2B5EF4-FFF2-40B4-BE49-F238E27FC236}">
                <a16:creationId xmlns:a16="http://schemas.microsoft.com/office/drawing/2014/main" id="{9860F927-93AF-47E5-8D95-FF388D3BFC54}"/>
              </a:ext>
            </a:extLst>
          </p:cNvPr>
          <p:cNvSpPr>
            <a:spLocks noGrp="1"/>
          </p:cNvSpPr>
          <p:nvPr>
            <p:ph type="tbl" sz="quarter" idx="10"/>
          </p:nvPr>
        </p:nvSpPr>
        <p:spPr>
          <a:xfrm>
            <a:off x="395288" y="2132856"/>
            <a:ext cx="11520487" cy="4248894"/>
          </a:xfrm>
        </p:spPr>
        <p:txBody>
          <a:bodyPr anchor="ctr"/>
          <a:lstStyle>
            <a:lvl1pPr algn="ctr">
              <a:defRPr/>
            </a:lvl1pPr>
          </a:lstStyle>
          <a:p>
            <a:r>
              <a:rPr lang="en-US"/>
              <a:t>Click icon to add table</a:t>
            </a:r>
          </a:p>
        </p:txBody>
      </p:sp>
      <p:sp>
        <p:nvSpPr>
          <p:cNvPr id="5" name="Espace réservé du texte 2">
            <a:extLst>
              <a:ext uri="{FF2B5EF4-FFF2-40B4-BE49-F238E27FC236}">
                <a16:creationId xmlns:a16="http://schemas.microsoft.com/office/drawing/2014/main" id="{59DE6943-EC89-42D3-AF34-E39DF0EB3649}"/>
              </a:ext>
            </a:extLst>
          </p:cNvPr>
          <p:cNvSpPr>
            <a:spLocks noGrp="1"/>
          </p:cNvSpPr>
          <p:nvPr>
            <p:ph type="body" idx="1" hasCustomPrompt="1"/>
          </p:nvPr>
        </p:nvSpPr>
        <p:spPr>
          <a:xfrm>
            <a:off x="395998" y="1440000"/>
            <a:ext cx="11519289" cy="692856"/>
          </a:xfrm>
        </p:spPr>
        <p:txBody>
          <a:bodyPr anchor="t"/>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90637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harts with header">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1873622"/>
            <a:ext cx="5543550" cy="3571601"/>
          </a:xfrm>
          <a:prstGeom prst="rect">
            <a:avLst/>
          </a:prstGeom>
        </p:spPr>
        <p:txBody>
          <a:bodyPr anchor="ctr"/>
          <a:lstStyle>
            <a:lvl1pPr marL="0" indent="0" algn="ctr">
              <a:buNone/>
              <a:defRPr sz="2000"/>
            </a:lvl1pPr>
          </a:lstStyle>
          <a:p>
            <a:r>
              <a:rPr lang="en-US" noProof="0"/>
              <a:t>Click icon to add chart</a:t>
            </a:r>
          </a:p>
        </p:txBody>
      </p:sp>
      <p:sp>
        <p:nvSpPr>
          <p:cNvPr id="4" name="Text Placeholder 29">
            <a:extLst>
              <a:ext uri="{FF2B5EF4-FFF2-40B4-BE49-F238E27FC236}">
                <a16:creationId xmlns:a16="http://schemas.microsoft.com/office/drawing/2014/main" id="{0167E05D-6E5A-4441-B4F7-9F3ADECD8C4A}"/>
              </a:ext>
            </a:extLst>
          </p:cNvPr>
          <p:cNvSpPr>
            <a:spLocks noGrp="1"/>
          </p:cNvSpPr>
          <p:nvPr>
            <p:ph type="body" sz="quarter" idx="41" hasCustomPrompt="1"/>
          </p:nvPr>
        </p:nvSpPr>
        <p:spPr>
          <a:xfrm>
            <a:off x="396000" y="5575682"/>
            <a:ext cx="5543551"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5" name="Text Placeholder 29">
            <a:extLst>
              <a:ext uri="{FF2B5EF4-FFF2-40B4-BE49-F238E27FC236}">
                <a16:creationId xmlns:a16="http://schemas.microsoft.com/office/drawing/2014/main" id="{A5AFC11C-9D23-437D-8241-6DBF1C7BE632}"/>
              </a:ext>
            </a:extLst>
          </p:cNvPr>
          <p:cNvSpPr>
            <a:spLocks noGrp="1"/>
          </p:cNvSpPr>
          <p:nvPr>
            <p:ph type="body" sz="quarter" idx="42" hasCustomPrompt="1"/>
          </p:nvPr>
        </p:nvSpPr>
        <p:spPr>
          <a:xfrm>
            <a:off x="6385098" y="5575682"/>
            <a:ext cx="5543550" cy="806068"/>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a:t>Click to insert text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l">
              <a:lnSpc>
                <a:spcPts val="1800"/>
              </a:lnSpc>
              <a:buNone/>
              <a:defRPr sz="1600" b="1">
                <a:solidFill>
                  <a:schemeClr val="accent2"/>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1873622"/>
            <a:ext cx="5543550" cy="3571601"/>
          </a:xfrm>
          <a:prstGeom prst="rect">
            <a:avLst/>
          </a:prstGeom>
        </p:spPr>
        <p:txBody>
          <a:bodyPr anchor="ctr"/>
          <a:lstStyle>
            <a:lvl1pPr marL="0" indent="0" algn="ctr">
              <a:buNone/>
              <a:defRPr sz="2000"/>
            </a:lvl1pPr>
          </a:lstStyle>
          <a:p>
            <a:r>
              <a:rPr lang="en-US" noProof="0"/>
              <a:t>Click icon to add chart</a:t>
            </a:r>
          </a:p>
        </p:txBody>
      </p:sp>
    </p:spTree>
    <p:extLst>
      <p:ext uri="{BB962C8B-B14F-4D97-AF65-F5344CB8AC3E}">
        <p14:creationId xmlns:p14="http://schemas.microsoft.com/office/powerpoint/2010/main" val="338999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en-US" noProof="0"/>
              <a:t>Click icon to add chart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en-US" noProof="0"/>
              <a:t>Click icon to add chart</a:t>
            </a:r>
          </a:p>
        </p:txBody>
      </p:sp>
    </p:spTree>
    <p:extLst>
      <p:ext uri="{BB962C8B-B14F-4D97-AF65-F5344CB8AC3E}">
        <p14:creationId xmlns:p14="http://schemas.microsoft.com/office/powerpoint/2010/main" val="2849726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harts icon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9162841E-F4CB-4A51-BA03-656E76E9232F}"/>
              </a:ext>
            </a:extLst>
          </p:cNvPr>
          <p:cNvSpPr/>
          <p:nvPr userDrawn="1"/>
        </p:nvSpPr>
        <p:spPr>
          <a:xfrm>
            <a:off x="7298866"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A789466F-BB37-460D-BA0C-63F4C8F06D11}"/>
              </a:ext>
            </a:extLst>
          </p:cNvPr>
          <p:cNvSpPr/>
          <p:nvPr userDrawn="1"/>
        </p:nvSpPr>
        <p:spPr>
          <a:xfrm>
            <a:off x="1309777" y="245155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Chart Placeholder 18">
            <a:extLst>
              <a:ext uri="{FF2B5EF4-FFF2-40B4-BE49-F238E27FC236}">
                <a16:creationId xmlns:a16="http://schemas.microsoft.com/office/drawing/2014/main" id="{D07CEEB3-F05B-4A7A-A34B-6164F7E59119}"/>
              </a:ext>
            </a:extLst>
          </p:cNvPr>
          <p:cNvSpPr>
            <a:spLocks noGrp="1"/>
          </p:cNvSpPr>
          <p:nvPr>
            <p:ph type="chart" sz="quarter" idx="44"/>
          </p:nvPr>
        </p:nvSpPr>
        <p:spPr>
          <a:xfrm>
            <a:off x="396000" y="2032362"/>
            <a:ext cx="5543550" cy="4349387"/>
          </a:xfrm>
          <a:prstGeom prst="rect">
            <a:avLst/>
          </a:prstGeom>
        </p:spPr>
        <p:txBody>
          <a:bodyPr anchor="ctr"/>
          <a:lstStyle>
            <a:lvl1pPr marL="0" indent="0" algn="ctr">
              <a:buNone/>
              <a:defRPr sz="2000"/>
            </a:lvl1pPr>
          </a:lstStyle>
          <a:p>
            <a:r>
              <a:rPr lang="en-US" noProof="0"/>
              <a:t>Click icon to add chart</a:t>
            </a:r>
          </a:p>
        </p:txBody>
      </p:sp>
      <p:sp>
        <p:nvSpPr>
          <p:cNvPr id="6" name="Text Placeholder 4">
            <a:extLst>
              <a:ext uri="{FF2B5EF4-FFF2-40B4-BE49-F238E27FC236}">
                <a16:creationId xmlns:a16="http://schemas.microsoft.com/office/drawing/2014/main" id="{9629740E-D19F-4E86-B1F4-EB8795BFF008}"/>
              </a:ext>
            </a:extLst>
          </p:cNvPr>
          <p:cNvSpPr>
            <a:spLocks noGrp="1"/>
          </p:cNvSpPr>
          <p:nvPr>
            <p:ph type="body" sz="quarter" idx="29" hasCustomPrompt="1"/>
          </p:nvPr>
        </p:nvSpPr>
        <p:spPr>
          <a:xfrm>
            <a:off x="396000" y="1440000"/>
            <a:ext cx="5543551"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7" name="Text Placeholder 4">
            <a:extLst>
              <a:ext uri="{FF2B5EF4-FFF2-40B4-BE49-F238E27FC236}">
                <a16:creationId xmlns:a16="http://schemas.microsoft.com/office/drawing/2014/main" id="{A2C7C973-031C-4C00-8BF5-A0ED6AC8012F}"/>
              </a:ext>
            </a:extLst>
          </p:cNvPr>
          <p:cNvSpPr>
            <a:spLocks noGrp="1"/>
          </p:cNvSpPr>
          <p:nvPr>
            <p:ph type="body" sz="quarter" idx="43" hasCustomPrompt="1"/>
          </p:nvPr>
        </p:nvSpPr>
        <p:spPr>
          <a:xfrm>
            <a:off x="6385089" y="1440000"/>
            <a:ext cx="5543550" cy="412363"/>
          </a:xfrm>
          <a:prstGeom prst="rect">
            <a:avLst/>
          </a:prstGeom>
          <a:noFill/>
        </p:spPr>
        <p:txBody>
          <a:bodyPr anchor="ctr">
            <a:noAutofit/>
          </a:bodyPr>
          <a:lstStyle>
            <a:lvl1pPr marL="0" indent="0" algn="ctr">
              <a:lnSpc>
                <a:spcPts val="1800"/>
              </a:lnSpc>
              <a:buNone/>
              <a:defRPr sz="1400" b="0">
                <a:solidFill>
                  <a:schemeClr val="tx1"/>
                </a:solidFill>
              </a:defRPr>
            </a:lvl1pPr>
            <a:lvl2pPr>
              <a:defRPr sz="1400"/>
            </a:lvl2pPr>
            <a:lvl3pPr>
              <a:defRPr sz="1200"/>
            </a:lvl3pPr>
            <a:lvl4pPr>
              <a:defRPr sz="1100"/>
            </a:lvl4pPr>
            <a:lvl5pPr>
              <a:defRPr sz="1100"/>
            </a:lvl5pPr>
          </a:lstStyle>
          <a:p>
            <a:pPr lvl="0"/>
            <a:r>
              <a:rPr lang="en-US"/>
              <a:t>Click to add chart title</a:t>
            </a:r>
          </a:p>
        </p:txBody>
      </p:sp>
      <p:sp>
        <p:nvSpPr>
          <p:cNvPr id="8" name="Chart Placeholder 18">
            <a:extLst>
              <a:ext uri="{FF2B5EF4-FFF2-40B4-BE49-F238E27FC236}">
                <a16:creationId xmlns:a16="http://schemas.microsoft.com/office/drawing/2014/main" id="{09A4CCFD-2333-46C1-A1C0-3C8DA4CB1343}"/>
              </a:ext>
            </a:extLst>
          </p:cNvPr>
          <p:cNvSpPr>
            <a:spLocks noGrp="1"/>
          </p:cNvSpPr>
          <p:nvPr>
            <p:ph type="chart" sz="quarter" idx="45"/>
          </p:nvPr>
        </p:nvSpPr>
        <p:spPr>
          <a:xfrm>
            <a:off x="6385089" y="2032362"/>
            <a:ext cx="5543550" cy="4349387"/>
          </a:xfrm>
          <a:prstGeom prst="rect">
            <a:avLst/>
          </a:prstGeom>
        </p:spPr>
        <p:txBody>
          <a:bodyPr anchor="ctr"/>
          <a:lstStyle>
            <a:lvl1pPr marL="0" indent="0" algn="ctr">
              <a:buNone/>
              <a:defRPr sz="2000"/>
            </a:lvl1pPr>
          </a:lstStyle>
          <a:p>
            <a:r>
              <a:rPr lang="en-US" noProof="0"/>
              <a:t>Click icon to add chart</a:t>
            </a:r>
          </a:p>
        </p:txBody>
      </p:sp>
    </p:spTree>
    <p:extLst>
      <p:ext uri="{BB962C8B-B14F-4D97-AF65-F5344CB8AC3E}">
        <p14:creationId xmlns:p14="http://schemas.microsoft.com/office/powerpoint/2010/main" val="431544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ganization chart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3" name="Text Placeholder 7">
            <a:extLst>
              <a:ext uri="{FF2B5EF4-FFF2-40B4-BE49-F238E27FC236}">
                <a16:creationId xmlns:a16="http://schemas.microsoft.com/office/drawing/2014/main" id="{2B6352F5-5148-4872-A072-1895484AACFC}"/>
              </a:ext>
            </a:extLst>
          </p:cNvPr>
          <p:cNvSpPr>
            <a:spLocks noGrp="1"/>
          </p:cNvSpPr>
          <p:nvPr>
            <p:ph type="body" sz="quarter" idx="38" hasCustomPrompt="1"/>
          </p:nvPr>
        </p:nvSpPr>
        <p:spPr>
          <a:xfrm>
            <a:off x="813427" y="5589239"/>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4" name="Text Placeholder 7">
            <a:extLst>
              <a:ext uri="{FF2B5EF4-FFF2-40B4-BE49-F238E27FC236}">
                <a16:creationId xmlns:a16="http://schemas.microsoft.com/office/drawing/2014/main" id="{87D90589-56ED-4008-A8B0-F474E5791444}"/>
              </a:ext>
            </a:extLst>
          </p:cNvPr>
          <p:cNvSpPr>
            <a:spLocks noGrp="1"/>
          </p:cNvSpPr>
          <p:nvPr>
            <p:ph type="body" sz="quarter" idx="39" hasCustomPrompt="1"/>
          </p:nvPr>
        </p:nvSpPr>
        <p:spPr>
          <a:xfrm>
            <a:off x="2940841"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5" name="Text Placeholder 7">
            <a:extLst>
              <a:ext uri="{FF2B5EF4-FFF2-40B4-BE49-F238E27FC236}">
                <a16:creationId xmlns:a16="http://schemas.microsoft.com/office/drawing/2014/main" id="{7B89B690-4081-4A9A-A9A3-9307B3F49946}"/>
              </a:ext>
            </a:extLst>
          </p:cNvPr>
          <p:cNvSpPr>
            <a:spLocks noGrp="1"/>
          </p:cNvSpPr>
          <p:nvPr>
            <p:ph type="body" sz="quarter" idx="40" hasCustomPrompt="1"/>
          </p:nvPr>
        </p:nvSpPr>
        <p:spPr>
          <a:xfrm>
            <a:off x="5074150" y="559362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6" name="Text Placeholder 7">
            <a:extLst>
              <a:ext uri="{FF2B5EF4-FFF2-40B4-BE49-F238E27FC236}">
                <a16:creationId xmlns:a16="http://schemas.microsoft.com/office/drawing/2014/main" id="{F27398E3-A9C4-436A-A05C-9A9F0578339A}"/>
              </a:ext>
            </a:extLst>
          </p:cNvPr>
          <p:cNvSpPr>
            <a:spLocks noGrp="1"/>
          </p:cNvSpPr>
          <p:nvPr>
            <p:ph type="body" sz="quarter" idx="41" hasCustomPrompt="1"/>
          </p:nvPr>
        </p:nvSpPr>
        <p:spPr>
          <a:xfrm>
            <a:off x="7206877"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7" name="Text Placeholder 7">
            <a:extLst>
              <a:ext uri="{FF2B5EF4-FFF2-40B4-BE49-F238E27FC236}">
                <a16:creationId xmlns:a16="http://schemas.microsoft.com/office/drawing/2014/main" id="{4F46C3B3-FC7A-419F-A412-7AA44224C2F5}"/>
              </a:ext>
            </a:extLst>
          </p:cNvPr>
          <p:cNvSpPr>
            <a:spLocks noGrp="1"/>
          </p:cNvSpPr>
          <p:nvPr>
            <p:ph type="body" sz="quarter" idx="42" hasCustomPrompt="1"/>
          </p:nvPr>
        </p:nvSpPr>
        <p:spPr>
          <a:xfrm>
            <a:off x="9339603" y="5589140"/>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8" name="Text Placeholder 7">
            <a:extLst>
              <a:ext uri="{FF2B5EF4-FFF2-40B4-BE49-F238E27FC236}">
                <a16:creationId xmlns:a16="http://schemas.microsoft.com/office/drawing/2014/main" id="{2F71688D-9C32-4F31-A8AB-B52249BB76BB}"/>
              </a:ext>
            </a:extLst>
          </p:cNvPr>
          <p:cNvSpPr>
            <a:spLocks noGrp="1"/>
          </p:cNvSpPr>
          <p:nvPr>
            <p:ph type="body" sz="quarter" idx="37" hasCustomPrompt="1"/>
          </p:nvPr>
        </p:nvSpPr>
        <p:spPr>
          <a:xfrm>
            <a:off x="3794405" y="1814065"/>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9" name="Text Placeholder 7">
            <a:extLst>
              <a:ext uri="{FF2B5EF4-FFF2-40B4-BE49-F238E27FC236}">
                <a16:creationId xmlns:a16="http://schemas.microsoft.com/office/drawing/2014/main" id="{61E2B833-06BB-4D09-A227-FACCE09281E5}"/>
              </a:ext>
            </a:extLst>
          </p:cNvPr>
          <p:cNvSpPr>
            <a:spLocks noGrp="1"/>
          </p:cNvSpPr>
          <p:nvPr>
            <p:ph type="body" sz="quarter" idx="35" hasCustomPrompt="1"/>
          </p:nvPr>
        </p:nvSpPr>
        <p:spPr>
          <a:xfrm>
            <a:off x="6530709" y="3284983"/>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
        <p:nvSpPr>
          <p:cNvPr id="10" name="Rectangle 9">
            <a:extLst>
              <a:ext uri="{FF2B5EF4-FFF2-40B4-BE49-F238E27FC236}">
                <a16:creationId xmlns:a16="http://schemas.microsoft.com/office/drawing/2014/main" id="{1AAD4E89-6EDF-4A70-BBEF-BB42FE5BED46}"/>
              </a:ext>
            </a:extLst>
          </p:cNvPr>
          <p:cNvSpPr/>
          <p:nvPr userDrawn="1"/>
        </p:nvSpPr>
        <p:spPr>
          <a:xfrm>
            <a:off x="3736624" y="17728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1" name="Rectangle 10">
            <a:extLst>
              <a:ext uri="{FF2B5EF4-FFF2-40B4-BE49-F238E27FC236}">
                <a16:creationId xmlns:a16="http://schemas.microsoft.com/office/drawing/2014/main" id="{DE4DDCFC-0FAD-48A9-A73F-EDC6A14D2002}"/>
              </a:ext>
            </a:extLst>
          </p:cNvPr>
          <p:cNvSpPr/>
          <p:nvPr userDrawn="1"/>
        </p:nvSpPr>
        <p:spPr>
          <a:xfrm>
            <a:off x="6484493"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D18781D0-052D-40B3-BC35-26A8603210C0}"/>
              </a:ext>
            </a:extLst>
          </p:cNvPr>
          <p:cNvSpPr/>
          <p:nvPr userDrawn="1"/>
        </p:nvSpPr>
        <p:spPr>
          <a:xfrm>
            <a:off x="986465" y="3245300"/>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3" name="TextBox 16">
            <a:extLst>
              <a:ext uri="{FF2B5EF4-FFF2-40B4-BE49-F238E27FC236}">
                <a16:creationId xmlns:a16="http://schemas.microsoft.com/office/drawing/2014/main" id="{A22DE654-2EAB-481D-AC62-C125C8223E4E}"/>
              </a:ext>
            </a:extLst>
          </p:cNvPr>
          <p:cNvSpPr txBox="1"/>
          <p:nvPr userDrawn="1"/>
        </p:nvSpPr>
        <p:spPr>
          <a:xfrm>
            <a:off x="1030020" y="3567965"/>
            <a:ext cx="1239750" cy="510909"/>
          </a:xfrm>
          <a:prstGeom prst="rect">
            <a:avLst/>
          </a:prstGeom>
          <a:noFill/>
        </p:spPr>
        <p:txBody>
          <a:bodyPr wrap="square" rtlCol="0">
            <a:spAutoFit/>
          </a:bodyPr>
          <a:lstStyle/>
          <a:p>
            <a:pPr algn="r">
              <a:lnSpc>
                <a:spcPct val="85000"/>
              </a:lnSpc>
            </a:pPr>
            <a:r>
              <a:rPr lang="en-US" sz="1600" b="1" kern="0">
                <a:solidFill>
                  <a:schemeClr val="bg1"/>
                </a:solidFill>
                <a:latin typeface="+mj-lt"/>
                <a:ea typeface="Georgia" charset="0"/>
                <a:cs typeface="Georgia" charset="0"/>
                <a:sym typeface="Arial"/>
              </a:rPr>
              <a:t>Group Name</a:t>
            </a:r>
          </a:p>
        </p:txBody>
      </p:sp>
      <p:cxnSp>
        <p:nvCxnSpPr>
          <p:cNvPr id="14" name="Straight Connector 18">
            <a:extLst>
              <a:ext uri="{FF2B5EF4-FFF2-40B4-BE49-F238E27FC236}">
                <a16:creationId xmlns:a16="http://schemas.microsoft.com/office/drawing/2014/main" id="{03F96919-C38F-4D19-9534-87F8E2553C0D}"/>
              </a:ext>
            </a:extLst>
          </p:cNvPr>
          <p:cNvCxnSpPr>
            <a:cxnSpLocks/>
          </p:cNvCxnSpPr>
          <p:nvPr userDrawn="1"/>
        </p:nvCxnSpPr>
        <p:spPr>
          <a:xfrm>
            <a:off x="4514485"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9">
            <a:extLst>
              <a:ext uri="{FF2B5EF4-FFF2-40B4-BE49-F238E27FC236}">
                <a16:creationId xmlns:a16="http://schemas.microsoft.com/office/drawing/2014/main" id="{C913D4B3-E1C4-4923-B061-1747A7034EC8}"/>
              </a:ext>
            </a:extLst>
          </p:cNvPr>
          <p:cNvCxnSpPr>
            <a:cxnSpLocks/>
          </p:cNvCxnSpPr>
          <p:nvPr userDrawn="1"/>
        </p:nvCxnSpPr>
        <p:spPr>
          <a:xfrm>
            <a:off x="7250789" y="3016001"/>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20">
            <a:extLst>
              <a:ext uri="{FF2B5EF4-FFF2-40B4-BE49-F238E27FC236}">
                <a16:creationId xmlns:a16="http://schemas.microsoft.com/office/drawing/2014/main" id="{6A86BAFE-E7F7-43EC-A56E-2E16522B7B1D}"/>
              </a:ext>
            </a:extLst>
          </p:cNvPr>
          <p:cNvCxnSpPr>
            <a:cxnSpLocks/>
          </p:cNvCxnSpPr>
          <p:nvPr userDrawn="1"/>
        </p:nvCxnSpPr>
        <p:spPr>
          <a:xfrm>
            <a:off x="6026653" y="3860353"/>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21">
            <a:extLst>
              <a:ext uri="{FF2B5EF4-FFF2-40B4-BE49-F238E27FC236}">
                <a16:creationId xmlns:a16="http://schemas.microsoft.com/office/drawing/2014/main" id="{01037AFB-4A9C-44BC-A8D6-388F08B08F95}"/>
              </a:ext>
            </a:extLst>
          </p:cNvPr>
          <p:cNvCxnSpPr>
            <a:cxnSpLocks/>
          </p:cNvCxnSpPr>
          <p:nvPr userDrawn="1"/>
        </p:nvCxnSpPr>
        <p:spPr>
          <a:xfrm>
            <a:off x="2858301" y="4509119"/>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17B504E-09A8-4617-83C4-405FEEE279A2}"/>
              </a:ext>
            </a:extLst>
          </p:cNvPr>
          <p:cNvCxnSpPr>
            <a:cxnSpLocks/>
          </p:cNvCxnSpPr>
          <p:nvPr userDrawn="1"/>
        </p:nvCxnSpPr>
        <p:spPr>
          <a:xfrm>
            <a:off x="1759131" y="5082801"/>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19" name="Straight Connector 28">
            <a:extLst>
              <a:ext uri="{FF2B5EF4-FFF2-40B4-BE49-F238E27FC236}">
                <a16:creationId xmlns:a16="http://schemas.microsoft.com/office/drawing/2014/main" id="{0D79BD2B-E655-4613-ABE1-A5309841EE4C}"/>
              </a:ext>
            </a:extLst>
          </p:cNvPr>
          <p:cNvCxnSpPr>
            <a:cxnSpLocks/>
          </p:cNvCxnSpPr>
          <p:nvPr userDrawn="1"/>
        </p:nvCxnSpPr>
        <p:spPr>
          <a:xfrm>
            <a:off x="1778367" y="508508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0" name="Straight Connector 29">
            <a:extLst>
              <a:ext uri="{FF2B5EF4-FFF2-40B4-BE49-F238E27FC236}">
                <a16:creationId xmlns:a16="http://schemas.microsoft.com/office/drawing/2014/main" id="{819C2236-70D5-4D77-A0B5-DC54E24F4214}"/>
              </a:ext>
            </a:extLst>
          </p:cNvPr>
          <p:cNvCxnSpPr>
            <a:cxnSpLocks/>
          </p:cNvCxnSpPr>
          <p:nvPr userDrawn="1"/>
        </p:nvCxnSpPr>
        <p:spPr>
          <a:xfrm>
            <a:off x="3911094"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1" name="Straight Connector 30">
            <a:extLst>
              <a:ext uri="{FF2B5EF4-FFF2-40B4-BE49-F238E27FC236}">
                <a16:creationId xmlns:a16="http://schemas.microsoft.com/office/drawing/2014/main" id="{6FCC22BF-B0B7-4584-AC77-5BD1C2F56495}"/>
              </a:ext>
            </a:extLst>
          </p:cNvPr>
          <p:cNvCxnSpPr>
            <a:cxnSpLocks/>
          </p:cNvCxnSpPr>
          <p:nvPr userDrawn="1"/>
        </p:nvCxnSpPr>
        <p:spPr>
          <a:xfrm>
            <a:off x="6043821"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2" name="Straight Connector 31">
            <a:extLst>
              <a:ext uri="{FF2B5EF4-FFF2-40B4-BE49-F238E27FC236}">
                <a16:creationId xmlns:a16="http://schemas.microsoft.com/office/drawing/2014/main" id="{A5B92A7E-D290-43BE-B101-30F03CF2FDFA}"/>
              </a:ext>
            </a:extLst>
          </p:cNvPr>
          <p:cNvCxnSpPr>
            <a:cxnSpLocks/>
          </p:cNvCxnSpPr>
          <p:nvPr userDrawn="1"/>
        </p:nvCxnSpPr>
        <p:spPr>
          <a:xfrm>
            <a:off x="8176548" y="5085183"/>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3" name="Straight Connector 32">
            <a:extLst>
              <a:ext uri="{FF2B5EF4-FFF2-40B4-BE49-F238E27FC236}">
                <a16:creationId xmlns:a16="http://schemas.microsoft.com/office/drawing/2014/main" id="{ED430A27-E68E-4449-B824-1E940DA626B3}"/>
              </a:ext>
            </a:extLst>
          </p:cNvPr>
          <p:cNvCxnSpPr>
            <a:cxnSpLocks/>
          </p:cNvCxnSpPr>
          <p:nvPr userDrawn="1"/>
        </p:nvCxnSpPr>
        <p:spPr>
          <a:xfrm>
            <a:off x="10325943" y="5075658"/>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24" name="Text Placeholder 7">
            <a:extLst>
              <a:ext uri="{FF2B5EF4-FFF2-40B4-BE49-F238E27FC236}">
                <a16:creationId xmlns:a16="http://schemas.microsoft.com/office/drawing/2014/main" id="{B38E983C-FDA7-4D08-B09F-02AAEB6D7E5E}"/>
              </a:ext>
            </a:extLst>
          </p:cNvPr>
          <p:cNvSpPr>
            <a:spLocks noGrp="1"/>
          </p:cNvSpPr>
          <p:nvPr>
            <p:ph type="body" sz="quarter" idx="32" hasCustomPrompt="1"/>
          </p:nvPr>
        </p:nvSpPr>
        <p:spPr>
          <a:xfrm>
            <a:off x="5304183" y="19477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5" name="Text Placeholder 7">
            <a:extLst>
              <a:ext uri="{FF2B5EF4-FFF2-40B4-BE49-F238E27FC236}">
                <a16:creationId xmlns:a16="http://schemas.microsoft.com/office/drawing/2014/main" id="{C71E674F-BDEA-4196-90AD-426564B04521}"/>
              </a:ext>
            </a:extLst>
          </p:cNvPr>
          <p:cNvSpPr>
            <a:spLocks noGrp="1"/>
          </p:cNvSpPr>
          <p:nvPr>
            <p:ph type="body" sz="quarter" idx="33" hasCustomPrompt="1"/>
          </p:nvPr>
        </p:nvSpPr>
        <p:spPr>
          <a:xfrm>
            <a:off x="253851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6" name="Text Placeholder 7">
            <a:extLst>
              <a:ext uri="{FF2B5EF4-FFF2-40B4-BE49-F238E27FC236}">
                <a16:creationId xmlns:a16="http://schemas.microsoft.com/office/drawing/2014/main" id="{C2EE0D59-678E-44D0-8754-5A7E6662D503}"/>
              </a:ext>
            </a:extLst>
          </p:cNvPr>
          <p:cNvSpPr>
            <a:spLocks noGrp="1"/>
          </p:cNvSpPr>
          <p:nvPr>
            <p:ph type="body" sz="quarter" idx="34" hasCustomPrompt="1"/>
          </p:nvPr>
        </p:nvSpPr>
        <p:spPr>
          <a:xfrm>
            <a:off x="8043299" y="3420241"/>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Click to insert text</a:t>
            </a:r>
          </a:p>
        </p:txBody>
      </p:sp>
      <p:sp>
        <p:nvSpPr>
          <p:cNvPr id="27" name="Text Placeholder 7">
            <a:extLst>
              <a:ext uri="{FF2B5EF4-FFF2-40B4-BE49-F238E27FC236}">
                <a16:creationId xmlns:a16="http://schemas.microsoft.com/office/drawing/2014/main" id="{0BA6AC28-95EF-47B5-9BC8-E814708DAAFA}"/>
              </a:ext>
            </a:extLst>
          </p:cNvPr>
          <p:cNvSpPr>
            <a:spLocks noGrp="1"/>
          </p:cNvSpPr>
          <p:nvPr>
            <p:ph type="body" sz="quarter" idx="36" hasCustomPrompt="1"/>
          </p:nvPr>
        </p:nvSpPr>
        <p:spPr>
          <a:xfrm>
            <a:off x="1027740" y="3284090"/>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a:t>Insert Group Name</a:t>
            </a:r>
          </a:p>
        </p:txBody>
      </p:sp>
    </p:spTree>
    <p:extLst>
      <p:ext uri="{BB962C8B-B14F-4D97-AF65-F5344CB8AC3E}">
        <p14:creationId xmlns:p14="http://schemas.microsoft.com/office/powerpoint/2010/main" val="1251187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shape 6">
    <p:spTree>
      <p:nvGrpSpPr>
        <p:cNvPr id="1" name=""/>
        <p:cNvGrpSpPr/>
        <p:nvPr/>
      </p:nvGrpSpPr>
      <p:grpSpPr>
        <a:xfrm>
          <a:off x="0" y="0"/>
          <a:ext cx="0" cy="0"/>
          <a:chOff x="0" y="0"/>
          <a:chExt cx="0" cy="0"/>
        </a:xfrm>
      </p:grpSpPr>
      <p:sp>
        <p:nvSpPr>
          <p:cNvPr id="9" name="Freeform 10">
            <a:extLst>
              <a:ext uri="{FF2B5EF4-FFF2-40B4-BE49-F238E27FC236}">
                <a16:creationId xmlns:a16="http://schemas.microsoft.com/office/drawing/2014/main" id="{864CE6E5-A4BC-441C-AA47-9924021C2BBA}"/>
              </a:ext>
            </a:extLst>
          </p:cNvPr>
          <p:cNvSpPr>
            <a:spLocks/>
          </p:cNvSpPr>
          <p:nvPr userDrawn="1"/>
        </p:nvSpPr>
        <p:spPr bwMode="auto">
          <a:xfrm>
            <a:off x="0" y="0"/>
            <a:ext cx="4191000" cy="6799548"/>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49">
            <a:extLst>
              <a:ext uri="{FF2B5EF4-FFF2-40B4-BE49-F238E27FC236}">
                <a16:creationId xmlns:a16="http://schemas.microsoft.com/office/drawing/2014/main" id="{A9693E6A-90D9-4C93-BF94-8E82C4BE65FE}"/>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590800" y="1441812"/>
            <a:ext cx="2971800" cy="5011222"/>
          </a:xfrm>
          <a:prstGeom prst="rect">
            <a:avLst/>
          </a:prstGeom>
        </p:spPr>
      </p:pic>
      <p:sp>
        <p:nvSpPr>
          <p:cNvPr id="7" name="Text Placeholder 7">
            <a:extLst>
              <a:ext uri="{FF2B5EF4-FFF2-40B4-BE49-F238E27FC236}">
                <a16:creationId xmlns:a16="http://schemas.microsoft.com/office/drawing/2014/main" id="{66EFA0DE-0814-4F2F-957C-1DADE549A27B}"/>
              </a:ext>
            </a:extLst>
          </p:cNvPr>
          <p:cNvSpPr>
            <a:spLocks noGrp="1"/>
          </p:cNvSpPr>
          <p:nvPr>
            <p:ph type="body" sz="quarter" idx="32" hasCustomPrompt="1"/>
          </p:nvPr>
        </p:nvSpPr>
        <p:spPr>
          <a:xfrm>
            <a:off x="408836" y="1382131"/>
            <a:ext cx="3373328" cy="246221"/>
          </a:xfrm>
          <a:prstGeom prst="rect">
            <a:avLst/>
          </a:prstGeom>
        </p:spPr>
        <p:txBody>
          <a:bodyPr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3B51C64A-1536-4556-9BD8-D4EDFB6DA4AB}"/>
              </a:ext>
            </a:extLst>
          </p:cNvPr>
          <p:cNvSpPr>
            <a:spLocks noGrp="1"/>
          </p:cNvSpPr>
          <p:nvPr>
            <p:ph type="body" sz="quarter" idx="33" hasCustomPrompt="1"/>
          </p:nvPr>
        </p:nvSpPr>
        <p:spPr>
          <a:xfrm>
            <a:off x="408836" y="1890131"/>
            <a:ext cx="2079721"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2" name="Title 1"/>
          <p:cNvSpPr>
            <a:spLocks noGrp="1"/>
          </p:cNvSpPr>
          <p:nvPr>
            <p:ph type="title" hasCustomPrompt="1"/>
          </p:nvPr>
        </p:nvSpPr>
        <p:spPr/>
        <p:txBody>
          <a:bodyPr/>
          <a:lstStyle>
            <a:lvl1pPr>
              <a:defRPr>
                <a:solidFill>
                  <a:schemeClr val="bg1"/>
                </a:solidFill>
              </a:defRPr>
            </a:lvl1pPr>
          </a:lstStyle>
          <a:p>
            <a:r>
              <a:rPr lang="en-US" noProof="0"/>
              <a:t>Modifiez le style du titre</a:t>
            </a:r>
          </a:p>
        </p:txBody>
      </p:sp>
      <p:sp>
        <p:nvSpPr>
          <p:cNvPr id="10" name="Espace réservé du texte 9">
            <a:extLst>
              <a:ext uri="{FF2B5EF4-FFF2-40B4-BE49-F238E27FC236}">
                <a16:creationId xmlns:a16="http://schemas.microsoft.com/office/drawing/2014/main" id="{37EDD487-2CB6-4B80-BCA4-0B2C451F52F6}"/>
              </a:ext>
            </a:extLst>
          </p:cNvPr>
          <p:cNvSpPr>
            <a:spLocks noGrp="1"/>
          </p:cNvSpPr>
          <p:nvPr>
            <p:ph type="body" sz="quarter" idx="34" hasCustomPrompt="1"/>
          </p:nvPr>
        </p:nvSpPr>
        <p:spPr>
          <a:xfrm>
            <a:off x="6096000" y="1425556"/>
            <a:ext cx="5819775" cy="4940152"/>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312874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lvl1pPr>
              <a:defRPr/>
            </a:lvl1p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276872"/>
            <a:ext cx="11520000" cy="4095128"/>
          </a:xfrm>
        </p:spPr>
        <p:txBody>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sp>
        <p:nvSpPr>
          <p:cNvPr id="5" name="Espace réservé du texte 2">
            <a:extLst>
              <a:ext uri="{FF2B5EF4-FFF2-40B4-BE49-F238E27FC236}">
                <a16:creationId xmlns:a16="http://schemas.microsoft.com/office/drawing/2014/main" id="{90BF571A-F98D-4B04-B0C7-2AD4346DCCCC}"/>
              </a:ext>
            </a:extLst>
          </p:cNvPr>
          <p:cNvSpPr>
            <a:spLocks noGrp="1"/>
          </p:cNvSpPr>
          <p:nvPr>
            <p:ph type="body" idx="1" hasCustomPrompt="1"/>
          </p:nvPr>
        </p:nvSpPr>
        <p:spPr>
          <a:xfrm>
            <a:off x="395998" y="1440000"/>
            <a:ext cx="11519289" cy="692856"/>
          </a:xfrm>
        </p:spPr>
        <p:txBody>
          <a:bodyPr anchor="t"/>
          <a:lstStyle>
            <a:lvl1pPr marL="0" indent="0" algn="l">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a:t>
            </a:r>
            <a:r>
              <a:rPr lang="en-US" noProof="0" err="1"/>
              <a:t>texte</a:t>
            </a:r>
            <a:r>
              <a:rPr lang="en-US" noProof="0"/>
              <a:t> du masque</a:t>
            </a:r>
          </a:p>
        </p:txBody>
      </p:sp>
    </p:spTree>
    <p:extLst>
      <p:ext uri="{BB962C8B-B14F-4D97-AF65-F5344CB8AC3E}">
        <p14:creationId xmlns:p14="http://schemas.microsoft.com/office/powerpoint/2010/main" val="2802572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965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196113337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40852662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3">
    <p:spTree>
      <p:nvGrpSpPr>
        <p:cNvPr id="1" name=""/>
        <p:cNvGrpSpPr/>
        <p:nvPr/>
      </p:nvGrpSpPr>
      <p:grpSpPr>
        <a:xfrm>
          <a:off x="0" y="0"/>
          <a:ext cx="0" cy="0"/>
          <a:chOff x="0" y="0"/>
          <a:chExt cx="0" cy="0"/>
        </a:xfrm>
      </p:grpSpPr>
      <p:sp>
        <p:nvSpPr>
          <p:cNvPr id="8" name="Freeform 7"/>
          <p:cNvSpPr/>
          <p:nvPr userDrawn="1"/>
        </p:nvSpPr>
        <p:spPr>
          <a:xfrm>
            <a:off x="6553200" y="1"/>
            <a:ext cx="5638800" cy="5355237"/>
          </a:xfrm>
          <a:custGeom>
            <a:avLst/>
            <a:gdLst>
              <a:gd name="connsiteX0" fmla="*/ 0 w 5638800"/>
              <a:gd name="connsiteY0" fmla="*/ 0 h 5355237"/>
              <a:gd name="connsiteX1" fmla="*/ 5638800 w 5638800"/>
              <a:gd name="connsiteY1" fmla="*/ 0 h 5355237"/>
              <a:gd name="connsiteX2" fmla="*/ 5638800 w 5638800"/>
              <a:gd name="connsiteY2" fmla="*/ 262266 h 5355237"/>
              <a:gd name="connsiteX3" fmla="*/ 5638800 w 5638800"/>
              <a:gd name="connsiteY3" fmla="*/ 4904579 h 5355237"/>
              <a:gd name="connsiteX4" fmla="*/ 0 w 5638800"/>
              <a:gd name="connsiteY4" fmla="*/ 3724580 h 5355237"/>
              <a:gd name="connsiteX5" fmla="*/ 0 w 5638800"/>
              <a:gd name="connsiteY5" fmla="*/ 298668 h 5355237"/>
              <a:gd name="connsiteX6" fmla="*/ 0 w 5638800"/>
              <a:gd name="connsiteY6" fmla="*/ 0 h 53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8800" h="5355237">
                <a:moveTo>
                  <a:pt x="0" y="0"/>
                </a:moveTo>
                <a:lnTo>
                  <a:pt x="5638800" y="0"/>
                </a:lnTo>
                <a:lnTo>
                  <a:pt x="5638800" y="262266"/>
                </a:lnTo>
                <a:cubicBezTo>
                  <a:pt x="5638800" y="4904579"/>
                  <a:pt x="5638800" y="4904579"/>
                  <a:pt x="5638800" y="4904579"/>
                </a:cubicBezTo>
                <a:cubicBezTo>
                  <a:pt x="4971047" y="5074669"/>
                  <a:pt x="0" y="6329082"/>
                  <a:pt x="0" y="3724580"/>
                </a:cubicBezTo>
                <a:cubicBezTo>
                  <a:pt x="0" y="2292104"/>
                  <a:pt x="0" y="1172982"/>
                  <a:pt x="0" y="29866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ctrTitle" hasCustomPrompt="1"/>
          </p:nvPr>
        </p:nvSpPr>
        <p:spPr>
          <a:xfrm>
            <a:off x="6792932" y="8382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a:t>Title of Presentation</a:t>
            </a:r>
          </a:p>
        </p:txBody>
      </p:sp>
      <p:sp>
        <p:nvSpPr>
          <p:cNvPr id="17" name="Subtitle 2"/>
          <p:cNvSpPr>
            <a:spLocks noGrp="1"/>
          </p:cNvSpPr>
          <p:nvPr>
            <p:ph type="subTitle" idx="1" hasCustomPrompt="1"/>
          </p:nvPr>
        </p:nvSpPr>
        <p:spPr>
          <a:xfrm>
            <a:off x="6792932" y="17526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82751" y="1337969"/>
            <a:ext cx="5777031" cy="5187667"/>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117520545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4">
    <p:spTree>
      <p:nvGrpSpPr>
        <p:cNvPr id="1" name=""/>
        <p:cNvGrpSpPr/>
        <p:nvPr/>
      </p:nvGrpSpPr>
      <p:grpSpPr>
        <a:xfrm>
          <a:off x="0" y="0"/>
          <a:ext cx="0" cy="0"/>
          <a:chOff x="0" y="0"/>
          <a:chExt cx="0" cy="0"/>
        </a:xfrm>
      </p:grpSpPr>
      <p:sp>
        <p:nvSpPr>
          <p:cNvPr id="9" name="Freeform 8"/>
          <p:cNvSpPr/>
          <p:nvPr userDrawn="1"/>
        </p:nvSpPr>
        <p:spPr>
          <a:xfrm>
            <a:off x="2" y="0"/>
            <a:ext cx="9973295" cy="4193362"/>
          </a:xfrm>
          <a:custGeom>
            <a:avLst/>
            <a:gdLst>
              <a:gd name="connsiteX0" fmla="*/ 0 w 9973295"/>
              <a:gd name="connsiteY0" fmla="*/ 0 h 4193362"/>
              <a:gd name="connsiteX1" fmla="*/ 9912010 w 9973295"/>
              <a:gd name="connsiteY1" fmla="*/ 0 h 4193362"/>
              <a:gd name="connsiteX2" fmla="*/ 9927053 w 9973295"/>
              <a:gd name="connsiteY2" fmla="*/ 149768 h 4193362"/>
              <a:gd name="connsiteX3" fmla="*/ 7984937 w 9973295"/>
              <a:gd name="connsiteY3" fmla="*/ 4193362 h 4193362"/>
              <a:gd name="connsiteX4" fmla="*/ 0 w 9973295"/>
              <a:gd name="connsiteY4" fmla="*/ 4193362 h 4193362"/>
              <a:gd name="connsiteX5" fmla="*/ 0 w 9973295"/>
              <a:gd name="connsiteY5" fmla="*/ 0 h 419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295" h="4193362">
                <a:moveTo>
                  <a:pt x="0" y="0"/>
                </a:moveTo>
                <a:lnTo>
                  <a:pt x="9912010" y="0"/>
                </a:lnTo>
                <a:lnTo>
                  <a:pt x="9927053" y="149768"/>
                </a:lnTo>
                <a:cubicBezTo>
                  <a:pt x="10097391" y="2056447"/>
                  <a:pt x="9870584" y="4193362"/>
                  <a:pt x="7984937" y="4193362"/>
                </a:cubicBezTo>
                <a:cubicBezTo>
                  <a:pt x="0" y="4193362"/>
                  <a:pt x="0" y="4193362"/>
                  <a:pt x="0" y="419336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720915"/>
            <a:ext cx="4707110" cy="727688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041802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5">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spTree>
    <p:extLst>
      <p:ext uri="{BB962C8B-B14F-4D97-AF65-F5344CB8AC3E}">
        <p14:creationId xmlns:p14="http://schemas.microsoft.com/office/powerpoint/2010/main" val="1702963993"/>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6">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spTree>
    <p:extLst>
      <p:ext uri="{BB962C8B-B14F-4D97-AF65-F5344CB8AC3E}">
        <p14:creationId xmlns:p14="http://schemas.microsoft.com/office/powerpoint/2010/main" val="4005425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7">
    <p:spTree>
      <p:nvGrpSpPr>
        <p:cNvPr id="1" name=""/>
        <p:cNvGrpSpPr/>
        <p:nvPr/>
      </p:nvGrpSpPr>
      <p:grpSpPr>
        <a:xfrm>
          <a:off x="0" y="0"/>
          <a:ext cx="0" cy="0"/>
          <a:chOff x="0" y="0"/>
          <a:chExt cx="0" cy="0"/>
        </a:xfrm>
      </p:grpSpPr>
      <p:sp>
        <p:nvSpPr>
          <p:cNvPr id="11" name="Freeform 10"/>
          <p:cNvSpPr/>
          <p:nvPr userDrawn="1"/>
        </p:nvSpPr>
        <p:spPr>
          <a:xfrm>
            <a:off x="0" y="533400"/>
            <a:ext cx="8534400" cy="6324600"/>
          </a:xfrm>
          <a:custGeom>
            <a:avLst/>
            <a:gdLst>
              <a:gd name="connsiteX0" fmla="*/ 0 w 8534400"/>
              <a:gd name="connsiteY0" fmla="*/ 0 h 6324600"/>
              <a:gd name="connsiteX1" fmla="*/ 348343 w 8534400"/>
              <a:gd name="connsiteY1" fmla="*/ 58194 h 6324600"/>
              <a:gd name="connsiteX2" fmla="*/ 8534400 w 8534400"/>
              <a:gd name="connsiteY2" fmla="*/ 1818574 h 6324600"/>
              <a:gd name="connsiteX3" fmla="*/ 8534400 w 8534400"/>
              <a:gd name="connsiteY3" fmla="*/ 6186046 h 6324600"/>
              <a:gd name="connsiteX4" fmla="*/ 8534400 w 8534400"/>
              <a:gd name="connsiteY4" fmla="*/ 6324600 h 6324600"/>
              <a:gd name="connsiteX5" fmla="*/ 0 w 8534400"/>
              <a:gd name="connsiteY5" fmla="*/ 6324600 h 6324600"/>
              <a:gd name="connsiteX6" fmla="*/ 0 w 8534400"/>
              <a:gd name="connsiteY6" fmla="*/ 6241218 h 6324600"/>
              <a:gd name="connsiteX7" fmla="*/ 0 w 853440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324600">
                <a:moveTo>
                  <a:pt x="0" y="0"/>
                </a:moveTo>
                <a:cubicBezTo>
                  <a:pt x="116114" y="14549"/>
                  <a:pt x="232229" y="29097"/>
                  <a:pt x="348343" y="58194"/>
                </a:cubicBezTo>
                <a:cubicBezTo>
                  <a:pt x="3556000" y="611041"/>
                  <a:pt x="6284686" y="1207533"/>
                  <a:pt x="8534400" y="1818574"/>
                </a:cubicBezTo>
                <a:cubicBezTo>
                  <a:pt x="8534400" y="1818574"/>
                  <a:pt x="8534400" y="1818574"/>
                  <a:pt x="8534400" y="6186046"/>
                </a:cubicBezTo>
                <a:lnTo>
                  <a:pt x="8534400" y="6324600"/>
                </a:lnTo>
                <a:lnTo>
                  <a:pt x="0" y="6324600"/>
                </a:lnTo>
                <a:lnTo>
                  <a:pt x="0" y="6241218"/>
                </a:lnTo>
                <a:cubicBezTo>
                  <a:pt x="0" y="4953254"/>
                  <a:pt x="0" y="299064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28194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407988" y="37337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2316771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8">
    <p:spTree>
      <p:nvGrpSpPr>
        <p:cNvPr id="1" name=""/>
        <p:cNvGrpSpPr/>
        <p:nvPr/>
      </p:nvGrpSpPr>
      <p:grpSpPr>
        <a:xfrm>
          <a:off x="0" y="0"/>
          <a:ext cx="0" cy="0"/>
          <a:chOff x="0" y="0"/>
          <a:chExt cx="0" cy="0"/>
        </a:xfrm>
      </p:grpSpPr>
      <p:sp>
        <p:nvSpPr>
          <p:cNvPr id="10" name="Freeform 9"/>
          <p:cNvSpPr/>
          <p:nvPr userDrawn="1"/>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556539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ver9">
    <p:spTree>
      <p:nvGrpSpPr>
        <p:cNvPr id="1" name=""/>
        <p:cNvGrpSpPr/>
        <p:nvPr/>
      </p:nvGrpSpPr>
      <p:grpSpPr>
        <a:xfrm>
          <a:off x="0" y="0"/>
          <a:ext cx="0" cy="0"/>
          <a:chOff x="0" y="0"/>
          <a:chExt cx="0" cy="0"/>
        </a:xfrm>
      </p:grpSpPr>
      <p:sp>
        <p:nvSpPr>
          <p:cNvPr id="13" name="Freeform 12"/>
          <p:cNvSpPr/>
          <p:nvPr userDrawn="1"/>
        </p:nvSpPr>
        <p:spPr>
          <a:xfrm>
            <a:off x="0" y="2"/>
            <a:ext cx="8664800" cy="5891173"/>
          </a:xfrm>
          <a:custGeom>
            <a:avLst/>
            <a:gdLst>
              <a:gd name="connsiteX0" fmla="*/ 0 w 8664800"/>
              <a:gd name="connsiteY0" fmla="*/ 0 h 5891173"/>
              <a:gd name="connsiteX1" fmla="*/ 8664800 w 8664800"/>
              <a:gd name="connsiteY1" fmla="*/ 0 h 5891173"/>
              <a:gd name="connsiteX2" fmla="*/ 8664384 w 8664800"/>
              <a:gd name="connsiteY2" fmla="*/ 3446 h 5891173"/>
              <a:gd name="connsiteX3" fmla="*/ 4910849 w 8664800"/>
              <a:gd name="connsiteY3" fmla="*/ 5752723 h 5891173"/>
              <a:gd name="connsiteX4" fmla="*/ 136189 w 8664800"/>
              <a:gd name="connsiteY4" fmla="*/ 3904223 h 5891173"/>
              <a:gd name="connsiteX5" fmla="*/ 0 w 8664800"/>
              <a:gd name="connsiteY5" fmla="*/ 3851498 h 5891173"/>
              <a:gd name="connsiteX6" fmla="*/ 0 w 8664800"/>
              <a:gd name="connsiteY6" fmla="*/ 0 h 5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4800" h="5891173">
                <a:moveTo>
                  <a:pt x="0" y="0"/>
                </a:moveTo>
                <a:lnTo>
                  <a:pt x="8664800" y="0"/>
                </a:lnTo>
                <a:lnTo>
                  <a:pt x="8664384" y="3446"/>
                </a:lnTo>
                <a:cubicBezTo>
                  <a:pt x="8546736" y="969909"/>
                  <a:pt x="7776240" y="6862054"/>
                  <a:pt x="4910849" y="5752723"/>
                </a:cubicBezTo>
                <a:cubicBezTo>
                  <a:pt x="2738090" y="4911543"/>
                  <a:pt x="1210368" y="4320089"/>
                  <a:pt x="136189" y="3904223"/>
                </a:cubicBezTo>
                <a:lnTo>
                  <a:pt x="0" y="38514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9" name="Subtitle 2"/>
          <p:cNvSpPr>
            <a:spLocks noGrp="1"/>
          </p:cNvSpPr>
          <p:nvPr>
            <p:ph type="subTitle" idx="1" hasCustomPrompt="1"/>
          </p:nvPr>
        </p:nvSpPr>
        <p:spPr>
          <a:xfrm>
            <a:off x="407988"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130676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144000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1449750"/>
            <a:ext cx="5400000" cy="493200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Tree>
    <p:extLst>
      <p:ext uri="{BB962C8B-B14F-4D97-AF65-F5344CB8AC3E}">
        <p14:creationId xmlns:p14="http://schemas.microsoft.com/office/powerpoint/2010/main" val="2713555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10">
    <p:spTree>
      <p:nvGrpSpPr>
        <p:cNvPr id="1" name=""/>
        <p:cNvGrpSpPr/>
        <p:nvPr/>
      </p:nvGrpSpPr>
      <p:grpSpPr>
        <a:xfrm>
          <a:off x="0" y="0"/>
          <a:ext cx="0" cy="0"/>
          <a:chOff x="0" y="0"/>
          <a:chExt cx="0" cy="0"/>
        </a:xfrm>
      </p:grpSpPr>
      <p:sp>
        <p:nvSpPr>
          <p:cNvPr id="15" name="Freeform 14"/>
          <p:cNvSpPr/>
          <p:nvPr userDrawn="1"/>
        </p:nvSpPr>
        <p:spPr>
          <a:xfrm>
            <a:off x="2703358" y="1531422"/>
            <a:ext cx="9488642" cy="5326579"/>
          </a:xfrm>
          <a:custGeom>
            <a:avLst/>
            <a:gdLst>
              <a:gd name="connsiteX0" fmla="*/ 8600219 w 9488642"/>
              <a:gd name="connsiteY0" fmla="*/ 517 h 5326579"/>
              <a:gd name="connsiteX1" fmla="*/ 9337654 w 9488642"/>
              <a:gd name="connsiteY1" fmla="*/ 75918 h 5326579"/>
              <a:gd name="connsiteX2" fmla="*/ 9488642 w 9488642"/>
              <a:gd name="connsiteY2" fmla="*/ 108110 h 5326579"/>
              <a:gd name="connsiteX3" fmla="*/ 9488642 w 9488642"/>
              <a:gd name="connsiteY3" fmla="*/ 5326579 h 5326579"/>
              <a:gd name="connsiteX4" fmla="*/ 0 w 9488642"/>
              <a:gd name="connsiteY4" fmla="*/ 5326579 h 5326579"/>
              <a:gd name="connsiteX5" fmla="*/ 239796 w 9488642"/>
              <a:gd name="connsiteY5" fmla="*/ 5146683 h 5326579"/>
              <a:gd name="connsiteX6" fmla="*/ 5947966 w 9488642"/>
              <a:gd name="connsiteY6" fmla="*/ 864382 h 5326579"/>
              <a:gd name="connsiteX7" fmla="*/ 8600219 w 9488642"/>
              <a:gd name="connsiteY7" fmla="*/ 517 h 5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8642" h="5326579">
                <a:moveTo>
                  <a:pt x="8600219" y="517"/>
                </a:moveTo>
                <a:cubicBezTo>
                  <a:pt x="8847532" y="4354"/>
                  <a:pt x="9094309" y="29531"/>
                  <a:pt x="9337654" y="75918"/>
                </a:cubicBezTo>
                <a:lnTo>
                  <a:pt x="9488642" y="108110"/>
                </a:lnTo>
                <a:lnTo>
                  <a:pt x="9488642" y="5326579"/>
                </a:lnTo>
                <a:lnTo>
                  <a:pt x="0" y="5326579"/>
                </a:lnTo>
                <a:lnTo>
                  <a:pt x="239796" y="5146683"/>
                </a:lnTo>
                <a:cubicBezTo>
                  <a:pt x="5947966" y="864382"/>
                  <a:pt x="5947966" y="864382"/>
                  <a:pt x="5947966" y="864382"/>
                </a:cubicBezTo>
                <a:cubicBezTo>
                  <a:pt x="6737823" y="271827"/>
                  <a:pt x="7672794" y="-13871"/>
                  <a:pt x="8600219" y="5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28956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a:t>Title of Presentation</a:t>
            </a:r>
          </a:p>
        </p:txBody>
      </p:sp>
      <p:sp>
        <p:nvSpPr>
          <p:cNvPr id="21" name="Subtitle 2"/>
          <p:cNvSpPr>
            <a:spLocks noGrp="1"/>
          </p:cNvSpPr>
          <p:nvPr>
            <p:ph type="subTitle" idx="1" hasCustomPrompt="1"/>
          </p:nvPr>
        </p:nvSpPr>
        <p:spPr>
          <a:xfrm>
            <a:off x="407988" y="38099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1359283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11">
    <p:spTree>
      <p:nvGrpSpPr>
        <p:cNvPr id="1" name=""/>
        <p:cNvGrpSpPr/>
        <p:nvPr/>
      </p:nvGrpSpPr>
      <p:grpSpPr>
        <a:xfrm>
          <a:off x="0" y="0"/>
          <a:ext cx="0" cy="0"/>
          <a:chOff x="0" y="0"/>
          <a:chExt cx="0" cy="0"/>
        </a:xfrm>
      </p:grpSpPr>
      <p:sp>
        <p:nvSpPr>
          <p:cNvPr id="9" name="Freeform 8"/>
          <p:cNvSpPr/>
          <p:nvPr userDrawn="1"/>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Subtitle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2776081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Opener1">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a:t>Click to insert section title</a:t>
            </a:r>
            <a:endParaRPr lang="pt-PT"/>
          </a:p>
        </p:txBody>
      </p:sp>
    </p:spTree>
    <p:extLst>
      <p:ext uri="{BB962C8B-B14F-4D97-AF65-F5344CB8AC3E}">
        <p14:creationId xmlns:p14="http://schemas.microsoft.com/office/powerpoint/2010/main" val="4156302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Opener2">
    <p:spTree>
      <p:nvGrpSpPr>
        <p:cNvPr id="1" name=""/>
        <p:cNvGrpSpPr/>
        <p:nvPr/>
      </p:nvGrpSpPr>
      <p:grpSpPr>
        <a:xfrm>
          <a:off x="0" y="0"/>
          <a:ext cx="0" cy="0"/>
          <a:chOff x="0" y="0"/>
          <a:chExt cx="0" cy="0"/>
        </a:xfrm>
      </p:grpSpPr>
      <p:sp>
        <p:nvSpPr>
          <p:cNvPr id="12" name="Freeform 11"/>
          <p:cNvSpPr/>
          <p:nvPr userDrawn="1"/>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35140847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sp>
        <p:nvSpPr>
          <p:cNvPr id="12" name="Freeform 11"/>
          <p:cNvSpPr/>
          <p:nvPr userDrawn="1"/>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a:t>Click to add section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38303327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6" name="Freeform 5"/>
          <p:cNvSpPr/>
          <p:nvPr userDrawn="1"/>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71360" y="1559681"/>
            <a:ext cx="4343400" cy="4920475"/>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96000"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a:t>Click to insert section title</a:t>
            </a:r>
            <a:endParaRPr lang="pt-PT"/>
          </a:p>
        </p:txBody>
      </p:sp>
    </p:spTree>
    <p:extLst>
      <p:ext uri="{BB962C8B-B14F-4D97-AF65-F5344CB8AC3E}">
        <p14:creationId xmlns:p14="http://schemas.microsoft.com/office/powerpoint/2010/main" val="6471885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Opener5">
    <p:spTree>
      <p:nvGrpSpPr>
        <p:cNvPr id="1" name=""/>
        <p:cNvGrpSpPr/>
        <p:nvPr/>
      </p:nvGrpSpPr>
      <p:grpSpPr>
        <a:xfrm>
          <a:off x="0" y="0"/>
          <a:ext cx="0" cy="0"/>
          <a:chOff x="0" y="0"/>
          <a:chExt cx="0" cy="0"/>
        </a:xfrm>
      </p:grpSpPr>
      <p:sp>
        <p:nvSpPr>
          <p:cNvPr id="12" name="Freeform 11"/>
          <p:cNvSpPr/>
          <p:nvPr userDrawn="1"/>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1851770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24" name="Freeform 23"/>
          <p:cNvSpPr/>
          <p:nvPr userDrawn="1"/>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23" name="Rectangle 22"/>
          <p:cNvSpPr/>
          <p:nvPr userDrawn="1"/>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a:solidFill>
                  <a:schemeClr val="tx1"/>
                </a:solidFill>
                <a:latin typeface="+mn-lt"/>
                <a:cs typeface="Arial"/>
              </a:rPr>
              <a:t>This message contains information that may be privileged or confidential and is the property of the Capgemini Group.</a:t>
            </a:r>
          </a:p>
          <a:p>
            <a:pPr algn="r">
              <a:spcAft>
                <a:spcPts val="600"/>
              </a:spcAft>
            </a:pPr>
            <a:r>
              <a:rPr lang="en-US" sz="800" noProof="0">
                <a:solidFill>
                  <a:schemeClr val="tx1"/>
                </a:solidFill>
                <a:latin typeface="+mn-lt"/>
                <a:cs typeface="Arial"/>
              </a:rPr>
              <a:t>Copyright</a:t>
            </a:r>
            <a:r>
              <a:rPr lang="en-US" sz="800" baseline="0" noProof="0">
                <a:solidFill>
                  <a:schemeClr val="tx1"/>
                </a:solidFill>
                <a:latin typeface="+mn-lt"/>
                <a:cs typeface="Arial"/>
              </a:rPr>
              <a:t>©</a:t>
            </a:r>
            <a:r>
              <a:rPr lang="en-US" sz="800" noProof="0">
                <a:solidFill>
                  <a:schemeClr val="tx1"/>
                </a:solidFill>
                <a:latin typeface="+mn-lt"/>
                <a:cs typeface="Arial"/>
              </a:rPr>
              <a:t> 2020 Sogeti. All rights reserved.</a:t>
            </a:r>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hlinkClick r:id="rId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hlinkClick r:id="rId5"/>
          </p:cNvPr>
          <p:cNvSpPr/>
          <p:nvPr userDrawn="1"/>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3" name="Rectangle 12">
            <a:extLst>
              <a:ext uri="{FF2B5EF4-FFF2-40B4-BE49-F238E27FC236}">
                <a16:creationId xmlns:a16="http://schemas.microsoft.com/office/drawing/2014/main" id="{75C6B9E2-5523-4B6F-9927-4C839D1DB289}"/>
              </a:ext>
            </a:extLst>
          </p:cNvPr>
          <p:cNvSpPr/>
          <p:nvPr userDrawn="1"/>
        </p:nvSpPr>
        <p:spPr>
          <a:xfrm>
            <a:off x="407988" y="1723408"/>
            <a:ext cx="4679900" cy="4194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chemeClr val="bg1"/>
                </a:solidFill>
                <a:latin typeface="+mj-lt"/>
              </a:rPr>
              <a:t>About Sogeti</a:t>
            </a:r>
          </a:p>
          <a:p>
            <a:pPr algn="l"/>
            <a:r>
              <a:rPr lang="en-GB" sz="900" kern="1200">
                <a:solidFill>
                  <a:schemeClr val="bg1"/>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1"/>
                </a:solidFill>
                <a:effectLst/>
                <a:latin typeface="+mj-lt"/>
                <a:ea typeface="+mn-ea"/>
                <a:cs typeface="+mn-cs"/>
              </a:rPr>
              <a:t>fueled</a:t>
            </a:r>
            <a:r>
              <a:rPr lang="en-GB" sz="900" kern="1200">
                <a:solidFill>
                  <a:schemeClr val="bg1"/>
                </a:solidFill>
                <a:effectLst/>
                <a:latin typeface="+mj-lt"/>
                <a:ea typeface="+mn-ea"/>
                <a:cs typeface="+mn-cs"/>
              </a:rPr>
              <a:t> by AI and automation. With its hands-on ‘value in the making’ approach and passion for technology, Sogeti helps organizations implement their digital journeys at speed. </a:t>
            </a:r>
          </a:p>
          <a:p>
            <a:pPr algn="l"/>
            <a:r>
              <a:rPr lang="en-GB" sz="900" kern="1200">
                <a:solidFill>
                  <a:schemeClr val="bg1"/>
                </a:solidFill>
                <a:effectLst/>
                <a:latin typeface="+mj-lt"/>
                <a:ea typeface="+mn-ea"/>
                <a:cs typeface="+mn-cs"/>
              </a:rPr>
              <a:t> </a:t>
            </a:r>
          </a:p>
          <a:p>
            <a:pPr algn="l"/>
            <a:r>
              <a:rPr lang="en-GB" sz="900" kern="1200">
                <a:solidFill>
                  <a:schemeClr val="bg1"/>
                </a:solidFill>
                <a:effectLst/>
                <a:latin typeface="+mj-lt"/>
                <a:ea typeface="+mn-ea"/>
                <a:cs typeface="+mn-cs"/>
              </a:rPr>
              <a:t>A global leader in consulting, digital transformation, technology and engineering services,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fr-FR" sz="900" kern="1200">
              <a:solidFill>
                <a:schemeClr val="bg1"/>
              </a:solidFill>
              <a:effectLst/>
              <a:latin typeface="+mj-lt"/>
              <a:ea typeface="+mn-ea"/>
              <a:cs typeface="+mn-cs"/>
            </a:endParaRPr>
          </a:p>
          <a:p>
            <a:pPr algn="l">
              <a:lnSpc>
                <a:spcPct val="100000"/>
              </a:lnSpc>
              <a:spcAft>
                <a:spcPts val="400"/>
              </a:spcAft>
            </a:pPr>
            <a:r>
              <a:rPr lang="en-US" sz="900">
                <a:solidFill>
                  <a:schemeClr val="bg1"/>
                </a:solidFill>
                <a:latin typeface="+mj-lt"/>
              </a:rPr>
              <a:t>Visit us at</a:t>
            </a:r>
            <a:br>
              <a:rPr lang="en-US" sz="900">
                <a:solidFill>
                  <a:schemeClr val="bg1"/>
                </a:solidFill>
                <a:latin typeface="+mj-lt"/>
              </a:rPr>
            </a:br>
            <a:r>
              <a:rPr lang="en-US" sz="1050">
                <a:solidFill>
                  <a:schemeClr val="bg1"/>
                </a:solidFill>
                <a:latin typeface="+mj-lt"/>
              </a:rPr>
              <a:t>www.sogeti.com</a:t>
            </a:r>
          </a:p>
          <a:p>
            <a:pPr algn="l">
              <a:lnSpc>
                <a:spcPts val="2000"/>
              </a:lnSpc>
            </a:pPr>
            <a:endParaRPr lang="en-US" sz="900">
              <a:solidFill>
                <a:schemeClr val="bg1"/>
              </a:solidFill>
              <a:latin typeface="+mj-lt"/>
            </a:endParaRPr>
          </a:p>
          <a:p>
            <a:pPr algn="l">
              <a:lnSpc>
                <a:spcPts val="2000"/>
              </a:lnSpc>
            </a:pPr>
            <a:endParaRPr lang="en-US" sz="900">
              <a:solidFill>
                <a:schemeClr val="bg1"/>
              </a:solidFill>
              <a:latin typeface="+mj-lt"/>
            </a:endParaRPr>
          </a:p>
        </p:txBody>
      </p:sp>
    </p:spTree>
    <p:extLst>
      <p:ext uri="{BB962C8B-B14F-4D97-AF65-F5344CB8AC3E}">
        <p14:creationId xmlns:p14="http://schemas.microsoft.com/office/powerpoint/2010/main" val="2863119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2">
    <p:spTree>
      <p:nvGrpSpPr>
        <p:cNvPr id="1" name=""/>
        <p:cNvGrpSpPr/>
        <p:nvPr/>
      </p:nvGrpSpPr>
      <p:grpSpPr>
        <a:xfrm>
          <a:off x="0" y="0"/>
          <a:ext cx="0" cy="0"/>
          <a:chOff x="0" y="0"/>
          <a:chExt cx="0" cy="0"/>
        </a:xfrm>
      </p:grpSpPr>
      <p:sp>
        <p:nvSpPr>
          <p:cNvPr id="12" name="Freeform 11"/>
          <p:cNvSpPr/>
          <p:nvPr userDrawn="1"/>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Rectangle 22"/>
          <p:cNvSpPr/>
          <p:nvPr userDrawn="1"/>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lgn="r">
              <a:spcAft>
                <a:spcPts val="600"/>
              </a:spcAft>
            </a:pPr>
            <a:r>
              <a:rPr lang="en-US" sz="800" noProof="0">
                <a:solidFill>
                  <a:schemeClr val="bg1"/>
                </a:solidFill>
                <a:latin typeface="+mn-lt"/>
                <a:cs typeface="Arial"/>
              </a:rPr>
              <a:t>Copyright</a:t>
            </a:r>
            <a:r>
              <a:rPr lang="en-US" sz="800" baseline="0" noProof="0">
                <a:solidFill>
                  <a:schemeClr val="bg1"/>
                </a:solidFill>
                <a:latin typeface="+mn-lt"/>
                <a:cs typeface="Arial"/>
              </a:rPr>
              <a:t>©</a:t>
            </a:r>
            <a:r>
              <a:rPr lang="en-US" sz="800" noProof="0">
                <a:solidFill>
                  <a:schemeClr val="bg1"/>
                </a:solidFill>
                <a:latin typeface="+mn-lt"/>
                <a:cs typeface="Arial"/>
              </a:rPr>
              <a:t> 2020 Sogeti. All rights reserved.</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450818" y="5181600"/>
            <a:ext cx="333195" cy="333195"/>
          </a:xfrm>
          <a:prstGeom prst="rect">
            <a:avLst/>
          </a:prstGeom>
          <a:noFill/>
        </p:spPr>
      </p:pic>
      <p:sp>
        <p:nvSpPr>
          <p:cNvPr id="18" name="Rectangle 17">
            <a:extLst>
              <a:ext uri="{FF2B5EF4-FFF2-40B4-BE49-F238E27FC236}">
                <a16:creationId xmlns:a16="http://schemas.microsoft.com/office/drawing/2014/main" id="{C8B0B0EC-FD75-415C-B572-3C011A213FE8}"/>
              </a:ext>
            </a:extLst>
          </p:cNvPr>
          <p:cNvSpPr/>
          <p:nvPr userDrawn="1"/>
        </p:nvSpPr>
        <p:spPr>
          <a:xfrm>
            <a:off x="407987" y="2138204"/>
            <a:ext cx="5616005" cy="3917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rgbClr val="95E616"/>
                </a:solidFill>
                <a:latin typeface="+mj-lt"/>
              </a:rPr>
              <a:t>About Sogeti</a:t>
            </a:r>
          </a:p>
          <a:p>
            <a:pPr algn="l"/>
            <a:r>
              <a:rPr lang="en-GB" sz="900" kern="120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2">
                    <a:lumMod val="25000"/>
                  </a:schemeClr>
                </a:solidFill>
                <a:effectLst/>
                <a:latin typeface="+mj-lt"/>
                <a:ea typeface="+mn-ea"/>
                <a:cs typeface="+mn-cs"/>
              </a:rPr>
              <a:t>fueled</a:t>
            </a:r>
            <a:r>
              <a:rPr lang="en-GB" sz="900" kern="120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r>
              <a:rPr lang="en-GB" sz="900" kern="1200">
                <a:solidFill>
                  <a:schemeClr val="bg2">
                    <a:lumMod val="25000"/>
                  </a:schemeClr>
                </a:solidFill>
                <a:effectLst/>
                <a:latin typeface="+mj-lt"/>
                <a:ea typeface="+mn-ea"/>
                <a:cs typeface="+mn-cs"/>
              </a:rPr>
              <a:t> </a:t>
            </a:r>
          </a:p>
          <a:p>
            <a:pPr algn="l"/>
            <a:r>
              <a:rPr lang="en-GB" sz="900" kern="1200">
                <a:solidFill>
                  <a:schemeClr val="bg2">
                    <a:lumMod val="25000"/>
                  </a:schemeClr>
                </a:solidFill>
                <a:effectLst/>
                <a:latin typeface="+mj-lt"/>
                <a:ea typeface="+mn-ea"/>
                <a:cs typeface="+mn-cs"/>
              </a:rPr>
              <a:t>A global leader in consulting, digital transformation, technology and engineering services,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fr-FR" sz="900" kern="1200">
              <a:solidFill>
                <a:schemeClr val="bg2">
                  <a:lumMod val="25000"/>
                </a:schemeClr>
              </a:solidFill>
              <a:effectLst/>
              <a:latin typeface="+mj-lt"/>
              <a:ea typeface="+mn-ea"/>
              <a:cs typeface="+mn-cs"/>
            </a:endParaRPr>
          </a:p>
          <a:p>
            <a:pPr algn="l">
              <a:lnSpc>
                <a:spcPct val="100000"/>
              </a:lnSpc>
              <a:spcAft>
                <a:spcPts val="400"/>
              </a:spcAft>
            </a:pPr>
            <a:r>
              <a:rPr lang="en-US" sz="900">
                <a:solidFill>
                  <a:schemeClr val="bg2">
                    <a:lumMod val="25000"/>
                  </a:schemeClr>
                </a:solidFill>
                <a:latin typeface="+mj-lt"/>
              </a:rPr>
              <a:t>Visit us at</a:t>
            </a:r>
            <a:br>
              <a:rPr lang="en-US" sz="900">
                <a:solidFill>
                  <a:schemeClr val="bg2">
                    <a:lumMod val="25000"/>
                  </a:schemeClr>
                </a:solidFill>
                <a:latin typeface="+mj-lt"/>
              </a:rPr>
            </a:br>
            <a:r>
              <a:rPr lang="en-US" sz="1050">
                <a:solidFill>
                  <a:schemeClr val="bg2">
                    <a:lumMod val="25000"/>
                  </a:schemeClr>
                </a:solidFill>
                <a:latin typeface="+mj-lt"/>
              </a:rPr>
              <a:t>www.sogeti.com</a:t>
            </a:r>
          </a:p>
          <a:p>
            <a:pPr algn="l">
              <a:lnSpc>
                <a:spcPts val="2000"/>
              </a:lnSpc>
            </a:pPr>
            <a:endParaRPr lang="en-US" sz="900">
              <a:solidFill>
                <a:schemeClr val="bg2">
                  <a:lumMod val="25000"/>
                </a:schemeClr>
              </a:solidFill>
              <a:latin typeface="+mj-lt"/>
            </a:endParaRPr>
          </a:p>
          <a:p>
            <a:pPr algn="l">
              <a:lnSpc>
                <a:spcPts val="2000"/>
              </a:lnSpc>
            </a:pPr>
            <a:endParaRPr lang="en-US" sz="900">
              <a:solidFill>
                <a:schemeClr val="bg2">
                  <a:lumMod val="25000"/>
                </a:schemeClr>
              </a:solidFill>
              <a:latin typeface="+mj-lt"/>
            </a:endParaRPr>
          </a:p>
        </p:txBody>
      </p:sp>
    </p:spTree>
    <p:extLst>
      <p:ext uri="{BB962C8B-B14F-4D97-AF65-F5344CB8AC3E}">
        <p14:creationId xmlns:p14="http://schemas.microsoft.com/office/powerpoint/2010/main" val="26149811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3">
    <p:spTree>
      <p:nvGrpSpPr>
        <p:cNvPr id="1" name=""/>
        <p:cNvGrpSpPr/>
        <p:nvPr/>
      </p:nvGrpSpPr>
      <p:grpSpPr>
        <a:xfrm>
          <a:off x="0" y="0"/>
          <a:ext cx="0" cy="0"/>
          <a:chOff x="0" y="0"/>
          <a:chExt cx="0" cy="0"/>
        </a:xfrm>
      </p:grpSpPr>
      <p:sp>
        <p:nvSpPr>
          <p:cNvPr id="10" name="Freeform 9"/>
          <p:cNvSpPr/>
          <p:nvPr userDrawn="1"/>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3" name="Rectangle 22"/>
          <p:cNvSpPr/>
          <p:nvPr userDrawn="1"/>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lgn="l">
              <a:spcAft>
                <a:spcPts val="600"/>
              </a:spcAft>
            </a:pPr>
            <a:r>
              <a:rPr lang="en-US" sz="800" noProof="0">
                <a:solidFill>
                  <a:schemeClr val="bg1"/>
                </a:solidFill>
                <a:latin typeface="+mn-lt"/>
                <a:cs typeface="Arial"/>
              </a:rPr>
              <a:t>Copyright</a:t>
            </a:r>
            <a:r>
              <a:rPr lang="en-US" sz="800" baseline="0" noProof="0">
                <a:solidFill>
                  <a:schemeClr val="bg1"/>
                </a:solidFill>
                <a:latin typeface="+mn-lt"/>
                <a:cs typeface="Arial"/>
              </a:rPr>
              <a:t>©</a:t>
            </a:r>
            <a:r>
              <a:rPr lang="en-US" sz="800" noProof="0">
                <a:solidFill>
                  <a:schemeClr val="bg1"/>
                </a:solidFill>
                <a:latin typeface="+mn-lt"/>
                <a:cs typeface="Arial"/>
              </a:rPr>
              <a:t> 2020 Sogeti. All rights reserved.</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3"/>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4"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5"/>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6"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7"/>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8" cstate="print"/>
          <a:srcRect/>
          <a:stretch>
            <a:fillRect/>
          </a:stretch>
        </p:blipFill>
        <p:spPr bwMode="auto">
          <a:xfrm>
            <a:off x="1187278" y="3962400"/>
            <a:ext cx="333195" cy="333195"/>
          </a:xfrm>
          <a:prstGeom prst="rect">
            <a:avLst/>
          </a:prstGeom>
          <a:noFill/>
        </p:spPr>
      </p:pic>
      <p:sp>
        <p:nvSpPr>
          <p:cNvPr id="18" name="Rectangle 17">
            <a:extLst>
              <a:ext uri="{FF2B5EF4-FFF2-40B4-BE49-F238E27FC236}">
                <a16:creationId xmlns:a16="http://schemas.microsoft.com/office/drawing/2014/main" id="{F8B8BCFC-6DE2-4AD3-B587-0EC6D9C261E5}"/>
              </a:ext>
            </a:extLst>
          </p:cNvPr>
          <p:cNvSpPr/>
          <p:nvPr userDrawn="1"/>
        </p:nvSpPr>
        <p:spPr>
          <a:xfrm>
            <a:off x="6888088" y="1556792"/>
            <a:ext cx="4674125" cy="4194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l">
              <a:lnSpc>
                <a:spcPct val="300000"/>
              </a:lnSpc>
            </a:pPr>
            <a:r>
              <a:rPr lang="en-US" sz="1600">
                <a:solidFill>
                  <a:srgbClr val="2B0A3D"/>
                </a:solidFill>
                <a:latin typeface="+mj-lt"/>
              </a:rPr>
              <a:t>About Sogeti</a:t>
            </a:r>
          </a:p>
          <a:p>
            <a:pPr algn="l"/>
            <a:r>
              <a:rPr lang="en-GB" sz="900" kern="1200">
                <a:solidFill>
                  <a:schemeClr val="bg2">
                    <a:lumMod val="25000"/>
                  </a:schemeClr>
                </a:solidFill>
                <a:effectLst/>
                <a:latin typeface="+mj-lt"/>
                <a:ea typeface="+mn-ea"/>
                <a:cs typeface="+mn-cs"/>
              </a:rPr>
              <a:t>Part of the Capgemini Group, Sogeti operates in more than 100 locations globally. Working closely with clients and partners to take full advantage of the opportunities of technology, Sogeti combines agility and speed of implementation to tailor innovative future-focused solutions in Digital Assurance and Testing, Cloud and Cybersecurity, all </a:t>
            </a:r>
            <a:r>
              <a:rPr lang="en-GB" sz="900" kern="1200" err="1">
                <a:solidFill>
                  <a:schemeClr val="bg2">
                    <a:lumMod val="25000"/>
                  </a:schemeClr>
                </a:solidFill>
                <a:effectLst/>
                <a:latin typeface="+mj-lt"/>
                <a:ea typeface="+mn-ea"/>
                <a:cs typeface="+mn-cs"/>
              </a:rPr>
              <a:t>fueled</a:t>
            </a:r>
            <a:r>
              <a:rPr lang="en-GB" sz="900" kern="1200">
                <a:solidFill>
                  <a:schemeClr val="bg2">
                    <a:lumMod val="25000"/>
                  </a:schemeClr>
                </a:solidFill>
                <a:effectLst/>
                <a:latin typeface="+mj-lt"/>
                <a:ea typeface="+mn-ea"/>
                <a:cs typeface="+mn-cs"/>
              </a:rPr>
              <a:t> by AI and automation. With its hands-on ‘value in the making’ approach and passion for technology, Sogeti helps organizations implement their digital journeys at speed. </a:t>
            </a:r>
          </a:p>
          <a:p>
            <a:pPr algn="l"/>
            <a:r>
              <a:rPr lang="en-GB" sz="900" kern="1200">
                <a:solidFill>
                  <a:schemeClr val="bg2">
                    <a:lumMod val="25000"/>
                  </a:schemeClr>
                </a:solidFill>
                <a:effectLst/>
                <a:latin typeface="+mj-lt"/>
                <a:ea typeface="+mn-ea"/>
                <a:cs typeface="+mn-cs"/>
              </a:rPr>
              <a:t> </a:t>
            </a:r>
          </a:p>
          <a:p>
            <a:pPr algn="l"/>
            <a:r>
              <a:rPr lang="en-GB" sz="900" kern="1200">
                <a:solidFill>
                  <a:schemeClr val="bg2">
                    <a:lumMod val="25000"/>
                  </a:schemeClr>
                </a:solidFill>
                <a:effectLst/>
                <a:latin typeface="+mj-lt"/>
                <a:ea typeface="+mn-ea"/>
                <a:cs typeface="+mn-cs"/>
              </a:rPr>
              <a:t>A global leader in consulting, digital transformation, technology and engineering services,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a:p>
            <a:pPr algn="l"/>
            <a:endParaRPr lang="fr-FR" sz="900" kern="1200">
              <a:solidFill>
                <a:schemeClr val="bg2">
                  <a:lumMod val="25000"/>
                </a:schemeClr>
              </a:solidFill>
              <a:effectLst/>
              <a:latin typeface="+mj-lt"/>
              <a:ea typeface="+mn-ea"/>
              <a:cs typeface="+mn-cs"/>
            </a:endParaRPr>
          </a:p>
          <a:p>
            <a:pPr algn="l">
              <a:lnSpc>
                <a:spcPct val="100000"/>
              </a:lnSpc>
              <a:spcAft>
                <a:spcPts val="400"/>
              </a:spcAft>
            </a:pPr>
            <a:r>
              <a:rPr lang="en-US" sz="900">
                <a:solidFill>
                  <a:schemeClr val="bg2">
                    <a:lumMod val="25000"/>
                  </a:schemeClr>
                </a:solidFill>
                <a:latin typeface="+mj-lt"/>
              </a:rPr>
              <a:t>Visit us at</a:t>
            </a:r>
            <a:br>
              <a:rPr lang="en-US" sz="900">
                <a:solidFill>
                  <a:schemeClr val="bg2">
                    <a:lumMod val="25000"/>
                  </a:schemeClr>
                </a:solidFill>
                <a:latin typeface="+mj-lt"/>
              </a:rPr>
            </a:br>
            <a:r>
              <a:rPr lang="en-US" sz="1050">
                <a:solidFill>
                  <a:schemeClr val="bg2">
                    <a:lumMod val="25000"/>
                  </a:schemeClr>
                </a:solidFill>
                <a:latin typeface="+mj-lt"/>
              </a:rPr>
              <a:t>www.sogeti.com</a:t>
            </a:r>
          </a:p>
          <a:p>
            <a:pPr algn="l">
              <a:lnSpc>
                <a:spcPts val="2000"/>
              </a:lnSpc>
            </a:pPr>
            <a:endParaRPr lang="en-US" sz="900">
              <a:solidFill>
                <a:schemeClr val="bg2">
                  <a:lumMod val="25000"/>
                </a:schemeClr>
              </a:solidFill>
              <a:latin typeface="+mj-lt"/>
            </a:endParaRPr>
          </a:p>
          <a:p>
            <a:pPr algn="l">
              <a:lnSpc>
                <a:spcPts val="2000"/>
              </a:lnSpc>
            </a:pPr>
            <a:endParaRPr lang="en-US" sz="900">
              <a:solidFill>
                <a:schemeClr val="bg2">
                  <a:lumMod val="25000"/>
                </a:schemeClr>
              </a:solidFill>
              <a:latin typeface="+mj-lt"/>
            </a:endParaRPr>
          </a:p>
        </p:txBody>
      </p:sp>
    </p:spTree>
    <p:extLst>
      <p:ext uri="{BB962C8B-B14F-4D97-AF65-F5344CB8AC3E}">
        <p14:creationId xmlns:p14="http://schemas.microsoft.com/office/powerpoint/2010/main" val="28417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with header">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010B8AA-3007-4109-B528-DD30E7E165B4}"/>
              </a:ext>
            </a:extLst>
          </p:cNvPr>
          <p:cNvSpPr>
            <a:spLocks noGrp="1"/>
          </p:cNvSpPr>
          <p:nvPr>
            <p:ph type="title" hasCustomPrompt="1"/>
          </p:nvPr>
        </p:nvSpPr>
        <p:spPr/>
        <p:txBody>
          <a:bodyPr/>
          <a:lstStyle/>
          <a:p>
            <a:r>
              <a:rPr lang="en-US" noProof="0"/>
              <a:t>Modifiez le style du titre</a:t>
            </a:r>
          </a:p>
        </p:txBody>
      </p:sp>
      <p:sp>
        <p:nvSpPr>
          <p:cNvPr id="6" name="Espace réservé du texte 5">
            <a:extLst>
              <a:ext uri="{FF2B5EF4-FFF2-40B4-BE49-F238E27FC236}">
                <a16:creationId xmlns:a16="http://schemas.microsoft.com/office/drawing/2014/main" id="{BC9DC688-D10B-4806-A762-99A72BBC8487}"/>
              </a:ext>
            </a:extLst>
          </p:cNvPr>
          <p:cNvSpPr>
            <a:spLocks noGrp="1"/>
          </p:cNvSpPr>
          <p:nvPr>
            <p:ph type="body" sz="quarter" idx="11" hasCustomPrompt="1"/>
          </p:nvPr>
        </p:nvSpPr>
        <p:spPr>
          <a:xfrm>
            <a:off x="395288" y="218625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5" name="Espace réservé du texte 5">
            <a:extLst>
              <a:ext uri="{FF2B5EF4-FFF2-40B4-BE49-F238E27FC236}">
                <a16:creationId xmlns:a16="http://schemas.microsoft.com/office/drawing/2014/main" id="{50795513-6C8B-471F-8A2C-96B5EF9EAC8D}"/>
              </a:ext>
            </a:extLst>
          </p:cNvPr>
          <p:cNvSpPr>
            <a:spLocks noGrp="1"/>
          </p:cNvSpPr>
          <p:nvPr>
            <p:ph type="body" sz="quarter" idx="12" hasCustomPrompt="1"/>
          </p:nvPr>
        </p:nvSpPr>
        <p:spPr>
          <a:xfrm>
            <a:off x="6528475" y="2196000"/>
            <a:ext cx="5400000" cy="4185750"/>
          </a:xfrm>
        </p:spPr>
        <p:txBody>
          <a:bodyPr/>
          <a:lstStyle/>
          <a:p>
            <a:pPr lvl="0"/>
            <a:r>
              <a:rPr lang="en-US" noProof="0"/>
              <a:t>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7" name="Espace réservé du texte 2">
            <a:extLst>
              <a:ext uri="{FF2B5EF4-FFF2-40B4-BE49-F238E27FC236}">
                <a16:creationId xmlns:a16="http://schemas.microsoft.com/office/drawing/2014/main" id="{ADD39656-6120-4639-8078-610F4ABE8F5D}"/>
              </a:ext>
            </a:extLst>
          </p:cNvPr>
          <p:cNvSpPr>
            <a:spLocks noGrp="1"/>
          </p:cNvSpPr>
          <p:nvPr>
            <p:ph type="body" idx="1" hasCustomPrompt="1"/>
          </p:nvPr>
        </p:nvSpPr>
        <p:spPr>
          <a:xfrm>
            <a:off x="395999"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
        <p:nvSpPr>
          <p:cNvPr id="8" name="Espace réservé du texte 4">
            <a:extLst>
              <a:ext uri="{FF2B5EF4-FFF2-40B4-BE49-F238E27FC236}">
                <a16:creationId xmlns:a16="http://schemas.microsoft.com/office/drawing/2014/main" id="{CBE5EEAC-C5CA-4145-BC80-A32F86DFD974}"/>
              </a:ext>
            </a:extLst>
          </p:cNvPr>
          <p:cNvSpPr>
            <a:spLocks noGrp="1"/>
          </p:cNvSpPr>
          <p:nvPr>
            <p:ph type="body" sz="quarter" idx="3" hasCustomPrompt="1"/>
          </p:nvPr>
        </p:nvSpPr>
        <p:spPr>
          <a:xfrm>
            <a:off x="6528475" y="1440000"/>
            <a:ext cx="5400000" cy="576000"/>
          </a:xfrm>
        </p:spPr>
        <p:txBody>
          <a:bodyPr anchor="ctr"/>
          <a:lstStyle>
            <a:lvl1pPr marL="0" indent="0">
              <a:buNone/>
              <a:defRPr sz="18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Modifier les styles du texte du masque</a:t>
            </a:r>
          </a:p>
        </p:txBody>
      </p:sp>
    </p:spTree>
    <p:extLst>
      <p:ext uri="{BB962C8B-B14F-4D97-AF65-F5344CB8AC3E}">
        <p14:creationId xmlns:p14="http://schemas.microsoft.com/office/powerpoint/2010/main" val="78862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with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7D633B-0BFE-4D58-A316-29342A929DF8}"/>
              </a:ext>
            </a:extLst>
          </p:cNvPr>
          <p:cNvSpPr/>
          <p:nvPr userDrawn="1"/>
        </p:nvSpPr>
        <p:spPr bwMode="ltGray">
          <a:xfrm>
            <a:off x="0" y="4077072"/>
            <a:ext cx="12192000" cy="2780928"/>
          </a:xfrm>
          <a:prstGeom prst="rect">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re 1">
            <a:extLst>
              <a:ext uri="{FF2B5EF4-FFF2-40B4-BE49-F238E27FC236}">
                <a16:creationId xmlns:a16="http://schemas.microsoft.com/office/drawing/2014/main" id="{2FF2BFA1-3446-44BB-89B6-E47BC38E10DD}"/>
              </a:ext>
            </a:extLst>
          </p:cNvPr>
          <p:cNvSpPr>
            <a:spLocks noGrp="1"/>
          </p:cNvSpPr>
          <p:nvPr>
            <p:ph type="title" hasCustomPrompt="1"/>
          </p:nvPr>
        </p:nvSpPr>
        <p:spPr/>
        <p:txBody>
          <a:bodyPr/>
          <a:lstStyle>
            <a:lvl1pPr>
              <a:defRPr/>
            </a:lvl1pPr>
          </a:lstStyle>
          <a:p>
            <a:r>
              <a:rPr lang="en-US" noProof="0"/>
              <a:t>Modifiez le style du titre</a:t>
            </a:r>
          </a:p>
        </p:txBody>
      </p:sp>
      <p:sp>
        <p:nvSpPr>
          <p:cNvPr id="23" name="Text Placeholder 4">
            <a:extLst>
              <a:ext uri="{FF2B5EF4-FFF2-40B4-BE49-F238E27FC236}">
                <a16:creationId xmlns:a16="http://schemas.microsoft.com/office/drawing/2014/main" id="{90401A7E-940D-4E34-AE04-1569095E0369}"/>
              </a:ext>
            </a:extLst>
          </p:cNvPr>
          <p:cNvSpPr>
            <a:spLocks noGrp="1"/>
          </p:cNvSpPr>
          <p:nvPr>
            <p:ph type="body" sz="quarter" idx="13" hasCustomPrompt="1"/>
          </p:nvPr>
        </p:nvSpPr>
        <p:spPr>
          <a:xfrm>
            <a:off x="395999"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4" name="Text Placeholder 4">
            <a:extLst>
              <a:ext uri="{FF2B5EF4-FFF2-40B4-BE49-F238E27FC236}">
                <a16:creationId xmlns:a16="http://schemas.microsoft.com/office/drawing/2014/main" id="{F902169D-8617-4138-89F9-A6FA7F06622A}"/>
              </a:ext>
            </a:extLst>
          </p:cNvPr>
          <p:cNvSpPr>
            <a:spLocks noGrp="1"/>
          </p:cNvSpPr>
          <p:nvPr>
            <p:ph type="body" sz="quarter" idx="27" hasCustomPrompt="1"/>
          </p:nvPr>
        </p:nvSpPr>
        <p:spPr>
          <a:xfrm>
            <a:off x="83282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5" name="Text Placeholder 4">
            <a:extLst>
              <a:ext uri="{FF2B5EF4-FFF2-40B4-BE49-F238E27FC236}">
                <a16:creationId xmlns:a16="http://schemas.microsoft.com/office/drawing/2014/main" id="{34544FEB-328F-4B0A-B598-69DFCF9F59B2}"/>
              </a:ext>
            </a:extLst>
          </p:cNvPr>
          <p:cNvSpPr>
            <a:spLocks noGrp="1"/>
          </p:cNvSpPr>
          <p:nvPr>
            <p:ph type="body" sz="quarter" idx="29" hasCustomPrompt="1"/>
          </p:nvPr>
        </p:nvSpPr>
        <p:spPr>
          <a:xfrm>
            <a:off x="4402048" y="1440000"/>
            <a:ext cx="360000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26" name="Text Placeholder 4">
            <a:extLst>
              <a:ext uri="{FF2B5EF4-FFF2-40B4-BE49-F238E27FC236}">
                <a16:creationId xmlns:a16="http://schemas.microsoft.com/office/drawing/2014/main" id="{1616D9A8-5891-44FB-BF3D-E4EEFE88D97C}"/>
              </a:ext>
            </a:extLst>
          </p:cNvPr>
          <p:cNvSpPr>
            <a:spLocks noGrp="1"/>
          </p:cNvSpPr>
          <p:nvPr>
            <p:ph type="body" sz="quarter" idx="31" hasCustomPrompt="1"/>
          </p:nvPr>
        </p:nvSpPr>
        <p:spPr>
          <a:xfrm>
            <a:off x="395999" y="4231996"/>
            <a:ext cx="11520000"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a:t>Click to insert section title</a:t>
            </a:r>
          </a:p>
        </p:txBody>
      </p:sp>
      <p:sp>
        <p:nvSpPr>
          <p:cNvPr id="27" name="Text Placeholder 7">
            <a:extLst>
              <a:ext uri="{FF2B5EF4-FFF2-40B4-BE49-F238E27FC236}">
                <a16:creationId xmlns:a16="http://schemas.microsoft.com/office/drawing/2014/main" id="{20A5D04E-30DA-4CE3-9AB4-BE54BD09D9E3}"/>
              </a:ext>
            </a:extLst>
          </p:cNvPr>
          <p:cNvSpPr>
            <a:spLocks noGrp="1"/>
          </p:cNvSpPr>
          <p:nvPr>
            <p:ph type="body" sz="quarter" idx="32" hasCustomPrompt="1"/>
          </p:nvPr>
        </p:nvSpPr>
        <p:spPr>
          <a:xfrm>
            <a:off x="396000"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8" name="Text Placeholder 7">
            <a:extLst>
              <a:ext uri="{FF2B5EF4-FFF2-40B4-BE49-F238E27FC236}">
                <a16:creationId xmlns:a16="http://schemas.microsoft.com/office/drawing/2014/main" id="{D41AA623-196A-443E-894B-4DFC49358122}"/>
              </a:ext>
            </a:extLst>
          </p:cNvPr>
          <p:cNvSpPr>
            <a:spLocks noGrp="1"/>
          </p:cNvSpPr>
          <p:nvPr>
            <p:ph type="body" sz="quarter" idx="33" hasCustomPrompt="1"/>
          </p:nvPr>
        </p:nvSpPr>
        <p:spPr>
          <a:xfrm>
            <a:off x="44020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29" name="Text Placeholder 7">
            <a:extLst>
              <a:ext uri="{FF2B5EF4-FFF2-40B4-BE49-F238E27FC236}">
                <a16:creationId xmlns:a16="http://schemas.microsoft.com/office/drawing/2014/main" id="{D80E12C0-6E1E-43DD-A338-A4D7F5D6D138}"/>
              </a:ext>
            </a:extLst>
          </p:cNvPr>
          <p:cNvSpPr>
            <a:spLocks noGrp="1"/>
          </p:cNvSpPr>
          <p:nvPr>
            <p:ph type="body" sz="quarter" idx="34" hasCustomPrompt="1"/>
          </p:nvPr>
        </p:nvSpPr>
        <p:spPr>
          <a:xfrm>
            <a:off x="8328248" y="1908000"/>
            <a:ext cx="360000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a:t>Click to insert text</a:t>
            </a:r>
          </a:p>
        </p:txBody>
      </p:sp>
      <p:sp>
        <p:nvSpPr>
          <p:cNvPr id="30" name="Text Placeholder 3">
            <a:extLst>
              <a:ext uri="{FF2B5EF4-FFF2-40B4-BE49-F238E27FC236}">
                <a16:creationId xmlns:a16="http://schemas.microsoft.com/office/drawing/2014/main" id="{7870C889-9BBC-4888-812F-9FFA8DFE267E}"/>
              </a:ext>
            </a:extLst>
          </p:cNvPr>
          <p:cNvSpPr>
            <a:spLocks noGrp="1"/>
          </p:cNvSpPr>
          <p:nvPr>
            <p:ph type="body" sz="quarter" idx="10" hasCustomPrompt="1"/>
          </p:nvPr>
        </p:nvSpPr>
        <p:spPr>
          <a:xfrm>
            <a:off x="407987" y="4710546"/>
            <a:ext cx="11520000" cy="1671204"/>
          </a:xfrm>
          <a:prstGeom prst="rect">
            <a:avLst/>
          </a:prstGeom>
        </p:spPr>
        <p:txBody>
          <a:bodyPr/>
          <a:lstStyle>
            <a:lvl2pPr>
              <a:defRPr/>
            </a:lvl2pPr>
            <a:lvl5pPr marL="914400" indent="-231775">
              <a:defRPr/>
            </a:lvl5pPr>
          </a:lstStyle>
          <a:p>
            <a:pPr lvl="1"/>
            <a:r>
              <a:rPr lang="en-US"/>
              <a:t>Placeholder</a:t>
            </a:r>
          </a:p>
          <a:p>
            <a:pPr lvl="2"/>
            <a:r>
              <a:rPr lang="en-US"/>
              <a:t>Placeholder</a:t>
            </a:r>
          </a:p>
          <a:p>
            <a:pPr lvl="3"/>
            <a:r>
              <a:rPr lang="en-US"/>
              <a:t>Placeholder</a:t>
            </a:r>
          </a:p>
          <a:p>
            <a:pPr lvl="3"/>
            <a:endParaRPr lang="en-US"/>
          </a:p>
        </p:txBody>
      </p:sp>
    </p:spTree>
    <p:extLst>
      <p:ext uri="{BB962C8B-B14F-4D97-AF65-F5344CB8AC3E}">
        <p14:creationId xmlns:p14="http://schemas.microsoft.com/office/powerpoint/2010/main" val="296008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1">
    <p:spTree>
      <p:nvGrpSpPr>
        <p:cNvPr id="1" name=""/>
        <p:cNvGrpSpPr/>
        <p:nvPr/>
      </p:nvGrpSpPr>
      <p:grpSpPr>
        <a:xfrm>
          <a:off x="0" y="0"/>
          <a:ext cx="0" cy="0"/>
          <a:chOff x="0" y="0"/>
          <a:chExt cx="0" cy="0"/>
        </a:xfrm>
      </p:grpSpPr>
      <p:sp>
        <p:nvSpPr>
          <p:cNvPr id="13" name="Freeform 10">
            <a:extLst>
              <a:ext uri="{FF2B5EF4-FFF2-40B4-BE49-F238E27FC236}">
                <a16:creationId xmlns:a16="http://schemas.microsoft.com/office/drawing/2014/main" id="{CC19F88E-D469-46FF-8BE9-FEB21662F4F4}"/>
              </a:ext>
            </a:extLst>
          </p:cNvPr>
          <p:cNvSpPr>
            <a:spLocks/>
          </p:cNvSpPr>
          <p:nvPr userDrawn="1"/>
        </p:nvSpPr>
        <p:spPr bwMode="auto">
          <a:xfrm flipV="1">
            <a:off x="0" y="404812"/>
            <a:ext cx="4495800" cy="6453187"/>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6" name="Text Placeholder 7">
            <a:extLst>
              <a:ext uri="{FF2B5EF4-FFF2-40B4-BE49-F238E27FC236}">
                <a16:creationId xmlns:a16="http://schemas.microsoft.com/office/drawing/2014/main" id="{347C135E-A81D-400B-81F6-12EEF07DA9CA}"/>
              </a:ext>
            </a:extLst>
          </p:cNvPr>
          <p:cNvSpPr>
            <a:spLocks noGrp="1"/>
          </p:cNvSpPr>
          <p:nvPr>
            <p:ph type="body" sz="quarter" idx="11" hasCustomPrompt="1"/>
          </p:nvPr>
        </p:nvSpPr>
        <p:spPr>
          <a:xfrm>
            <a:off x="5181600" y="16690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7" name="Text Placeholder 7">
            <a:extLst>
              <a:ext uri="{FF2B5EF4-FFF2-40B4-BE49-F238E27FC236}">
                <a16:creationId xmlns:a16="http://schemas.microsoft.com/office/drawing/2014/main" id="{279FD77C-BB56-44E3-A115-D44F4B8D409C}"/>
              </a:ext>
            </a:extLst>
          </p:cNvPr>
          <p:cNvSpPr>
            <a:spLocks noGrp="1"/>
          </p:cNvSpPr>
          <p:nvPr>
            <p:ph type="body" sz="quarter" idx="12" hasCustomPrompt="1"/>
          </p:nvPr>
        </p:nvSpPr>
        <p:spPr>
          <a:xfrm>
            <a:off x="5181600" y="2355300"/>
            <a:ext cx="5562600"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0AB83DF8-5D0B-4178-8475-CAD51218759F}"/>
              </a:ext>
            </a:extLst>
          </p:cNvPr>
          <p:cNvSpPr>
            <a:spLocks noGrp="1"/>
          </p:cNvSpPr>
          <p:nvPr>
            <p:ph type="body" sz="quarter" idx="13" hasCustomPrompt="1"/>
          </p:nvPr>
        </p:nvSpPr>
        <p:spPr>
          <a:xfrm>
            <a:off x="5181600" y="30357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9" name="Text Placeholder 7">
            <a:extLst>
              <a:ext uri="{FF2B5EF4-FFF2-40B4-BE49-F238E27FC236}">
                <a16:creationId xmlns:a16="http://schemas.microsoft.com/office/drawing/2014/main" id="{003B4C80-0512-4BB7-A9D1-FB9B9D72F3BF}"/>
              </a:ext>
            </a:extLst>
          </p:cNvPr>
          <p:cNvSpPr>
            <a:spLocks noGrp="1"/>
          </p:cNvSpPr>
          <p:nvPr>
            <p:ph type="body" sz="quarter" idx="14" hasCustomPrompt="1"/>
          </p:nvPr>
        </p:nvSpPr>
        <p:spPr>
          <a:xfrm>
            <a:off x="5181600" y="371910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0" name="Text Placeholder 7">
            <a:extLst>
              <a:ext uri="{FF2B5EF4-FFF2-40B4-BE49-F238E27FC236}">
                <a16:creationId xmlns:a16="http://schemas.microsoft.com/office/drawing/2014/main" id="{DEB18B61-E8D0-4414-9FE3-2042B436845D}"/>
              </a:ext>
            </a:extLst>
          </p:cNvPr>
          <p:cNvSpPr>
            <a:spLocks noGrp="1"/>
          </p:cNvSpPr>
          <p:nvPr>
            <p:ph type="body" sz="quarter" idx="15" hasCustomPrompt="1"/>
          </p:nvPr>
        </p:nvSpPr>
        <p:spPr>
          <a:xfrm>
            <a:off x="5181600" y="44024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1" name="Text Placeholder 7">
            <a:extLst>
              <a:ext uri="{FF2B5EF4-FFF2-40B4-BE49-F238E27FC236}">
                <a16:creationId xmlns:a16="http://schemas.microsoft.com/office/drawing/2014/main" id="{07EA0703-5FDD-4D8B-BDC8-FE674C5C6E21}"/>
              </a:ext>
            </a:extLst>
          </p:cNvPr>
          <p:cNvSpPr>
            <a:spLocks noGrp="1"/>
          </p:cNvSpPr>
          <p:nvPr>
            <p:ph type="body" sz="quarter" idx="16" hasCustomPrompt="1"/>
          </p:nvPr>
        </p:nvSpPr>
        <p:spPr>
          <a:xfrm>
            <a:off x="5181600" y="5090196"/>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2" name="Text Placeholder 7">
            <a:extLst>
              <a:ext uri="{FF2B5EF4-FFF2-40B4-BE49-F238E27FC236}">
                <a16:creationId xmlns:a16="http://schemas.microsoft.com/office/drawing/2014/main" id="{C064F9FB-7DC0-403B-9847-35464F1DCE0F}"/>
              </a:ext>
            </a:extLst>
          </p:cNvPr>
          <p:cNvSpPr>
            <a:spLocks noGrp="1"/>
          </p:cNvSpPr>
          <p:nvPr>
            <p:ph type="body" sz="quarter" idx="17" hasCustomPrompt="1"/>
          </p:nvPr>
        </p:nvSpPr>
        <p:spPr>
          <a:xfrm>
            <a:off x="5181600" y="5769152"/>
            <a:ext cx="5562600"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246931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lvl1pPr>
              <a:defRPr/>
            </a:lvl1pPr>
          </a:lstStyle>
          <a:p>
            <a:r>
              <a:rPr lang="en-US" noProof="0"/>
              <a:t>Modifiez le style du titre</a:t>
            </a:r>
          </a:p>
        </p:txBody>
      </p:sp>
      <p:sp>
        <p:nvSpPr>
          <p:cNvPr id="14" name="Freeform 27">
            <a:extLst>
              <a:ext uri="{FF2B5EF4-FFF2-40B4-BE49-F238E27FC236}">
                <a16:creationId xmlns:a16="http://schemas.microsoft.com/office/drawing/2014/main" id="{E9584E4F-0ADE-4C23-8FE0-EF70FE5053E9}"/>
              </a:ext>
            </a:extLst>
          </p:cNvPr>
          <p:cNvSpPr/>
          <p:nvPr userDrawn="1"/>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pic>
        <p:nvPicPr>
          <p:cNvPr id="15" name="Picture 26">
            <a:extLst>
              <a:ext uri="{FF2B5EF4-FFF2-40B4-BE49-F238E27FC236}">
                <a16:creationId xmlns:a16="http://schemas.microsoft.com/office/drawing/2014/main" id="{946E4B4C-4491-45FC-B5B9-188443D8B49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285370" y="1654230"/>
            <a:ext cx="7363358" cy="4787097"/>
          </a:xfrm>
          <a:prstGeom prst="rect">
            <a:avLst/>
          </a:prstGeom>
        </p:spPr>
      </p:pic>
      <p:sp>
        <p:nvSpPr>
          <p:cNvPr id="4" name="Espace réservé du texte 3">
            <a:extLst>
              <a:ext uri="{FF2B5EF4-FFF2-40B4-BE49-F238E27FC236}">
                <a16:creationId xmlns:a16="http://schemas.microsoft.com/office/drawing/2014/main" id="{0F17F101-671D-44BF-9829-7BAFFDE71C71}"/>
              </a:ext>
            </a:extLst>
          </p:cNvPr>
          <p:cNvSpPr>
            <a:spLocks noGrp="1"/>
          </p:cNvSpPr>
          <p:nvPr>
            <p:ph type="body" sz="quarter" idx="16" hasCustomPrompt="1"/>
          </p:nvPr>
        </p:nvSpPr>
        <p:spPr>
          <a:xfrm>
            <a:off x="1524521" y="2596988"/>
            <a:ext cx="3635375" cy="569979"/>
          </a:xfrm>
        </p:spPr>
        <p:txBody>
          <a:bodyPr/>
          <a:lstStyle>
            <a:lvl1pPr marL="0" indent="0">
              <a:buFont typeface="Arial" panose="020B0604020202020204" pitchFamily="34" charset="0"/>
              <a:buNone/>
              <a:defRPr/>
            </a:lvl1pPr>
            <a:lvl2pPr marL="158750" indent="0">
              <a:buNone/>
              <a:defRPr/>
            </a:lvl2pPr>
          </a:lstStyle>
          <a:p>
            <a:pPr lvl="0"/>
            <a:r>
              <a:rPr lang="en-US" noProof="0"/>
              <a:t>Click to insert text</a:t>
            </a:r>
          </a:p>
        </p:txBody>
      </p:sp>
      <p:sp>
        <p:nvSpPr>
          <p:cNvPr id="22" name="Espace réservé du texte 3">
            <a:extLst>
              <a:ext uri="{FF2B5EF4-FFF2-40B4-BE49-F238E27FC236}">
                <a16:creationId xmlns:a16="http://schemas.microsoft.com/office/drawing/2014/main" id="{8E01D584-7E36-43C9-8FA9-410B82033F66}"/>
              </a:ext>
            </a:extLst>
          </p:cNvPr>
          <p:cNvSpPr>
            <a:spLocks noGrp="1"/>
          </p:cNvSpPr>
          <p:nvPr>
            <p:ph type="body" sz="quarter" idx="17" hasCustomPrompt="1"/>
          </p:nvPr>
        </p:nvSpPr>
        <p:spPr>
          <a:xfrm>
            <a:off x="1524521" y="4642411"/>
            <a:ext cx="3635375" cy="569979"/>
          </a:xfrm>
        </p:spPr>
        <p:txBody>
          <a:bodyPr/>
          <a:lstStyle>
            <a:lvl1pPr>
              <a:defRPr/>
            </a:lvl1pPr>
            <a:lvl2pPr marL="158750" indent="0">
              <a:buNone/>
              <a:defRPr/>
            </a:lvl2pPr>
          </a:lstStyle>
          <a:p>
            <a:pPr lvl="0"/>
            <a:r>
              <a:rPr lang="en-US" noProof="0"/>
              <a:t>Click to insert text</a:t>
            </a:r>
          </a:p>
        </p:txBody>
      </p:sp>
      <p:sp>
        <p:nvSpPr>
          <p:cNvPr id="23" name="Espace réservé du texte 3">
            <a:extLst>
              <a:ext uri="{FF2B5EF4-FFF2-40B4-BE49-F238E27FC236}">
                <a16:creationId xmlns:a16="http://schemas.microsoft.com/office/drawing/2014/main" id="{6C7F4F01-56A1-4828-81C9-CF7C729FA6C2}"/>
              </a:ext>
            </a:extLst>
          </p:cNvPr>
          <p:cNvSpPr>
            <a:spLocks noGrp="1"/>
          </p:cNvSpPr>
          <p:nvPr>
            <p:ph type="body" sz="quarter" idx="18" hasCustomPrompt="1"/>
          </p:nvPr>
        </p:nvSpPr>
        <p:spPr>
          <a:xfrm>
            <a:off x="1524521" y="3619699"/>
            <a:ext cx="3635375" cy="569979"/>
          </a:xfrm>
        </p:spPr>
        <p:txBody>
          <a:bodyPr/>
          <a:lstStyle>
            <a:lvl1pPr>
              <a:defRPr/>
            </a:lvl1pPr>
            <a:lvl2pPr marL="158750" indent="0">
              <a:buNone/>
              <a:defRPr/>
            </a:lvl2pPr>
          </a:lstStyle>
          <a:p>
            <a:pPr lvl="0"/>
            <a:r>
              <a:rPr lang="en-US" noProof="0"/>
              <a:t>Click to insert text</a:t>
            </a:r>
          </a:p>
        </p:txBody>
      </p:sp>
    </p:spTree>
    <p:extLst>
      <p:ext uri="{BB962C8B-B14F-4D97-AF65-F5344CB8AC3E}">
        <p14:creationId xmlns:p14="http://schemas.microsoft.com/office/powerpoint/2010/main" val="259220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with ima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a:t>Modifiez le style du titre</a:t>
            </a:r>
          </a:p>
        </p:txBody>
      </p:sp>
      <p:grpSp>
        <p:nvGrpSpPr>
          <p:cNvPr id="3" name="Group 30">
            <a:extLst>
              <a:ext uri="{FF2B5EF4-FFF2-40B4-BE49-F238E27FC236}">
                <a16:creationId xmlns:a16="http://schemas.microsoft.com/office/drawing/2014/main" id="{3AD05034-F310-45B7-8D19-09304BA71383}"/>
              </a:ext>
            </a:extLst>
          </p:cNvPr>
          <p:cNvGrpSpPr/>
          <p:nvPr userDrawn="1"/>
        </p:nvGrpSpPr>
        <p:grpSpPr>
          <a:xfrm>
            <a:off x="407988" y="2118167"/>
            <a:ext cx="11376025" cy="2683397"/>
            <a:chOff x="407988" y="3962400"/>
            <a:chExt cx="11124255" cy="2286000"/>
          </a:xfrm>
          <a:solidFill>
            <a:schemeClr val="bg2"/>
          </a:solidFill>
        </p:grpSpPr>
        <p:sp>
          <p:nvSpPr>
            <p:cNvPr id="4" name="Rectangle 3">
              <a:extLst>
                <a:ext uri="{FF2B5EF4-FFF2-40B4-BE49-F238E27FC236}">
                  <a16:creationId xmlns:a16="http://schemas.microsoft.com/office/drawing/2014/main" id="{809907B1-2DDA-4C79-9303-709C80FCE3BF}"/>
                </a:ext>
              </a:extLst>
            </p:cNvPr>
            <p:cNvSpPr/>
            <p:nvPr userDrawn="1"/>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Rectangle 4">
              <a:extLst>
                <a:ext uri="{FF2B5EF4-FFF2-40B4-BE49-F238E27FC236}">
                  <a16:creationId xmlns:a16="http://schemas.microsoft.com/office/drawing/2014/main" id="{47029937-A89B-4A13-BABC-5148EB14872D}"/>
                </a:ext>
              </a:extLst>
            </p:cNvPr>
            <p:cNvSpPr/>
            <p:nvPr userDrawn="1"/>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Rectangle 5">
              <a:extLst>
                <a:ext uri="{FF2B5EF4-FFF2-40B4-BE49-F238E27FC236}">
                  <a16:creationId xmlns:a16="http://schemas.microsoft.com/office/drawing/2014/main" id="{9A1A21F2-39C3-4114-9E53-B0BE93C7F67F}"/>
                </a:ext>
              </a:extLst>
            </p:cNvPr>
            <p:cNvSpPr/>
            <p:nvPr userDrawn="1"/>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7" name="Group 39">
            <a:extLst>
              <a:ext uri="{FF2B5EF4-FFF2-40B4-BE49-F238E27FC236}">
                <a16:creationId xmlns:a16="http://schemas.microsoft.com/office/drawing/2014/main" id="{3567018D-EC11-4F0D-9933-FD7D9D510F50}"/>
              </a:ext>
            </a:extLst>
          </p:cNvPr>
          <p:cNvGrpSpPr/>
          <p:nvPr userDrawn="1"/>
        </p:nvGrpSpPr>
        <p:grpSpPr>
          <a:xfrm>
            <a:off x="407988" y="4379090"/>
            <a:ext cx="11376025" cy="1963838"/>
            <a:chOff x="407988" y="3962400"/>
            <a:chExt cx="11124255" cy="2286000"/>
          </a:xfrm>
        </p:grpSpPr>
        <p:sp>
          <p:nvSpPr>
            <p:cNvPr id="8" name="Rectangle 7">
              <a:extLst>
                <a:ext uri="{FF2B5EF4-FFF2-40B4-BE49-F238E27FC236}">
                  <a16:creationId xmlns:a16="http://schemas.microsoft.com/office/drawing/2014/main" id="{1ABBD763-D22C-4FF3-BC99-9119C4508435}"/>
                </a:ext>
              </a:extLst>
            </p:cNvPr>
            <p:cNvSpPr/>
            <p:nvPr userDrawn="1"/>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Rectangle 8">
              <a:extLst>
                <a:ext uri="{FF2B5EF4-FFF2-40B4-BE49-F238E27FC236}">
                  <a16:creationId xmlns:a16="http://schemas.microsoft.com/office/drawing/2014/main" id="{9F2F72E8-CA27-4A18-8391-349FFA72B186}"/>
                </a:ext>
              </a:extLst>
            </p:cNvPr>
            <p:cNvSpPr/>
            <p:nvPr userDrawn="1"/>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0" name="Rectangle 9">
              <a:extLst>
                <a:ext uri="{FF2B5EF4-FFF2-40B4-BE49-F238E27FC236}">
                  <a16:creationId xmlns:a16="http://schemas.microsoft.com/office/drawing/2014/main" id="{C3FB0CEB-9A7E-40A5-BE2E-BF155348C7EC}"/>
                </a:ext>
              </a:extLst>
            </p:cNvPr>
            <p:cNvSpPr/>
            <p:nvPr userDrawn="1"/>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
        <p:nvSpPr>
          <p:cNvPr id="11" name="Text Placeholder 7">
            <a:extLst>
              <a:ext uri="{FF2B5EF4-FFF2-40B4-BE49-F238E27FC236}">
                <a16:creationId xmlns:a16="http://schemas.microsoft.com/office/drawing/2014/main" id="{6D2B5A32-8F44-4476-85CA-E8ACF923FC76}"/>
              </a:ext>
            </a:extLst>
          </p:cNvPr>
          <p:cNvSpPr>
            <a:spLocks noGrp="1"/>
          </p:cNvSpPr>
          <p:nvPr>
            <p:ph type="body" sz="quarter" idx="32" hasCustomPrompt="1"/>
          </p:nvPr>
        </p:nvSpPr>
        <p:spPr>
          <a:xfrm>
            <a:off x="5484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2" name="Text Placeholder 7">
            <a:extLst>
              <a:ext uri="{FF2B5EF4-FFF2-40B4-BE49-F238E27FC236}">
                <a16:creationId xmlns:a16="http://schemas.microsoft.com/office/drawing/2014/main" id="{544744EB-BA7F-48CA-965B-F09F82A933C2}"/>
              </a:ext>
            </a:extLst>
          </p:cNvPr>
          <p:cNvSpPr>
            <a:spLocks noGrp="1"/>
          </p:cNvSpPr>
          <p:nvPr>
            <p:ph type="body" sz="quarter" idx="35" hasCustomPrompt="1"/>
          </p:nvPr>
        </p:nvSpPr>
        <p:spPr>
          <a:xfrm>
            <a:off x="5484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3" name="Text Placeholder 7">
            <a:extLst>
              <a:ext uri="{FF2B5EF4-FFF2-40B4-BE49-F238E27FC236}">
                <a16:creationId xmlns:a16="http://schemas.microsoft.com/office/drawing/2014/main" id="{7F1417AB-AE76-4CE2-9625-7FFDB1145AAF}"/>
              </a:ext>
            </a:extLst>
          </p:cNvPr>
          <p:cNvSpPr>
            <a:spLocks noGrp="1"/>
          </p:cNvSpPr>
          <p:nvPr>
            <p:ph type="body" sz="quarter" idx="36" hasCustomPrompt="1"/>
          </p:nvPr>
        </p:nvSpPr>
        <p:spPr>
          <a:xfrm>
            <a:off x="4409232"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FCE3D82F-9939-4A00-863F-3701BAE58599}"/>
              </a:ext>
            </a:extLst>
          </p:cNvPr>
          <p:cNvSpPr>
            <a:spLocks noGrp="1"/>
          </p:cNvSpPr>
          <p:nvPr>
            <p:ph type="body" sz="quarter" idx="37" hasCustomPrompt="1"/>
          </p:nvPr>
        </p:nvSpPr>
        <p:spPr>
          <a:xfrm>
            <a:off x="4409232"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5" name="Text Placeholder 7">
            <a:extLst>
              <a:ext uri="{FF2B5EF4-FFF2-40B4-BE49-F238E27FC236}">
                <a16:creationId xmlns:a16="http://schemas.microsoft.com/office/drawing/2014/main" id="{01A092DC-9BD3-4651-84E1-1B4E07135F7B}"/>
              </a:ext>
            </a:extLst>
          </p:cNvPr>
          <p:cNvSpPr>
            <a:spLocks noGrp="1"/>
          </p:cNvSpPr>
          <p:nvPr>
            <p:ph type="body" sz="quarter" idx="38" hasCustomPrompt="1"/>
          </p:nvPr>
        </p:nvSpPr>
        <p:spPr>
          <a:xfrm>
            <a:off x="8251559" y="5121144"/>
            <a:ext cx="3373328" cy="1076456"/>
          </a:xfrm>
          <a:prstGeom prst="rect">
            <a:avLst/>
          </a:prstGeom>
        </p:spPr>
        <p:txBody>
          <a:bodyPr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6" name="Text Placeholder 7">
            <a:extLst>
              <a:ext uri="{FF2B5EF4-FFF2-40B4-BE49-F238E27FC236}">
                <a16:creationId xmlns:a16="http://schemas.microsoft.com/office/drawing/2014/main" id="{48AE43DD-B62E-48D8-9D15-C0037A257E1F}"/>
              </a:ext>
            </a:extLst>
          </p:cNvPr>
          <p:cNvSpPr>
            <a:spLocks noGrp="1"/>
          </p:cNvSpPr>
          <p:nvPr>
            <p:ph type="body" sz="quarter" idx="39" hasCustomPrompt="1"/>
          </p:nvPr>
        </p:nvSpPr>
        <p:spPr>
          <a:xfrm>
            <a:off x="8251559" y="4717839"/>
            <a:ext cx="3373328" cy="330243"/>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7" name="Picture Placeholder 17">
            <a:extLst>
              <a:ext uri="{FF2B5EF4-FFF2-40B4-BE49-F238E27FC236}">
                <a16:creationId xmlns:a16="http://schemas.microsoft.com/office/drawing/2014/main" id="{5FEE1530-61C4-4B4B-81F2-FD5A40A46BA4}"/>
              </a:ext>
            </a:extLst>
          </p:cNvPr>
          <p:cNvSpPr>
            <a:spLocks noGrp="1"/>
          </p:cNvSpPr>
          <p:nvPr>
            <p:ph type="pic" sz="quarter" idx="10"/>
          </p:nvPr>
        </p:nvSpPr>
        <p:spPr>
          <a:xfrm>
            <a:off x="548432" y="1412875"/>
            <a:ext cx="3333899" cy="2646635"/>
          </a:xfrm>
          <a:prstGeom prst="rect">
            <a:avLst/>
          </a:prstGeom>
          <a:noFill/>
        </p:spPr>
        <p:txBody>
          <a:bodyPr anchor="ctr"/>
          <a:lstStyle>
            <a:lvl1pPr algn="ctr">
              <a:defRPr/>
            </a:lvl1pPr>
          </a:lstStyle>
          <a:p>
            <a:r>
              <a:rPr lang="en-US"/>
              <a:t>Click icon to add picture</a:t>
            </a:r>
            <a:endParaRPr lang="pt-PT"/>
          </a:p>
        </p:txBody>
      </p:sp>
      <p:sp>
        <p:nvSpPr>
          <p:cNvPr id="18" name="Picture Placeholder 17">
            <a:extLst>
              <a:ext uri="{FF2B5EF4-FFF2-40B4-BE49-F238E27FC236}">
                <a16:creationId xmlns:a16="http://schemas.microsoft.com/office/drawing/2014/main" id="{D93A65F3-998A-4A22-A684-012E81257B36}"/>
              </a:ext>
            </a:extLst>
          </p:cNvPr>
          <p:cNvSpPr>
            <a:spLocks noGrp="1"/>
          </p:cNvSpPr>
          <p:nvPr>
            <p:ph type="pic" sz="quarter" idx="40"/>
          </p:nvPr>
        </p:nvSpPr>
        <p:spPr>
          <a:xfrm>
            <a:off x="4429552" y="1412875"/>
            <a:ext cx="3333899" cy="2646635"/>
          </a:xfrm>
          <a:prstGeom prst="rect">
            <a:avLst/>
          </a:prstGeom>
          <a:noFill/>
        </p:spPr>
        <p:txBody>
          <a:bodyPr anchor="ctr"/>
          <a:lstStyle>
            <a:lvl1pPr algn="ctr">
              <a:defRPr/>
            </a:lvl1pPr>
          </a:lstStyle>
          <a:p>
            <a:r>
              <a:rPr lang="en-US"/>
              <a:t>Click icon to add picture</a:t>
            </a:r>
            <a:endParaRPr lang="pt-PT"/>
          </a:p>
        </p:txBody>
      </p:sp>
      <p:sp>
        <p:nvSpPr>
          <p:cNvPr id="19" name="Picture Placeholder 17">
            <a:extLst>
              <a:ext uri="{FF2B5EF4-FFF2-40B4-BE49-F238E27FC236}">
                <a16:creationId xmlns:a16="http://schemas.microsoft.com/office/drawing/2014/main" id="{8394D322-7683-4BFC-9539-9D0CF62CF6B4}"/>
              </a:ext>
            </a:extLst>
          </p:cNvPr>
          <p:cNvSpPr>
            <a:spLocks noGrp="1"/>
          </p:cNvSpPr>
          <p:nvPr>
            <p:ph type="pic" sz="quarter" idx="41"/>
          </p:nvPr>
        </p:nvSpPr>
        <p:spPr>
          <a:xfrm>
            <a:off x="8290352" y="1412875"/>
            <a:ext cx="3333899" cy="2646635"/>
          </a:xfrm>
          <a:prstGeom prst="rect">
            <a:avLst/>
          </a:prstGeom>
          <a:noFill/>
        </p:spPr>
        <p:txBody>
          <a:bodyPr anchor="ctr"/>
          <a:lstStyle>
            <a:lvl1pPr algn="ctr">
              <a:defRPr/>
            </a:lvl1pPr>
          </a:lstStyle>
          <a:p>
            <a:r>
              <a:rPr lang="en-US"/>
              <a:t>Click icon to add picture</a:t>
            </a:r>
            <a:endParaRPr lang="pt-PT"/>
          </a:p>
        </p:txBody>
      </p:sp>
    </p:spTree>
    <p:extLst>
      <p:ext uri="{BB962C8B-B14F-4D97-AF65-F5344CB8AC3E}">
        <p14:creationId xmlns:p14="http://schemas.microsoft.com/office/powerpoint/2010/main" val="40484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 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4695C-BC1B-4C75-951C-93136C6F292C}"/>
              </a:ext>
            </a:extLst>
          </p:cNvPr>
          <p:cNvSpPr>
            <a:spLocks noGrp="1"/>
          </p:cNvSpPr>
          <p:nvPr>
            <p:ph type="title" hasCustomPrompt="1"/>
          </p:nvPr>
        </p:nvSpPr>
        <p:spPr/>
        <p:txBody>
          <a:bodyPr/>
          <a:lstStyle/>
          <a:p>
            <a:r>
              <a:rPr lang="en-US" noProof="0" err="1"/>
              <a:t>Modifiez</a:t>
            </a:r>
            <a:r>
              <a:rPr lang="en-US" noProof="0"/>
              <a:t> le style du </a:t>
            </a:r>
            <a:r>
              <a:rPr lang="en-US" noProof="0" err="1"/>
              <a:t>titre</a:t>
            </a:r>
            <a:endParaRPr lang="en-US" noProof="0"/>
          </a:p>
        </p:txBody>
      </p:sp>
      <p:sp>
        <p:nvSpPr>
          <p:cNvPr id="3" name="Freeform 32">
            <a:extLst>
              <a:ext uri="{FF2B5EF4-FFF2-40B4-BE49-F238E27FC236}">
                <a16:creationId xmlns:a16="http://schemas.microsoft.com/office/drawing/2014/main" id="{A7F6CEB3-7405-4051-8238-D8DA77C7119F}"/>
              </a:ext>
            </a:extLst>
          </p:cNvPr>
          <p:cNvSpPr/>
          <p:nvPr userDrawn="1"/>
        </p:nvSpPr>
        <p:spPr>
          <a:xfrm>
            <a:off x="2421624" y="4103226"/>
            <a:ext cx="9770376" cy="2754775"/>
          </a:xfrm>
          <a:custGeom>
            <a:avLst/>
            <a:gdLst>
              <a:gd name="connsiteX0" fmla="*/ 3514064 w 9770376"/>
              <a:gd name="connsiteY0" fmla="*/ 0 h 2754775"/>
              <a:gd name="connsiteX1" fmla="*/ 9770376 w 9770376"/>
              <a:gd name="connsiteY1" fmla="*/ 0 h 2754775"/>
              <a:gd name="connsiteX2" fmla="*/ 9770376 w 9770376"/>
              <a:gd name="connsiteY2" fmla="*/ 2754775 h 2754775"/>
              <a:gd name="connsiteX3" fmla="*/ 0 w 9770376"/>
              <a:gd name="connsiteY3" fmla="*/ 2754775 h 2754775"/>
              <a:gd name="connsiteX4" fmla="*/ 12200 w 9770376"/>
              <a:gd name="connsiteY4" fmla="*/ 2696642 h 2754775"/>
              <a:gd name="connsiteX5" fmla="*/ 3514064 w 9770376"/>
              <a:gd name="connsiteY5" fmla="*/ 0 h 275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0376" h="2754775">
                <a:moveTo>
                  <a:pt x="3514064" y="0"/>
                </a:moveTo>
                <a:cubicBezTo>
                  <a:pt x="3514064" y="0"/>
                  <a:pt x="3514064" y="0"/>
                  <a:pt x="9770376" y="0"/>
                </a:cubicBezTo>
                <a:lnTo>
                  <a:pt x="9770376" y="2754775"/>
                </a:lnTo>
                <a:lnTo>
                  <a:pt x="0" y="2754775"/>
                </a:lnTo>
                <a:lnTo>
                  <a:pt x="12200" y="2696642"/>
                </a:lnTo>
                <a:cubicBezTo>
                  <a:pt x="419422" y="1115950"/>
                  <a:pt x="1846958" y="0"/>
                  <a:pt x="3514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Text Placeholder 7">
            <a:extLst>
              <a:ext uri="{FF2B5EF4-FFF2-40B4-BE49-F238E27FC236}">
                <a16:creationId xmlns:a16="http://schemas.microsoft.com/office/drawing/2014/main" id="{F5F376B2-DD50-4E1C-BEFD-FC61CD05BFC3}"/>
              </a:ext>
            </a:extLst>
          </p:cNvPr>
          <p:cNvSpPr>
            <a:spLocks noGrp="1"/>
          </p:cNvSpPr>
          <p:nvPr>
            <p:ph type="body" sz="quarter" idx="33" hasCustomPrompt="1"/>
          </p:nvPr>
        </p:nvSpPr>
        <p:spPr>
          <a:xfrm>
            <a:off x="5230522"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6" name="Text Placeholder 7">
            <a:extLst>
              <a:ext uri="{FF2B5EF4-FFF2-40B4-BE49-F238E27FC236}">
                <a16:creationId xmlns:a16="http://schemas.microsoft.com/office/drawing/2014/main" id="{654BC828-2ED7-4D74-87C7-F834918E5DA3}"/>
              </a:ext>
            </a:extLst>
          </p:cNvPr>
          <p:cNvSpPr>
            <a:spLocks noGrp="1"/>
          </p:cNvSpPr>
          <p:nvPr>
            <p:ph type="body" sz="quarter" idx="34" hasCustomPrompt="1"/>
          </p:nvPr>
        </p:nvSpPr>
        <p:spPr>
          <a:xfrm>
            <a:off x="7010554"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7" name="Text Placeholder 7">
            <a:extLst>
              <a:ext uri="{FF2B5EF4-FFF2-40B4-BE49-F238E27FC236}">
                <a16:creationId xmlns:a16="http://schemas.microsoft.com/office/drawing/2014/main" id="{551D7B2F-5104-4959-961E-FB59ED4375CD}"/>
              </a:ext>
            </a:extLst>
          </p:cNvPr>
          <p:cNvSpPr>
            <a:spLocks noGrp="1"/>
          </p:cNvSpPr>
          <p:nvPr>
            <p:ph type="body" sz="quarter" idx="35" hasCustomPrompt="1"/>
          </p:nvPr>
        </p:nvSpPr>
        <p:spPr>
          <a:xfrm>
            <a:off x="8790586"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8" name="Text Placeholder 7">
            <a:extLst>
              <a:ext uri="{FF2B5EF4-FFF2-40B4-BE49-F238E27FC236}">
                <a16:creationId xmlns:a16="http://schemas.microsoft.com/office/drawing/2014/main" id="{C15B7D40-0C17-48D4-899B-BC18E22E2D79}"/>
              </a:ext>
            </a:extLst>
          </p:cNvPr>
          <p:cNvSpPr>
            <a:spLocks noGrp="1"/>
          </p:cNvSpPr>
          <p:nvPr>
            <p:ph type="body" sz="quarter" idx="36" hasCustomPrompt="1"/>
          </p:nvPr>
        </p:nvSpPr>
        <p:spPr>
          <a:xfrm>
            <a:off x="10460890"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Espace réservé du texte 13">
            <a:extLst>
              <a:ext uri="{FF2B5EF4-FFF2-40B4-BE49-F238E27FC236}">
                <a16:creationId xmlns:a16="http://schemas.microsoft.com/office/drawing/2014/main" id="{372FD527-9A6E-4029-9AD7-0BB95BC9B9CF}"/>
              </a:ext>
            </a:extLst>
          </p:cNvPr>
          <p:cNvSpPr>
            <a:spLocks noGrp="1"/>
          </p:cNvSpPr>
          <p:nvPr>
            <p:ph type="body" sz="quarter" idx="41" hasCustomPrompt="1"/>
          </p:nvPr>
        </p:nvSpPr>
        <p:spPr>
          <a:xfrm>
            <a:off x="395288" y="1440000"/>
            <a:ext cx="11520000" cy="2143125"/>
          </a:xfrm>
        </p:spPr>
        <p:txBody>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pic>
        <p:nvPicPr>
          <p:cNvPr id="17" name="Picture 10">
            <a:extLst>
              <a:ext uri="{FF2B5EF4-FFF2-40B4-BE49-F238E27FC236}">
                <a16:creationId xmlns:a16="http://schemas.microsoft.com/office/drawing/2014/main" id="{CCB7305E-2919-4253-9EA9-AB3870A92F5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96100" y="2397346"/>
            <a:ext cx="1447800" cy="1427349"/>
          </a:xfrm>
          <a:prstGeom prst="rect">
            <a:avLst/>
          </a:prstGeom>
        </p:spPr>
      </p:pic>
      <p:pic>
        <p:nvPicPr>
          <p:cNvPr id="18" name="Picture 11">
            <a:extLst>
              <a:ext uri="{FF2B5EF4-FFF2-40B4-BE49-F238E27FC236}">
                <a16:creationId xmlns:a16="http://schemas.microsoft.com/office/drawing/2014/main" id="{E0FF8101-7CE9-448B-AB2F-0AA1CB7DFF9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663940" y="2397346"/>
            <a:ext cx="1219200" cy="1427349"/>
          </a:xfrm>
          <a:prstGeom prst="rect">
            <a:avLst/>
          </a:prstGeom>
        </p:spPr>
      </p:pic>
      <p:pic>
        <p:nvPicPr>
          <p:cNvPr id="19" name="Picture 15">
            <a:extLst>
              <a:ext uri="{FF2B5EF4-FFF2-40B4-BE49-F238E27FC236}">
                <a16:creationId xmlns:a16="http://schemas.microsoft.com/office/drawing/2014/main" id="{5374EEE8-E554-4DDC-A432-4F90B6ED01B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7389" y="2472545"/>
            <a:ext cx="1135766" cy="1231188"/>
          </a:xfrm>
          <a:prstGeom prst="rect">
            <a:avLst/>
          </a:prstGeom>
        </p:spPr>
      </p:pic>
      <p:pic>
        <p:nvPicPr>
          <p:cNvPr id="20" name="Picture 16">
            <a:extLst>
              <a:ext uri="{FF2B5EF4-FFF2-40B4-BE49-F238E27FC236}">
                <a16:creationId xmlns:a16="http://schemas.microsoft.com/office/drawing/2014/main" id="{DFB045FC-8EBB-47AD-954A-87B8C56E12B5}"/>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5285232" y="2397346"/>
            <a:ext cx="1092708" cy="1427349"/>
          </a:xfrm>
          <a:prstGeom prst="rect">
            <a:avLst/>
          </a:prstGeom>
        </p:spPr>
      </p:pic>
      <p:grpSp>
        <p:nvGrpSpPr>
          <p:cNvPr id="21" name="Group 18">
            <a:extLst>
              <a:ext uri="{FF2B5EF4-FFF2-40B4-BE49-F238E27FC236}">
                <a16:creationId xmlns:a16="http://schemas.microsoft.com/office/drawing/2014/main" id="{DDEFFB1D-CB9B-4D95-8E87-3CD3B774B038}"/>
              </a:ext>
            </a:extLst>
          </p:cNvPr>
          <p:cNvGrpSpPr/>
          <p:nvPr userDrawn="1"/>
        </p:nvGrpSpPr>
        <p:grpSpPr>
          <a:xfrm>
            <a:off x="5404518" y="3855720"/>
            <a:ext cx="737292" cy="517956"/>
            <a:chOff x="4724400" y="3918586"/>
            <a:chExt cx="861243" cy="605034"/>
          </a:xfrm>
        </p:grpSpPr>
        <p:pic>
          <p:nvPicPr>
            <p:cNvPr id="22" name="Picture 19">
              <a:extLst>
                <a:ext uri="{FF2B5EF4-FFF2-40B4-BE49-F238E27FC236}">
                  <a16:creationId xmlns:a16="http://schemas.microsoft.com/office/drawing/2014/main" id="{DD62125D-F496-446F-B280-7001B749A7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3" name="TextBox 20">
              <a:extLst>
                <a:ext uri="{FF2B5EF4-FFF2-40B4-BE49-F238E27FC236}">
                  <a16:creationId xmlns:a16="http://schemas.microsoft.com/office/drawing/2014/main" id="{F4F243C2-E5FD-4763-93F6-04861F069B2F}"/>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01</a:t>
              </a:r>
            </a:p>
          </p:txBody>
        </p:sp>
      </p:grpSp>
      <p:grpSp>
        <p:nvGrpSpPr>
          <p:cNvPr id="24" name="Group 21">
            <a:extLst>
              <a:ext uri="{FF2B5EF4-FFF2-40B4-BE49-F238E27FC236}">
                <a16:creationId xmlns:a16="http://schemas.microsoft.com/office/drawing/2014/main" id="{7DA66445-5C49-4245-8174-B354C040743B}"/>
              </a:ext>
            </a:extLst>
          </p:cNvPr>
          <p:cNvGrpSpPr/>
          <p:nvPr userDrawn="1"/>
        </p:nvGrpSpPr>
        <p:grpSpPr>
          <a:xfrm>
            <a:off x="7192678" y="3855720"/>
            <a:ext cx="737292" cy="517956"/>
            <a:chOff x="4724400" y="3918586"/>
            <a:chExt cx="861243" cy="605034"/>
          </a:xfrm>
        </p:grpSpPr>
        <p:pic>
          <p:nvPicPr>
            <p:cNvPr id="25" name="Picture 22">
              <a:extLst>
                <a:ext uri="{FF2B5EF4-FFF2-40B4-BE49-F238E27FC236}">
                  <a16:creationId xmlns:a16="http://schemas.microsoft.com/office/drawing/2014/main" id="{72B6EF71-5D51-4B0F-B380-5BFA1886F6D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6" name="TextBox 23">
              <a:extLst>
                <a:ext uri="{FF2B5EF4-FFF2-40B4-BE49-F238E27FC236}">
                  <a16:creationId xmlns:a16="http://schemas.microsoft.com/office/drawing/2014/main" id="{F779D390-239F-4E3D-B79A-2507C5595F18}"/>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02</a:t>
              </a:r>
            </a:p>
          </p:txBody>
        </p:sp>
      </p:grpSp>
      <p:grpSp>
        <p:nvGrpSpPr>
          <p:cNvPr id="27" name="Group 24">
            <a:extLst>
              <a:ext uri="{FF2B5EF4-FFF2-40B4-BE49-F238E27FC236}">
                <a16:creationId xmlns:a16="http://schemas.microsoft.com/office/drawing/2014/main" id="{1615F94E-B05B-448E-8298-93DC5209F57E}"/>
              </a:ext>
            </a:extLst>
          </p:cNvPr>
          <p:cNvGrpSpPr/>
          <p:nvPr userDrawn="1"/>
        </p:nvGrpSpPr>
        <p:grpSpPr>
          <a:xfrm>
            <a:off x="9011318" y="3855720"/>
            <a:ext cx="737292" cy="517956"/>
            <a:chOff x="4724400" y="3918586"/>
            <a:chExt cx="861243" cy="605034"/>
          </a:xfrm>
        </p:grpSpPr>
        <p:pic>
          <p:nvPicPr>
            <p:cNvPr id="28" name="Picture 25">
              <a:extLst>
                <a:ext uri="{FF2B5EF4-FFF2-40B4-BE49-F238E27FC236}">
                  <a16:creationId xmlns:a16="http://schemas.microsoft.com/office/drawing/2014/main" id="{B42141D0-ECAD-43CD-8254-C86EEF79A69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9" name="TextBox 26">
              <a:extLst>
                <a:ext uri="{FF2B5EF4-FFF2-40B4-BE49-F238E27FC236}">
                  <a16:creationId xmlns:a16="http://schemas.microsoft.com/office/drawing/2014/main" id="{651A14B6-F248-4C6E-A94F-325B8F06A1F9}"/>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03</a:t>
              </a:r>
            </a:p>
          </p:txBody>
        </p:sp>
      </p:grpSp>
      <p:grpSp>
        <p:nvGrpSpPr>
          <p:cNvPr id="30" name="Group 27">
            <a:extLst>
              <a:ext uri="{FF2B5EF4-FFF2-40B4-BE49-F238E27FC236}">
                <a16:creationId xmlns:a16="http://schemas.microsoft.com/office/drawing/2014/main" id="{332D56EB-9BF1-4C07-B647-FA1FCC0A5791}"/>
              </a:ext>
            </a:extLst>
          </p:cNvPr>
          <p:cNvGrpSpPr/>
          <p:nvPr userDrawn="1"/>
        </p:nvGrpSpPr>
        <p:grpSpPr>
          <a:xfrm>
            <a:off x="10657238" y="3855720"/>
            <a:ext cx="737292" cy="517956"/>
            <a:chOff x="4724400" y="3918586"/>
            <a:chExt cx="861243" cy="605034"/>
          </a:xfrm>
        </p:grpSpPr>
        <p:pic>
          <p:nvPicPr>
            <p:cNvPr id="31" name="Picture 28">
              <a:extLst>
                <a:ext uri="{FF2B5EF4-FFF2-40B4-BE49-F238E27FC236}">
                  <a16:creationId xmlns:a16="http://schemas.microsoft.com/office/drawing/2014/main" id="{75DDC741-3160-4458-9AD4-6428B545EE0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32" name="TextBox 29">
              <a:extLst>
                <a:ext uri="{FF2B5EF4-FFF2-40B4-BE49-F238E27FC236}">
                  <a16:creationId xmlns:a16="http://schemas.microsoft.com/office/drawing/2014/main" id="{F5FFF406-56FD-460E-A91B-AF247F99E109}"/>
                </a:ext>
              </a:extLst>
            </p:cNvPr>
            <p:cNvSpPr txBox="1"/>
            <p:nvPr/>
          </p:nvSpPr>
          <p:spPr>
            <a:xfrm>
              <a:off x="4876217" y="3953867"/>
              <a:ext cx="556505" cy="395471"/>
            </a:xfrm>
            <a:prstGeom prst="rect">
              <a:avLst/>
            </a:prstGeom>
            <a:noFill/>
          </p:spPr>
          <p:txBody>
            <a:bodyPr wrap="none" rtlCol="0">
              <a:spAutoFit/>
            </a:bodyPr>
            <a:lstStyle/>
            <a:p>
              <a:r>
                <a:rPr lang="en-US" sz="1600" b="1">
                  <a:solidFill>
                    <a:schemeClr val="bg1"/>
                  </a:solidFill>
                </a:rPr>
                <a:t>04</a:t>
              </a:r>
            </a:p>
          </p:txBody>
        </p:sp>
      </p:grpSp>
    </p:spTree>
    <p:extLst>
      <p:ext uri="{BB962C8B-B14F-4D97-AF65-F5344CB8AC3E}">
        <p14:creationId xmlns:p14="http://schemas.microsoft.com/office/powerpoint/2010/main" val="165535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3.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56D0EEC-80D3-466E-BAB2-60D38A71FF0A}"/>
              </a:ext>
            </a:extLst>
          </p:cNvPr>
          <p:cNvSpPr>
            <a:spLocks noGrp="1"/>
          </p:cNvSpPr>
          <p:nvPr>
            <p:ph type="title"/>
          </p:nvPr>
        </p:nvSpPr>
        <p:spPr>
          <a:xfrm>
            <a:off x="395999" y="396000"/>
            <a:ext cx="11520000" cy="864000"/>
          </a:xfrm>
          <a:prstGeom prst="rect">
            <a:avLst/>
          </a:prstGeom>
        </p:spPr>
        <p:txBody>
          <a:bodyPr vert="horz" lIns="0" tIns="0" rIns="0" bIns="0" rtlCol="0" anchor="t">
            <a:normAutofit/>
          </a:bodyPr>
          <a:lstStyle/>
          <a:p>
            <a:r>
              <a:rPr lang="en-US" noProof="0"/>
              <a:t>Click to edit Master title style</a:t>
            </a:r>
          </a:p>
        </p:txBody>
      </p:sp>
      <p:sp>
        <p:nvSpPr>
          <p:cNvPr id="3" name="Espace réservé du texte 2">
            <a:extLst>
              <a:ext uri="{FF2B5EF4-FFF2-40B4-BE49-F238E27FC236}">
                <a16:creationId xmlns:a16="http://schemas.microsoft.com/office/drawing/2014/main" id="{CB99954D-20DC-4C08-8C6C-5DA7933E73D6}"/>
              </a:ext>
            </a:extLst>
          </p:cNvPr>
          <p:cNvSpPr>
            <a:spLocks noGrp="1"/>
          </p:cNvSpPr>
          <p:nvPr>
            <p:ph type="body" idx="1"/>
          </p:nvPr>
        </p:nvSpPr>
        <p:spPr>
          <a:xfrm>
            <a:off x="396000" y="1440000"/>
            <a:ext cx="11520487" cy="4932000"/>
          </a:xfrm>
          <a:prstGeom prst="rect">
            <a:avLst/>
          </a:prstGeom>
        </p:spPr>
        <p:txBody>
          <a:bodyPr vert="horz" lIns="0" tIns="0" rIns="0" bIns="0" rtlCol="0">
            <a:noAutofit/>
          </a:bodyPr>
          <a:lstStyle/>
          <a:p>
            <a:pPr lvl="0"/>
            <a:r>
              <a:rPr lang="en-US" noProof="0"/>
              <a:t>Modifier les styles du </a:t>
            </a:r>
            <a:r>
              <a:rPr lang="en-US" noProof="0" err="1"/>
              <a:t>texte</a:t>
            </a:r>
            <a:r>
              <a:rPr lang="en-US" noProof="0"/>
              <a:t> du masque</a:t>
            </a:r>
          </a:p>
          <a:p>
            <a:pPr lvl="1"/>
            <a:r>
              <a:rPr lang="en-US" noProof="0" err="1"/>
              <a:t>Deuxième</a:t>
            </a:r>
            <a:r>
              <a:rPr lang="en-US" noProof="0"/>
              <a:t> </a:t>
            </a:r>
            <a:r>
              <a:rPr lang="en-US" noProof="0" err="1"/>
              <a:t>niveau</a:t>
            </a:r>
            <a:endParaRPr lang="en-US" noProof="0"/>
          </a:p>
          <a:p>
            <a:pPr lvl="2"/>
            <a:r>
              <a:rPr lang="en-US" noProof="0" err="1"/>
              <a:t>Troisième</a:t>
            </a:r>
            <a:r>
              <a:rPr lang="en-US" noProof="0"/>
              <a:t> </a:t>
            </a:r>
            <a:r>
              <a:rPr lang="en-US" noProof="0" err="1"/>
              <a:t>niveau</a:t>
            </a:r>
            <a:endParaRPr lang="en-US" noProof="0"/>
          </a:p>
          <a:p>
            <a:pPr lvl="3"/>
            <a:r>
              <a:rPr lang="en-US" noProof="0" err="1"/>
              <a:t>Quatrième</a:t>
            </a:r>
            <a:r>
              <a:rPr lang="en-US" noProof="0"/>
              <a:t> </a:t>
            </a:r>
            <a:r>
              <a:rPr lang="en-US" noProof="0" err="1"/>
              <a:t>niveau</a:t>
            </a:r>
            <a:endParaRPr lang="en-US" noProof="0"/>
          </a:p>
          <a:p>
            <a:pPr lvl="4"/>
            <a:r>
              <a:rPr lang="en-US" noProof="0" err="1"/>
              <a:t>Cinquième</a:t>
            </a:r>
            <a:r>
              <a:rPr lang="en-US" noProof="0"/>
              <a:t> </a:t>
            </a:r>
            <a:r>
              <a:rPr lang="en-US" noProof="0" err="1"/>
              <a:t>niveau</a:t>
            </a:r>
            <a:endParaRPr lang="en-US" noProof="0"/>
          </a:p>
        </p:txBody>
      </p:sp>
      <p:grpSp>
        <p:nvGrpSpPr>
          <p:cNvPr id="11" name="Group 2">
            <a:extLst>
              <a:ext uri="{FF2B5EF4-FFF2-40B4-BE49-F238E27FC236}">
                <a16:creationId xmlns:a16="http://schemas.microsoft.com/office/drawing/2014/main" id="{E90ED533-C498-4431-8D8F-7F56729917F0}"/>
              </a:ext>
            </a:extLst>
          </p:cNvPr>
          <p:cNvGrpSpPr/>
          <p:nvPr userDrawn="1"/>
        </p:nvGrpSpPr>
        <p:grpSpPr>
          <a:xfrm rot="5400000">
            <a:off x="11885731" y="885110"/>
            <a:ext cx="1723717" cy="344332"/>
            <a:chOff x="12496801" y="706628"/>
            <a:chExt cx="2975350" cy="594360"/>
          </a:xfrm>
        </p:grpSpPr>
        <p:sp>
          <p:nvSpPr>
            <p:cNvPr id="12" name="Rectangle 11">
              <a:extLst>
                <a:ext uri="{FF2B5EF4-FFF2-40B4-BE49-F238E27FC236}">
                  <a16:creationId xmlns:a16="http://schemas.microsoft.com/office/drawing/2014/main" id="{EEBEA5A1-AAB6-4DD8-B0D6-B0227842B2D9}"/>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3" name="Rectangle 12">
              <a:extLst>
                <a:ext uri="{FF2B5EF4-FFF2-40B4-BE49-F238E27FC236}">
                  <a16:creationId xmlns:a16="http://schemas.microsoft.com/office/drawing/2014/main" id="{F07A262C-5E76-4786-ABCB-D2549BAED5D7}"/>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4" name="Rectangle 13">
              <a:extLst>
                <a:ext uri="{FF2B5EF4-FFF2-40B4-BE49-F238E27FC236}">
                  <a16:creationId xmlns:a16="http://schemas.microsoft.com/office/drawing/2014/main" id="{F7EB06D7-5EA9-4CA9-A609-E728AAEAD5AB}"/>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5" name="Rectangle 14">
              <a:extLst>
                <a:ext uri="{FF2B5EF4-FFF2-40B4-BE49-F238E27FC236}">
                  <a16:creationId xmlns:a16="http://schemas.microsoft.com/office/drawing/2014/main" id="{0DAC361D-C2ED-486D-AB7B-1EC026E37E99}"/>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6" name="Rectangle 15">
              <a:extLst>
                <a:ext uri="{FF2B5EF4-FFF2-40B4-BE49-F238E27FC236}">
                  <a16:creationId xmlns:a16="http://schemas.microsoft.com/office/drawing/2014/main" id="{72369918-A613-4E1B-B84B-51345369A21D}"/>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grpSp>
        <p:nvGrpSpPr>
          <p:cNvPr id="17" name="Group 63">
            <a:extLst>
              <a:ext uri="{FF2B5EF4-FFF2-40B4-BE49-F238E27FC236}">
                <a16:creationId xmlns:a16="http://schemas.microsoft.com/office/drawing/2014/main" id="{5C6767F2-9661-427A-B01D-5101E04AB9DA}"/>
              </a:ext>
            </a:extLst>
          </p:cNvPr>
          <p:cNvGrpSpPr/>
          <p:nvPr userDrawn="1"/>
        </p:nvGrpSpPr>
        <p:grpSpPr>
          <a:xfrm>
            <a:off x="12575423" y="2015626"/>
            <a:ext cx="347472" cy="4821246"/>
            <a:chOff x="12575423" y="2604463"/>
            <a:chExt cx="347472" cy="4821246"/>
          </a:xfrm>
        </p:grpSpPr>
        <p:sp>
          <p:nvSpPr>
            <p:cNvPr id="18" name="Rectangle 17">
              <a:extLst>
                <a:ext uri="{FF2B5EF4-FFF2-40B4-BE49-F238E27FC236}">
                  <a16:creationId xmlns:a16="http://schemas.microsoft.com/office/drawing/2014/main" id="{30F43C4C-44E4-49CB-8395-BE6AEA7EA706}"/>
                </a:ext>
              </a:extLst>
            </p:cNvPr>
            <p:cNvSpPr/>
            <p:nvPr userDrawn="1"/>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a:p>
          </p:txBody>
        </p:sp>
        <p:sp>
          <p:nvSpPr>
            <p:cNvPr id="19" name="Rectangle 18">
              <a:extLst>
                <a:ext uri="{FF2B5EF4-FFF2-40B4-BE49-F238E27FC236}">
                  <a16:creationId xmlns:a16="http://schemas.microsoft.com/office/drawing/2014/main" id="{E4BBCA92-2684-41EA-B75C-0B87EC02D3D0}"/>
                </a:ext>
              </a:extLst>
            </p:cNvPr>
            <p:cNvSpPr/>
            <p:nvPr userDrawn="1"/>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a:p>
          </p:txBody>
        </p:sp>
        <p:sp>
          <p:nvSpPr>
            <p:cNvPr id="20" name="Rectangle 19">
              <a:extLst>
                <a:ext uri="{FF2B5EF4-FFF2-40B4-BE49-F238E27FC236}">
                  <a16:creationId xmlns:a16="http://schemas.microsoft.com/office/drawing/2014/main" id="{EEA525FA-187D-4B48-A802-7E91B3BA1ABE}"/>
                </a:ext>
              </a:extLst>
            </p:cNvPr>
            <p:cNvSpPr/>
            <p:nvPr userDrawn="1"/>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1" name="Rectangle 20">
              <a:extLst>
                <a:ext uri="{FF2B5EF4-FFF2-40B4-BE49-F238E27FC236}">
                  <a16:creationId xmlns:a16="http://schemas.microsoft.com/office/drawing/2014/main" id="{22591F01-AF34-47BE-A195-760F9DAB5D16}"/>
                </a:ext>
              </a:extLst>
            </p:cNvPr>
            <p:cNvSpPr/>
            <p:nvPr userDrawn="1"/>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2" name="Rectangle 21">
              <a:extLst>
                <a:ext uri="{FF2B5EF4-FFF2-40B4-BE49-F238E27FC236}">
                  <a16:creationId xmlns:a16="http://schemas.microsoft.com/office/drawing/2014/main" id="{0ACB6334-73F2-47B7-BB14-74F3838387DA}"/>
                </a:ext>
              </a:extLst>
            </p:cNvPr>
            <p:cNvSpPr/>
            <p:nvPr userDrawn="1"/>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3" name="Rectangle 22">
              <a:extLst>
                <a:ext uri="{FF2B5EF4-FFF2-40B4-BE49-F238E27FC236}">
                  <a16:creationId xmlns:a16="http://schemas.microsoft.com/office/drawing/2014/main" id="{B7FE7A3B-ABD9-4A3D-BD9E-A3F03278E59C}"/>
                </a:ext>
              </a:extLst>
            </p:cNvPr>
            <p:cNvSpPr/>
            <p:nvPr userDrawn="1"/>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4" name="Rectangle 23">
              <a:extLst>
                <a:ext uri="{FF2B5EF4-FFF2-40B4-BE49-F238E27FC236}">
                  <a16:creationId xmlns:a16="http://schemas.microsoft.com/office/drawing/2014/main" id="{0BCBEB8C-B1B9-495E-B180-3E64D32514DA}"/>
                </a:ext>
              </a:extLst>
            </p:cNvPr>
            <p:cNvSpPr/>
            <p:nvPr userDrawn="1"/>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5" name="Rectangle 24">
              <a:extLst>
                <a:ext uri="{FF2B5EF4-FFF2-40B4-BE49-F238E27FC236}">
                  <a16:creationId xmlns:a16="http://schemas.microsoft.com/office/drawing/2014/main" id="{622302EA-491D-4C36-BCE0-C53381ED20D5}"/>
                </a:ext>
              </a:extLst>
            </p:cNvPr>
            <p:cNvSpPr/>
            <p:nvPr userDrawn="1"/>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6" name="Rectangle 25">
              <a:extLst>
                <a:ext uri="{FF2B5EF4-FFF2-40B4-BE49-F238E27FC236}">
                  <a16:creationId xmlns:a16="http://schemas.microsoft.com/office/drawing/2014/main" id="{DF8B65A5-20CC-4693-BA09-8480B9C7DD09}"/>
                </a:ext>
              </a:extLst>
            </p:cNvPr>
            <p:cNvSpPr/>
            <p:nvPr userDrawn="1"/>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7" name="Rectangle 26">
              <a:extLst>
                <a:ext uri="{FF2B5EF4-FFF2-40B4-BE49-F238E27FC236}">
                  <a16:creationId xmlns:a16="http://schemas.microsoft.com/office/drawing/2014/main" id="{29D67B4A-34E1-41F3-9BB2-2E831EFC8A12}"/>
                </a:ext>
              </a:extLst>
            </p:cNvPr>
            <p:cNvSpPr/>
            <p:nvPr userDrawn="1"/>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8" name="Rectangle 27">
              <a:extLst>
                <a:ext uri="{FF2B5EF4-FFF2-40B4-BE49-F238E27FC236}">
                  <a16:creationId xmlns:a16="http://schemas.microsoft.com/office/drawing/2014/main" id="{6294C733-76A3-409A-AE6F-B5E28BDC46FC}"/>
                </a:ext>
              </a:extLst>
            </p:cNvPr>
            <p:cNvSpPr/>
            <p:nvPr userDrawn="1"/>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29" name="Rectangle 28">
              <a:extLst>
                <a:ext uri="{FF2B5EF4-FFF2-40B4-BE49-F238E27FC236}">
                  <a16:creationId xmlns:a16="http://schemas.microsoft.com/office/drawing/2014/main" id="{112C9CA7-3FC0-4016-8117-4D4148709314}"/>
                </a:ext>
              </a:extLst>
            </p:cNvPr>
            <p:cNvSpPr/>
            <p:nvPr userDrawn="1"/>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30" name="Rectangle 29">
              <a:extLst>
                <a:ext uri="{FF2B5EF4-FFF2-40B4-BE49-F238E27FC236}">
                  <a16:creationId xmlns:a16="http://schemas.microsoft.com/office/drawing/2014/main" id="{1DE64360-5219-4C1D-BA1A-11A7BCAA8B86}"/>
                </a:ext>
              </a:extLst>
            </p:cNvPr>
            <p:cNvSpPr/>
            <p:nvPr userDrawn="1"/>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31" name="Rectangle 30">
              <a:extLst>
                <a:ext uri="{FF2B5EF4-FFF2-40B4-BE49-F238E27FC236}">
                  <a16:creationId xmlns:a16="http://schemas.microsoft.com/office/drawing/2014/main" id="{A1F40812-AC06-4095-AE4A-1AF0C07BDEA1}"/>
                </a:ext>
              </a:extLst>
            </p:cNvPr>
            <p:cNvSpPr/>
            <p:nvPr userDrawn="1"/>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32" name="Rectangle 31">
            <a:extLst>
              <a:ext uri="{FF2B5EF4-FFF2-40B4-BE49-F238E27FC236}">
                <a16:creationId xmlns:a16="http://schemas.microsoft.com/office/drawing/2014/main" id="{CAF83D98-252D-4B6F-871A-059C747E7A66}"/>
              </a:ext>
            </a:extLst>
          </p:cNvPr>
          <p:cNvSpPr/>
          <p:nvPr userDrawn="1"/>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tx2"/>
                </a:solidFill>
              </a:rPr>
              <a:t>Infographic Palette</a:t>
            </a:r>
          </a:p>
        </p:txBody>
      </p:sp>
      <p:sp>
        <p:nvSpPr>
          <p:cNvPr id="33" name="Rectangle 32">
            <a:extLst>
              <a:ext uri="{FF2B5EF4-FFF2-40B4-BE49-F238E27FC236}">
                <a16:creationId xmlns:a16="http://schemas.microsoft.com/office/drawing/2014/main" id="{6074A7CB-4D6B-4EE5-AA59-2B14646F9F3B}"/>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
        <p:nvSpPr>
          <p:cNvPr id="34" name="Retângulo 43">
            <a:extLst>
              <a:ext uri="{FF2B5EF4-FFF2-40B4-BE49-F238E27FC236}">
                <a16:creationId xmlns:a16="http://schemas.microsoft.com/office/drawing/2014/main" id="{30AEE443-DF17-48F7-8F29-C718D0F2BCA7}"/>
              </a:ext>
            </a:extLst>
          </p:cNvPr>
          <p:cNvSpPr/>
          <p:nvPr userDrawn="1"/>
        </p:nvSpPr>
        <p:spPr>
          <a:xfrm>
            <a:off x="8918695" y="6578798"/>
            <a:ext cx="3063907" cy="195814"/>
          </a:xfrm>
          <a:prstGeom prst="rect">
            <a:avLst/>
          </a:prstGeom>
        </p:spPr>
        <p:txBody>
          <a:bodyPr wrap="non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a:solidFill>
                  <a:schemeClr val="bg2">
                    <a:lumMod val="50000"/>
                  </a:schemeClr>
                </a:solidFill>
                <a:cs typeface="Arial" panose="020B0604020202020204" pitchFamily="34" charset="0"/>
              </a:rPr>
              <a:t>Security Classification © 2020 Sogeti. All rights reserved.</a:t>
            </a:r>
            <a:endParaRPr lang="en-US" sz="800">
              <a:solidFill>
                <a:schemeClr val="bg2">
                  <a:lumMod val="50000"/>
                </a:schemeClr>
              </a:solidFill>
            </a:endParaRPr>
          </a:p>
        </p:txBody>
      </p:sp>
      <p:sp>
        <p:nvSpPr>
          <p:cNvPr id="35" name="ZoneTexte 4">
            <a:extLst>
              <a:ext uri="{FF2B5EF4-FFF2-40B4-BE49-F238E27FC236}">
                <a16:creationId xmlns:a16="http://schemas.microsoft.com/office/drawing/2014/main" id="{5F58D8B5-63D0-4586-BED4-54FBF204F317}"/>
              </a:ext>
            </a:extLst>
          </p:cNvPr>
          <p:cNvSpPr txBox="1"/>
          <p:nvPr userDrawn="1"/>
        </p:nvSpPr>
        <p:spPr>
          <a:xfrm>
            <a:off x="293289" y="6559168"/>
            <a:ext cx="4115825"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solidFill>
                  <a:schemeClr val="bg2">
                    <a:lumMod val="50000"/>
                  </a:schemeClr>
                </a:solidFill>
              </a:rPr>
              <a:t>Presentation title | Date</a:t>
            </a:r>
          </a:p>
        </p:txBody>
      </p:sp>
      <p:sp>
        <p:nvSpPr>
          <p:cNvPr id="36" name="Retângulo 43">
            <a:extLst>
              <a:ext uri="{FF2B5EF4-FFF2-40B4-BE49-F238E27FC236}">
                <a16:creationId xmlns:a16="http://schemas.microsoft.com/office/drawing/2014/main" id="{E9A350EE-F1BD-4DE5-9675-59C08C4084C6}"/>
              </a:ext>
            </a:extLst>
          </p:cNvPr>
          <p:cNvSpPr/>
          <p:nvPr userDrawn="1"/>
        </p:nvSpPr>
        <p:spPr>
          <a:xfrm>
            <a:off x="5524012" y="6578798"/>
            <a:ext cx="1143976" cy="195814"/>
          </a:xfrm>
          <a:prstGeom prst="rect">
            <a:avLst/>
          </a:prstGeom>
        </p:spPr>
        <p:txBody>
          <a:bodyPr wrap="square" lIns="36000" tIns="36000" rIns="36000" bIns="3600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800" smtClean="0">
                <a:solidFill>
                  <a:schemeClr val="bg2">
                    <a:lumMod val="50000"/>
                  </a:schemeClr>
                </a:solidFill>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800">
              <a:solidFill>
                <a:schemeClr val="bg2">
                  <a:lumMod val="50000"/>
                </a:schemeClr>
              </a:solidFill>
            </a:endParaRPr>
          </a:p>
        </p:txBody>
      </p:sp>
    </p:spTree>
    <p:extLst>
      <p:ext uri="{BB962C8B-B14F-4D97-AF65-F5344CB8AC3E}">
        <p14:creationId xmlns:p14="http://schemas.microsoft.com/office/powerpoint/2010/main" val="1470961969"/>
      </p:ext>
    </p:extLst>
  </p:cSld>
  <p:clrMap bg1="lt1" tx1="dk1" bg2="lt2" tx2="dk2" accent1="accent1" accent2="accent2" accent3="accent3" accent4="accent4" accent5="accent5" accent6="accent6" hlink="hlink" folHlink="folHlink"/>
  <p:sldLayoutIdLst>
    <p:sldLayoutId id="2147483658" r:id="rId1"/>
    <p:sldLayoutId id="2147483684" r:id="rId2"/>
    <p:sldLayoutId id="2147483671" r:id="rId3"/>
    <p:sldLayoutId id="2147483672" r:id="rId4"/>
    <p:sldLayoutId id="2147483673" r:id="rId5"/>
    <p:sldLayoutId id="2147483654" r:id="rId6"/>
    <p:sldLayoutId id="2147483807" r:id="rId7"/>
    <p:sldLayoutId id="2147483674" r:id="rId8"/>
    <p:sldLayoutId id="2147483675" r:id="rId9"/>
    <p:sldLayoutId id="2147483678" r:id="rId10"/>
    <p:sldLayoutId id="2147483679" r:id="rId11"/>
    <p:sldLayoutId id="2147483680" r:id="rId12"/>
    <p:sldLayoutId id="2147483677" r:id="rId13"/>
    <p:sldLayoutId id="2147483681" r:id="rId14"/>
    <p:sldLayoutId id="2147483683" r:id="rId15"/>
    <p:sldLayoutId id="2147483686" r:id="rId16"/>
    <p:sldLayoutId id="2147483808" r:id="rId17"/>
    <p:sldLayoutId id="2147483685" r:id="rId18"/>
    <p:sldLayoutId id="2147483809" r:id="rId19"/>
    <p:sldLayoutId id="2147483810" r:id="rId20"/>
  </p:sldLayoutIdLst>
  <p:txStyles>
    <p:titleStyle>
      <a:lvl1pPr algn="l" defTabSz="914400" rtl="0" eaLnBrk="1" latinLnBrk="0" hangingPunct="1">
        <a:lnSpc>
          <a:spcPct val="90000"/>
        </a:lnSpc>
        <a:spcBef>
          <a:spcPct val="0"/>
        </a:spcBef>
        <a:buNone/>
        <a:defRPr sz="26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300"/>
        </a:spcAft>
        <a:buClr>
          <a:schemeClr val="accent2"/>
        </a:buClr>
        <a:buFont typeface="Arial" panose="020B0604020202020204" pitchFamily="34" charset="0"/>
        <a:buNone/>
        <a:defRPr sz="1800" kern="1200">
          <a:solidFill>
            <a:schemeClr val="tx1"/>
          </a:solidFill>
          <a:latin typeface="+mn-lt"/>
          <a:ea typeface="+mn-ea"/>
          <a:cs typeface="+mn-cs"/>
        </a:defRPr>
      </a:lvl1pPr>
      <a:lvl2pPr marL="352425" indent="-193675" algn="l" defTabSz="914400" rtl="0" eaLnBrk="1" latinLnBrk="0" hangingPunct="1">
        <a:lnSpc>
          <a:spcPct val="90000"/>
        </a:lnSpc>
        <a:spcBef>
          <a:spcPts val="0"/>
        </a:spcBef>
        <a:spcAft>
          <a:spcPts val="3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546100" indent="-176213" algn="l" defTabSz="914400" rtl="0" eaLnBrk="1" latinLnBrk="0" hangingPunct="1">
        <a:lnSpc>
          <a:spcPct val="90000"/>
        </a:lnSpc>
        <a:spcBef>
          <a:spcPts val="0"/>
        </a:spcBef>
        <a:spcAft>
          <a:spcPts val="300"/>
        </a:spcAft>
        <a:buClr>
          <a:schemeClr val="accent4"/>
        </a:buClr>
        <a:buFont typeface="Arial" panose="020B0604020202020204" pitchFamily="34" charset="0"/>
        <a:buChar char="•"/>
        <a:defRPr sz="1400" kern="1200">
          <a:solidFill>
            <a:schemeClr val="tx1"/>
          </a:solidFill>
          <a:latin typeface="+mn-lt"/>
          <a:ea typeface="+mn-ea"/>
          <a:cs typeface="+mn-cs"/>
        </a:defRPr>
      </a:lvl3pPr>
      <a:lvl4pPr marL="722313" indent="-149225" algn="l" defTabSz="914400" rtl="0" eaLnBrk="1" latinLnBrk="0" hangingPunct="1">
        <a:lnSpc>
          <a:spcPct val="90000"/>
        </a:lnSpc>
        <a:spcBef>
          <a:spcPts val="0"/>
        </a:spcBef>
        <a:spcAft>
          <a:spcPts val="300"/>
        </a:spcAft>
        <a:buClr>
          <a:schemeClr val="tx2"/>
        </a:buClr>
        <a:buFont typeface="Verdana" panose="020B0604030504040204" pitchFamily="34" charset="0"/>
        <a:buChar char="–"/>
        <a:defRPr sz="1200" kern="1200">
          <a:solidFill>
            <a:schemeClr val="tx1"/>
          </a:solidFill>
          <a:latin typeface="+mn-lt"/>
          <a:ea typeface="+mn-ea"/>
          <a:cs typeface="+mn-cs"/>
        </a:defRPr>
      </a:lvl4pPr>
      <a:lvl5pPr marL="898525" indent="-131763" algn="l" defTabSz="914400" rtl="0" eaLnBrk="1" latinLnBrk="0" hangingPunct="1">
        <a:lnSpc>
          <a:spcPct val="90000"/>
        </a:lnSpc>
        <a:spcBef>
          <a:spcPts val="0"/>
        </a:spcBef>
        <a:spcAft>
          <a:spcPts val="300"/>
        </a:spcAft>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57" userDrawn="1">
          <p15:clr>
            <a:srgbClr val="F26B43"/>
          </p15:clr>
        </p15:guide>
        <p15:guide id="4" pos="7514" userDrawn="1">
          <p15:clr>
            <a:srgbClr val="F26B43"/>
          </p15:clr>
        </p15:guide>
        <p15:guide id="5" orient="horz" pos="255" userDrawn="1">
          <p15:clr>
            <a:srgbClr val="F26B43"/>
          </p15:clr>
        </p15:guide>
        <p15:guide id="6" orient="horz" pos="4020" userDrawn="1">
          <p15:clr>
            <a:srgbClr val="F26B43"/>
          </p15:clr>
        </p15:guide>
        <p15:guide id="7" orient="horz" pos="89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C25DA5E1-E868-49C2-A1AB-CC2D18405E8D}"/>
              </a:ext>
            </a:extLst>
          </p:cNvPr>
          <p:cNvGrpSpPr/>
          <p:nvPr userDrawn="1"/>
        </p:nvGrpSpPr>
        <p:grpSpPr>
          <a:xfrm rot="5400000">
            <a:off x="11885731" y="885110"/>
            <a:ext cx="1723717" cy="344332"/>
            <a:chOff x="12496801" y="706628"/>
            <a:chExt cx="2975350" cy="594360"/>
          </a:xfrm>
        </p:grpSpPr>
        <p:sp>
          <p:nvSpPr>
            <p:cNvPr id="9" name="Rectangle 8">
              <a:extLst>
                <a:ext uri="{FF2B5EF4-FFF2-40B4-BE49-F238E27FC236}">
                  <a16:creationId xmlns:a16="http://schemas.microsoft.com/office/drawing/2014/main" id="{309317E3-DEFA-4311-AB45-CDAD6C84C713}"/>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0" name="Rectangle 9">
              <a:extLst>
                <a:ext uri="{FF2B5EF4-FFF2-40B4-BE49-F238E27FC236}">
                  <a16:creationId xmlns:a16="http://schemas.microsoft.com/office/drawing/2014/main" id="{4441C3E6-EE2B-4B0D-B8F7-FFD8FEE90C42}"/>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1" name="Rectangle 10">
              <a:extLst>
                <a:ext uri="{FF2B5EF4-FFF2-40B4-BE49-F238E27FC236}">
                  <a16:creationId xmlns:a16="http://schemas.microsoft.com/office/drawing/2014/main" id="{6DB1CA70-2195-4A45-BAE4-E3F3165C614A}"/>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2" name="Rectangle 11">
              <a:extLst>
                <a:ext uri="{FF2B5EF4-FFF2-40B4-BE49-F238E27FC236}">
                  <a16:creationId xmlns:a16="http://schemas.microsoft.com/office/drawing/2014/main" id="{39E452C8-3AEB-4F86-8A7B-598FE0DF50CA}"/>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13" name="Rectangle 12">
              <a:extLst>
                <a:ext uri="{FF2B5EF4-FFF2-40B4-BE49-F238E27FC236}">
                  <a16:creationId xmlns:a16="http://schemas.microsoft.com/office/drawing/2014/main" id="{58F815C5-5F1C-4254-9940-5794256F3862}"/>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14" name="Rectangle 13">
            <a:extLst>
              <a:ext uri="{FF2B5EF4-FFF2-40B4-BE49-F238E27FC236}">
                <a16:creationId xmlns:a16="http://schemas.microsoft.com/office/drawing/2014/main" id="{11C1777E-111D-4299-BC86-1D454EF6B3DD}"/>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Tree>
    <p:extLst>
      <p:ext uri="{BB962C8B-B14F-4D97-AF65-F5344CB8AC3E}">
        <p14:creationId xmlns:p14="http://schemas.microsoft.com/office/powerpoint/2010/main" val="18807715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724" r:id="rId3"/>
    <p:sldLayoutId id="2147483725" r:id="rId4"/>
    <p:sldLayoutId id="2147483726" r:id="rId5"/>
    <p:sldLayoutId id="2147483691" r:id="rId6"/>
    <p:sldLayoutId id="2147483692" r:id="rId7"/>
    <p:sldLayoutId id="2147483693" r:id="rId8"/>
    <p:sldLayoutId id="2147483730" r:id="rId9"/>
    <p:sldLayoutId id="2147483731" r:id="rId10"/>
    <p:sldLayoutId id="2147483694" r:id="rId11"/>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userDrawn="1">
          <p15:clr>
            <a:srgbClr val="F26B43"/>
          </p15:clr>
        </p15:guide>
        <p15:guide id="4" orient="horz" pos="255">
          <p15:clr>
            <a:srgbClr val="F26B43"/>
          </p15:clr>
        </p15:guide>
        <p15:guide id="7"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85F9B81-FE48-4651-8F37-F6CA5A5B7205}"/>
              </a:ext>
            </a:extLst>
          </p:cNvPr>
          <p:cNvGrpSpPr/>
          <p:nvPr userDrawn="1"/>
        </p:nvGrpSpPr>
        <p:grpSpPr>
          <a:xfrm rot="5400000">
            <a:off x="11885731" y="885110"/>
            <a:ext cx="1723717" cy="344332"/>
            <a:chOff x="12496801" y="706628"/>
            <a:chExt cx="2975350" cy="594360"/>
          </a:xfrm>
        </p:grpSpPr>
        <p:sp>
          <p:nvSpPr>
            <p:cNvPr id="3" name="Rectangle 2">
              <a:extLst>
                <a:ext uri="{FF2B5EF4-FFF2-40B4-BE49-F238E27FC236}">
                  <a16:creationId xmlns:a16="http://schemas.microsoft.com/office/drawing/2014/main" id="{2AE67A6F-F971-4130-BD9A-2844BE05680E}"/>
                </a:ext>
              </a:extLst>
            </p:cNvPr>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4" name="Rectangle 3">
              <a:extLst>
                <a:ext uri="{FF2B5EF4-FFF2-40B4-BE49-F238E27FC236}">
                  <a16:creationId xmlns:a16="http://schemas.microsoft.com/office/drawing/2014/main" id="{0A751B5B-A734-41BF-AED1-BDDA53DA43BE}"/>
                </a:ext>
              </a:extLst>
            </p:cNvPr>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5" name="Rectangle 4">
              <a:extLst>
                <a:ext uri="{FF2B5EF4-FFF2-40B4-BE49-F238E27FC236}">
                  <a16:creationId xmlns:a16="http://schemas.microsoft.com/office/drawing/2014/main" id="{82F9876F-68E3-4836-A8AD-FEA34FFD7C10}"/>
                </a:ext>
              </a:extLst>
            </p:cNvPr>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6" name="Rectangle 5">
              <a:extLst>
                <a:ext uri="{FF2B5EF4-FFF2-40B4-BE49-F238E27FC236}">
                  <a16:creationId xmlns:a16="http://schemas.microsoft.com/office/drawing/2014/main" id="{7C47CD50-11E4-4696-B62C-AA257DBE6380}"/>
                </a:ext>
              </a:extLst>
            </p:cNvPr>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sp>
          <p:nvSpPr>
            <p:cNvPr id="7" name="Rectangle 6">
              <a:extLst>
                <a:ext uri="{FF2B5EF4-FFF2-40B4-BE49-F238E27FC236}">
                  <a16:creationId xmlns:a16="http://schemas.microsoft.com/office/drawing/2014/main" id="{CDA85071-7AF5-4ADA-AA7E-48EC7A3A9074}"/>
                </a:ext>
              </a:extLst>
            </p:cNvPr>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a:p>
          </p:txBody>
        </p:sp>
      </p:grpSp>
      <p:sp>
        <p:nvSpPr>
          <p:cNvPr id="8" name="Rectangle 7">
            <a:extLst>
              <a:ext uri="{FF2B5EF4-FFF2-40B4-BE49-F238E27FC236}">
                <a16:creationId xmlns:a16="http://schemas.microsoft.com/office/drawing/2014/main" id="{7DFD05CD-C523-4241-882C-1701F04F083F}"/>
              </a:ext>
            </a:extLst>
          </p:cNvPr>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Tree>
    <p:extLst>
      <p:ext uri="{BB962C8B-B14F-4D97-AF65-F5344CB8AC3E}">
        <p14:creationId xmlns:p14="http://schemas.microsoft.com/office/powerpoint/2010/main" val="102740737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p15:clr>
            <a:srgbClr val="F26B43"/>
          </p15:clr>
        </p15:guide>
        <p15:guide id="4" pos="257">
          <p15:clr>
            <a:srgbClr val="F26B43"/>
          </p15:clr>
        </p15:guide>
        <p15:guide id="5" orient="horz" pos="4065" userDrawn="1">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51117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tensorflow.org/lite/examples/image_classification/overview" TargetMode="Externa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4AB252-BB27-4C72-B133-B4BDE95E1013}"/>
              </a:ext>
            </a:extLst>
          </p:cNvPr>
          <p:cNvSpPr>
            <a:spLocks noGrp="1"/>
          </p:cNvSpPr>
          <p:nvPr>
            <p:ph type="ctrTitle"/>
          </p:nvPr>
        </p:nvSpPr>
        <p:spPr/>
        <p:txBody>
          <a:bodyPr/>
          <a:lstStyle/>
          <a:p>
            <a:r>
              <a:rPr lang="nl-NL"/>
              <a:t>Defect Predictor</a:t>
            </a:r>
          </a:p>
        </p:txBody>
      </p:sp>
      <p:sp>
        <p:nvSpPr>
          <p:cNvPr id="5" name="Subtitle 4">
            <a:extLst>
              <a:ext uri="{FF2B5EF4-FFF2-40B4-BE49-F238E27FC236}">
                <a16:creationId xmlns:a16="http://schemas.microsoft.com/office/drawing/2014/main" id="{DE912E2B-BECF-4A79-965B-A4B93B15E98F}"/>
              </a:ext>
            </a:extLst>
          </p:cNvPr>
          <p:cNvSpPr>
            <a:spLocks noGrp="1"/>
          </p:cNvSpPr>
          <p:nvPr>
            <p:ph type="subTitle" idx="1"/>
          </p:nvPr>
        </p:nvSpPr>
        <p:spPr/>
        <p:txBody>
          <a:bodyPr/>
          <a:lstStyle/>
          <a:p>
            <a:r>
              <a:rPr lang="nl-NL"/>
              <a:t>Progress Demo – 22 Oct 2021</a:t>
            </a:r>
          </a:p>
        </p:txBody>
      </p:sp>
    </p:spTree>
    <p:extLst>
      <p:ext uri="{BB962C8B-B14F-4D97-AF65-F5344CB8AC3E}">
        <p14:creationId xmlns:p14="http://schemas.microsoft.com/office/powerpoint/2010/main" val="88617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28977B-E2E1-41A1-84C3-1C3F428586B5}"/>
              </a:ext>
            </a:extLst>
          </p:cNvPr>
          <p:cNvSpPr>
            <a:spLocks noGrp="1"/>
          </p:cNvSpPr>
          <p:nvPr>
            <p:ph type="title"/>
          </p:nvPr>
        </p:nvSpPr>
        <p:spPr/>
        <p:txBody>
          <a:bodyPr/>
          <a:lstStyle/>
          <a:p>
            <a:r>
              <a:rPr lang="nl-NL"/>
              <a:t>Problem Statement and Planning</a:t>
            </a:r>
          </a:p>
        </p:txBody>
      </p:sp>
      <p:sp>
        <p:nvSpPr>
          <p:cNvPr id="5" name="Picture Placeholder 4">
            <a:extLst>
              <a:ext uri="{FF2B5EF4-FFF2-40B4-BE49-F238E27FC236}">
                <a16:creationId xmlns:a16="http://schemas.microsoft.com/office/drawing/2014/main" id="{95BCEF02-A362-47E2-8885-1C35739097A0}"/>
              </a:ext>
            </a:extLst>
          </p:cNvPr>
          <p:cNvSpPr>
            <a:spLocks noGrp="1"/>
          </p:cNvSpPr>
          <p:nvPr>
            <p:ph type="pic" sz="quarter" idx="38"/>
          </p:nvPr>
        </p:nvSpPr>
        <p:spPr/>
      </p:sp>
      <p:sp>
        <p:nvSpPr>
          <p:cNvPr id="6" name="Text Placeholder 5">
            <a:extLst>
              <a:ext uri="{FF2B5EF4-FFF2-40B4-BE49-F238E27FC236}">
                <a16:creationId xmlns:a16="http://schemas.microsoft.com/office/drawing/2014/main" id="{905951C8-995D-47C6-A1B9-330CD138D464}"/>
              </a:ext>
            </a:extLst>
          </p:cNvPr>
          <p:cNvSpPr>
            <a:spLocks noGrp="1"/>
          </p:cNvSpPr>
          <p:nvPr>
            <p:ph type="body" sz="quarter" idx="39"/>
          </p:nvPr>
        </p:nvSpPr>
        <p:spPr/>
        <p:txBody>
          <a:bodyPr/>
          <a:lstStyle/>
          <a:p>
            <a:pPr marL="285750" indent="-285750" algn="just">
              <a:lnSpc>
                <a:spcPct val="150000"/>
              </a:lnSpc>
              <a:buFont typeface="Arial" panose="020B0604020202020204" pitchFamily="34" charset="0"/>
              <a:buChar char="•"/>
            </a:pPr>
            <a:r>
              <a:rPr lang="nl-NL"/>
              <a:t>Defect prediction which can differentiate between two levels of defects with an accuracy indicator.</a:t>
            </a:r>
          </a:p>
          <a:p>
            <a:pPr algn="just">
              <a:lnSpc>
                <a:spcPct val="150000"/>
              </a:lnSpc>
            </a:pPr>
            <a:endParaRPr lang="nl-NL"/>
          </a:p>
          <a:p>
            <a:pPr algn="just">
              <a:lnSpc>
                <a:spcPct val="150000"/>
              </a:lnSpc>
            </a:pPr>
            <a:r>
              <a:rPr lang="nl-NL"/>
              <a:t>This can be further broken down to:</a:t>
            </a:r>
          </a:p>
          <a:p>
            <a:pPr marL="285750" indent="-285750" algn="just">
              <a:lnSpc>
                <a:spcPct val="150000"/>
              </a:lnSpc>
              <a:buFont typeface="Arial" panose="020B0604020202020204" pitchFamily="34" charset="0"/>
              <a:buChar char="•"/>
            </a:pPr>
            <a:r>
              <a:rPr lang="nl-NL"/>
              <a:t>Find a suitable dataset.</a:t>
            </a:r>
          </a:p>
          <a:p>
            <a:pPr marL="285750" indent="-285750" algn="just">
              <a:lnSpc>
                <a:spcPct val="150000"/>
              </a:lnSpc>
              <a:buFont typeface="Arial" panose="020B0604020202020204" pitchFamily="34" charset="0"/>
              <a:buChar char="•"/>
            </a:pPr>
            <a:r>
              <a:rPr lang="nl-NL"/>
              <a:t>Groom the dataset.</a:t>
            </a:r>
          </a:p>
          <a:p>
            <a:pPr marL="285750" indent="-285750" algn="just">
              <a:lnSpc>
                <a:spcPct val="150000"/>
              </a:lnSpc>
              <a:buFont typeface="Arial" panose="020B0604020202020204" pitchFamily="34" charset="0"/>
              <a:buChar char="•"/>
            </a:pPr>
            <a:r>
              <a:rPr lang="nl-NL"/>
              <a:t>Suitable algorithm for regression.</a:t>
            </a:r>
          </a:p>
          <a:p>
            <a:pPr marL="285750" indent="-285750" algn="just">
              <a:lnSpc>
                <a:spcPct val="150000"/>
              </a:lnSpc>
              <a:buFont typeface="Arial" panose="020B0604020202020204" pitchFamily="34" charset="0"/>
              <a:buChar char="•"/>
            </a:pPr>
            <a:r>
              <a:rPr lang="nl-NL"/>
              <a:t>Train, Test, Validate.</a:t>
            </a:r>
          </a:p>
          <a:p>
            <a:pPr marL="285750" indent="-285750" algn="just">
              <a:lnSpc>
                <a:spcPct val="150000"/>
              </a:lnSpc>
              <a:buFont typeface="Arial" panose="020B0604020202020204" pitchFamily="34" charset="0"/>
              <a:buChar char="•"/>
            </a:pPr>
            <a:r>
              <a:rPr lang="nl-NL"/>
              <a:t>Final working prototype in python</a:t>
            </a:r>
          </a:p>
          <a:p>
            <a:pPr marL="285750" indent="-285750" algn="just">
              <a:lnSpc>
                <a:spcPct val="150000"/>
              </a:lnSpc>
              <a:buFont typeface="Arial" panose="020B0604020202020204" pitchFamily="34" charset="0"/>
              <a:buChar char="•"/>
            </a:pPr>
            <a:endParaRPr lang="nl-NL"/>
          </a:p>
          <a:p>
            <a:pPr algn="just">
              <a:lnSpc>
                <a:spcPct val="150000"/>
              </a:lnSpc>
            </a:pPr>
            <a:endParaRPr lang="nl-NL"/>
          </a:p>
        </p:txBody>
      </p:sp>
    </p:spTree>
    <p:extLst>
      <p:ext uri="{BB962C8B-B14F-4D97-AF65-F5344CB8AC3E}">
        <p14:creationId xmlns:p14="http://schemas.microsoft.com/office/powerpoint/2010/main" val="205518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9A87-A2D7-46A6-804D-450211A1066A}"/>
              </a:ext>
            </a:extLst>
          </p:cNvPr>
          <p:cNvSpPr>
            <a:spLocks noGrp="1"/>
          </p:cNvSpPr>
          <p:nvPr>
            <p:ph type="title"/>
          </p:nvPr>
        </p:nvSpPr>
        <p:spPr>
          <a:xfrm>
            <a:off x="395999" y="396000"/>
            <a:ext cx="11520000" cy="864000"/>
          </a:xfrm>
        </p:spPr>
        <p:txBody>
          <a:bodyPr anchor="t">
            <a:normAutofit/>
          </a:bodyPr>
          <a:lstStyle/>
          <a:p>
            <a:r>
              <a:rPr lang="nl-NL"/>
              <a:t>Ideas</a:t>
            </a:r>
          </a:p>
        </p:txBody>
      </p:sp>
      <p:sp>
        <p:nvSpPr>
          <p:cNvPr id="15" name="Text Placeholder 2">
            <a:extLst>
              <a:ext uri="{FF2B5EF4-FFF2-40B4-BE49-F238E27FC236}">
                <a16:creationId xmlns:a16="http://schemas.microsoft.com/office/drawing/2014/main" id="{F7238606-D9E9-4CF4-8F3B-34383B3EEA38}"/>
              </a:ext>
            </a:extLst>
          </p:cNvPr>
          <p:cNvSpPr>
            <a:spLocks noGrp="1"/>
          </p:cNvSpPr>
          <p:nvPr>
            <p:ph type="body" sz="quarter" idx="11"/>
          </p:nvPr>
        </p:nvSpPr>
        <p:spPr>
          <a:xfrm>
            <a:off x="395288" y="1440000"/>
            <a:ext cx="11520000" cy="4932000"/>
          </a:xfrm>
        </p:spPr>
        <p:txBody>
          <a:bodyPr/>
          <a:lstStyle/>
          <a:p>
            <a:endParaRPr lang="en-US"/>
          </a:p>
        </p:txBody>
      </p:sp>
      <p:pic>
        <p:nvPicPr>
          <p:cNvPr id="22530" name="Picture 2" descr="image">
            <a:extLst>
              <a:ext uri="{FF2B5EF4-FFF2-40B4-BE49-F238E27FC236}">
                <a16:creationId xmlns:a16="http://schemas.microsoft.com/office/drawing/2014/main" id="{2991D28F-C668-418A-AA76-2FE95F416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12192000" cy="502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49EF-DD3C-4F29-BBC3-8799FE55595F}"/>
              </a:ext>
            </a:extLst>
          </p:cNvPr>
          <p:cNvSpPr>
            <a:spLocks noGrp="1"/>
          </p:cNvSpPr>
          <p:nvPr>
            <p:ph type="title"/>
          </p:nvPr>
        </p:nvSpPr>
        <p:spPr/>
        <p:txBody>
          <a:bodyPr/>
          <a:lstStyle/>
          <a:p>
            <a:r>
              <a:rPr lang="nl-NL"/>
              <a:t>Dataset Selection</a:t>
            </a:r>
            <a:br>
              <a:rPr lang="nl-NL"/>
            </a:br>
            <a:endParaRPr lang="nl-NL"/>
          </a:p>
        </p:txBody>
      </p:sp>
      <p:sp>
        <p:nvSpPr>
          <p:cNvPr id="5" name="Text Placeholder 4">
            <a:extLst>
              <a:ext uri="{FF2B5EF4-FFF2-40B4-BE49-F238E27FC236}">
                <a16:creationId xmlns:a16="http://schemas.microsoft.com/office/drawing/2014/main" id="{D819D41F-9E65-49DA-AB2D-3C299C81306F}"/>
              </a:ext>
            </a:extLst>
          </p:cNvPr>
          <p:cNvSpPr>
            <a:spLocks noGrp="1"/>
          </p:cNvSpPr>
          <p:nvPr>
            <p:ph type="body" sz="quarter" idx="11"/>
          </p:nvPr>
        </p:nvSpPr>
        <p:spPr>
          <a:xfrm>
            <a:off x="395999" y="1146923"/>
            <a:ext cx="5400000" cy="4038263"/>
          </a:xfrm>
        </p:spPr>
        <p:txBody>
          <a:bodyPr vert="horz" lIns="0" tIns="0" rIns="0" bIns="0" rtlCol="0" anchor="t">
            <a:noAutofit/>
          </a:bodyPr>
          <a:lstStyle/>
          <a:p>
            <a:pPr marL="285750" indent="-285750">
              <a:lnSpc>
                <a:spcPct val="150000"/>
              </a:lnSpc>
              <a:buFont typeface="Arial" panose="020B0604020202020204" pitchFamily="34" charset="0"/>
              <a:buChar char="•"/>
            </a:pPr>
            <a:r>
              <a:rPr lang="nl-NL"/>
              <a:t>Wine </a:t>
            </a:r>
            <a:r>
              <a:rPr lang="nl-NL" err="1"/>
              <a:t>Quality</a:t>
            </a:r>
            <a:r>
              <a:rPr lang="nl-NL"/>
              <a:t> Dataset</a:t>
            </a:r>
          </a:p>
          <a:p>
            <a:pPr marL="285750" indent="-285750">
              <a:lnSpc>
                <a:spcPct val="150000"/>
              </a:lnSpc>
              <a:buFont typeface="Arial" panose="020B0604020202020204" pitchFamily="34" charset="0"/>
              <a:buChar char="•"/>
            </a:pPr>
            <a:r>
              <a:rPr lang="nl-NL"/>
              <a:t>Has 11 </a:t>
            </a:r>
            <a:r>
              <a:rPr lang="nl-NL" err="1"/>
              <a:t>unique</a:t>
            </a:r>
            <a:r>
              <a:rPr lang="nl-NL"/>
              <a:t> features</a:t>
            </a:r>
            <a:endParaRPr lang="nl-NL">
              <a:ea typeface="Verdana"/>
            </a:endParaRPr>
          </a:p>
          <a:p>
            <a:pPr marL="285750" indent="-285750">
              <a:lnSpc>
                <a:spcPct val="150000"/>
              </a:lnSpc>
              <a:buFont typeface="Arial" panose="020B0604020202020204" pitchFamily="34" charset="0"/>
              <a:buChar char="•"/>
            </a:pPr>
            <a:r>
              <a:rPr lang="nl-NL" err="1"/>
              <a:t>Approx</a:t>
            </a:r>
            <a:r>
              <a:rPr lang="nl-NL"/>
              <a:t>. 5000 samples</a:t>
            </a:r>
          </a:p>
          <a:p>
            <a:pPr marL="285750" indent="-285750">
              <a:lnSpc>
                <a:spcPct val="150000"/>
              </a:lnSpc>
              <a:buFont typeface="Arial" panose="020B0604020202020204" pitchFamily="34" charset="0"/>
              <a:buChar char="•"/>
            </a:pPr>
            <a:r>
              <a:rPr lang="nl-NL" err="1"/>
              <a:t>Final</a:t>
            </a:r>
            <a:r>
              <a:rPr lang="nl-NL"/>
              <a:t> </a:t>
            </a:r>
            <a:r>
              <a:rPr lang="nl-NL" err="1"/>
              <a:t>outcome</a:t>
            </a:r>
            <a:r>
              <a:rPr lang="nl-NL"/>
              <a:t> – </a:t>
            </a:r>
            <a:r>
              <a:rPr lang="nl-NL" err="1"/>
              <a:t>Quality</a:t>
            </a:r>
            <a:r>
              <a:rPr lang="nl-NL"/>
              <a:t> (1-10)</a:t>
            </a:r>
            <a:endParaRPr lang="nl-NL">
              <a:ea typeface="Verdana"/>
            </a:endParaRPr>
          </a:p>
          <a:p>
            <a:pPr marL="285750" indent="-285750">
              <a:lnSpc>
                <a:spcPct val="150000"/>
              </a:lnSpc>
              <a:buFont typeface="Arial" panose="020B0604020202020204" pitchFamily="34" charset="0"/>
              <a:buChar char="•"/>
            </a:pPr>
            <a:endParaRPr lang="nl-NL"/>
          </a:p>
          <a:p>
            <a:pPr marL="285750" indent="-285750">
              <a:lnSpc>
                <a:spcPct val="150000"/>
              </a:lnSpc>
              <a:buFont typeface="Arial" panose="020B0604020202020204" pitchFamily="34" charset="0"/>
              <a:buChar char="•"/>
            </a:pPr>
            <a:endParaRPr lang="nl-NL"/>
          </a:p>
          <a:p>
            <a:pPr marL="285750" indent="-285750">
              <a:lnSpc>
                <a:spcPct val="150000"/>
              </a:lnSpc>
              <a:buFont typeface="Arial" panose="020B0604020202020204" pitchFamily="34" charset="0"/>
              <a:buChar char="•"/>
            </a:pPr>
            <a:endParaRPr lang="nl-NL"/>
          </a:p>
        </p:txBody>
      </p:sp>
      <p:sp>
        <p:nvSpPr>
          <p:cNvPr id="6" name="Text Placeholder 5">
            <a:extLst>
              <a:ext uri="{FF2B5EF4-FFF2-40B4-BE49-F238E27FC236}">
                <a16:creationId xmlns:a16="http://schemas.microsoft.com/office/drawing/2014/main" id="{A718C4AE-9E56-40CC-9EB7-8C934BF47CD2}"/>
              </a:ext>
            </a:extLst>
          </p:cNvPr>
          <p:cNvSpPr>
            <a:spLocks noGrp="1"/>
          </p:cNvSpPr>
          <p:nvPr>
            <p:ph type="body" sz="quarter" idx="12"/>
          </p:nvPr>
        </p:nvSpPr>
        <p:spPr>
          <a:xfrm>
            <a:off x="7272169" y="396000"/>
            <a:ext cx="4523834" cy="4932000"/>
          </a:xfrm>
        </p:spPr>
        <p:txBody>
          <a:bodyPr/>
          <a:lstStyle/>
          <a:p>
            <a:r>
              <a:rPr lang="nl-NL"/>
              <a:t>Features</a:t>
            </a:r>
          </a:p>
          <a:p>
            <a:endParaRPr lang="nl-NL"/>
          </a:p>
          <a:p>
            <a:pPr marL="342900" indent="-342900">
              <a:buFont typeface="+mj-lt"/>
              <a:buAutoNum type="arabicPeriod"/>
            </a:pPr>
            <a:r>
              <a:rPr lang="nl-NL"/>
              <a:t>Fixed Acidity</a:t>
            </a:r>
          </a:p>
          <a:p>
            <a:pPr marL="342900" indent="-342900">
              <a:buFont typeface="+mj-lt"/>
              <a:buAutoNum type="arabicPeriod"/>
            </a:pPr>
            <a:r>
              <a:rPr lang="nl-NL"/>
              <a:t>Volatile Acidity</a:t>
            </a:r>
          </a:p>
          <a:p>
            <a:pPr marL="342900" indent="-342900">
              <a:buFont typeface="+mj-lt"/>
              <a:buAutoNum type="arabicPeriod"/>
            </a:pPr>
            <a:r>
              <a:rPr lang="nl-NL"/>
              <a:t>Citric Acid</a:t>
            </a:r>
          </a:p>
          <a:p>
            <a:pPr marL="342900" indent="-342900">
              <a:buFont typeface="+mj-lt"/>
              <a:buAutoNum type="arabicPeriod"/>
            </a:pPr>
            <a:r>
              <a:rPr lang="nl-NL"/>
              <a:t>Residual Sugar</a:t>
            </a:r>
          </a:p>
          <a:p>
            <a:pPr marL="342900" indent="-342900">
              <a:buFont typeface="+mj-lt"/>
              <a:buAutoNum type="arabicPeriod"/>
            </a:pPr>
            <a:r>
              <a:rPr lang="nl-NL"/>
              <a:t>Chlorides</a:t>
            </a:r>
          </a:p>
          <a:p>
            <a:pPr marL="342900" indent="-342900">
              <a:buFont typeface="+mj-lt"/>
              <a:buAutoNum type="arabicPeriod"/>
            </a:pPr>
            <a:r>
              <a:rPr lang="nl-NL"/>
              <a:t>Free Sulfur Dioxide</a:t>
            </a:r>
          </a:p>
          <a:p>
            <a:pPr marL="342900" indent="-342900">
              <a:buFont typeface="+mj-lt"/>
              <a:buAutoNum type="arabicPeriod"/>
            </a:pPr>
            <a:r>
              <a:rPr lang="nl-NL"/>
              <a:t>Total Sulfur Dioxide</a:t>
            </a:r>
          </a:p>
          <a:p>
            <a:pPr marL="342900" indent="-342900">
              <a:buFont typeface="+mj-lt"/>
              <a:buAutoNum type="arabicPeriod"/>
            </a:pPr>
            <a:r>
              <a:rPr lang="nl-NL"/>
              <a:t>Density</a:t>
            </a:r>
          </a:p>
          <a:p>
            <a:pPr marL="342900" indent="-342900">
              <a:buFont typeface="+mj-lt"/>
              <a:buAutoNum type="arabicPeriod"/>
            </a:pPr>
            <a:r>
              <a:rPr lang="nl-NL"/>
              <a:t>pH</a:t>
            </a:r>
          </a:p>
          <a:p>
            <a:pPr marL="342900" indent="-342900">
              <a:buFont typeface="+mj-lt"/>
              <a:buAutoNum type="arabicPeriod"/>
            </a:pPr>
            <a:r>
              <a:rPr lang="nl-NL"/>
              <a:t>Sulphates</a:t>
            </a:r>
          </a:p>
          <a:p>
            <a:pPr marL="342900" indent="-342900">
              <a:buFont typeface="+mj-lt"/>
              <a:buAutoNum type="arabicPeriod"/>
            </a:pPr>
            <a:r>
              <a:rPr lang="nl-NL"/>
              <a:t>Alcohol</a:t>
            </a:r>
          </a:p>
        </p:txBody>
      </p:sp>
      <p:sp>
        <p:nvSpPr>
          <p:cNvPr id="8" name="TextBox 7">
            <a:extLst>
              <a:ext uri="{FF2B5EF4-FFF2-40B4-BE49-F238E27FC236}">
                <a16:creationId xmlns:a16="http://schemas.microsoft.com/office/drawing/2014/main" id="{6679F538-7BA3-460E-A66E-5B732A2E6412}"/>
              </a:ext>
            </a:extLst>
          </p:cNvPr>
          <p:cNvSpPr txBox="1"/>
          <p:nvPr/>
        </p:nvSpPr>
        <p:spPr>
          <a:xfrm>
            <a:off x="500718" y="5973760"/>
            <a:ext cx="11295285" cy="261610"/>
          </a:xfrm>
          <a:prstGeom prst="rect">
            <a:avLst/>
          </a:prstGeom>
          <a:noFill/>
        </p:spPr>
        <p:txBody>
          <a:bodyPr wrap="square" rtlCol="0">
            <a:spAutoFit/>
          </a:bodyPr>
          <a:lstStyle/>
          <a:p>
            <a:pPr marL="285750" indent="-285750">
              <a:buFont typeface="Arial" panose="020B0604020202020204" pitchFamily="34" charset="0"/>
              <a:buChar char="•"/>
            </a:pPr>
            <a:r>
              <a:rPr lang="nl-NL" sz="1100">
                <a:solidFill>
                  <a:schemeClr val="accent1">
                    <a:lumMod val="60000"/>
                    <a:lumOff val="40000"/>
                  </a:schemeClr>
                </a:solidFill>
              </a:rPr>
              <a:t>https://www.kaggle.com/uciml/red-wine-quality-cortez-et-al-2009</a:t>
            </a:r>
          </a:p>
        </p:txBody>
      </p:sp>
    </p:spTree>
    <p:extLst>
      <p:ext uri="{BB962C8B-B14F-4D97-AF65-F5344CB8AC3E}">
        <p14:creationId xmlns:p14="http://schemas.microsoft.com/office/powerpoint/2010/main" val="290540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A7D1-03CB-4968-98E5-2DCE3EA2AE68}"/>
              </a:ext>
            </a:extLst>
          </p:cNvPr>
          <p:cNvSpPr>
            <a:spLocks noGrp="1"/>
          </p:cNvSpPr>
          <p:nvPr>
            <p:ph type="title"/>
          </p:nvPr>
        </p:nvSpPr>
        <p:spPr/>
        <p:txBody>
          <a:bodyPr/>
          <a:lstStyle/>
          <a:p>
            <a:r>
              <a:rPr lang="nl-NL"/>
              <a:t>Data Grooming</a:t>
            </a:r>
          </a:p>
        </p:txBody>
      </p:sp>
      <p:sp>
        <p:nvSpPr>
          <p:cNvPr id="3" name="Text Placeholder 2">
            <a:extLst>
              <a:ext uri="{FF2B5EF4-FFF2-40B4-BE49-F238E27FC236}">
                <a16:creationId xmlns:a16="http://schemas.microsoft.com/office/drawing/2014/main" id="{0DE4EA46-11FF-47B3-B696-AE77B09D0B93}"/>
              </a:ext>
            </a:extLst>
          </p:cNvPr>
          <p:cNvSpPr>
            <a:spLocks noGrp="1"/>
          </p:cNvSpPr>
          <p:nvPr>
            <p:ph type="body" sz="quarter" idx="11"/>
          </p:nvPr>
        </p:nvSpPr>
        <p:spPr/>
        <p:txBody>
          <a:bodyPr/>
          <a:lstStyle/>
          <a:p>
            <a:pPr marL="285750" indent="-285750">
              <a:lnSpc>
                <a:spcPct val="150000"/>
              </a:lnSpc>
              <a:buFont typeface="Arial" panose="020B0604020202020204" pitchFamily="34" charset="0"/>
              <a:buChar char="•"/>
            </a:pPr>
            <a:r>
              <a:rPr lang="nl-NL"/>
              <a:t>Converted Quality to a binary feature</a:t>
            </a:r>
          </a:p>
          <a:p>
            <a:pPr marL="638175" lvl="1" indent="-285750">
              <a:lnSpc>
                <a:spcPct val="150000"/>
              </a:lnSpc>
              <a:buFont typeface="Arial" panose="020B0604020202020204" pitchFamily="34" charset="0"/>
              <a:buChar char="•"/>
            </a:pPr>
            <a:r>
              <a:rPr lang="nl-NL"/>
              <a:t>0-5 -&gt; 0 (Bad)</a:t>
            </a:r>
          </a:p>
          <a:p>
            <a:pPr marL="638175" lvl="1" indent="-285750">
              <a:lnSpc>
                <a:spcPct val="150000"/>
              </a:lnSpc>
              <a:buFont typeface="Arial" panose="020B0604020202020204" pitchFamily="34" charset="0"/>
              <a:buChar char="•"/>
            </a:pPr>
            <a:r>
              <a:rPr lang="nl-NL"/>
              <a:t>6-10 -&gt; 1 (Good)</a:t>
            </a:r>
          </a:p>
          <a:p>
            <a:pPr marL="285750" indent="-285750">
              <a:lnSpc>
                <a:spcPct val="150000"/>
              </a:lnSpc>
              <a:buFont typeface="Arial" panose="020B0604020202020204" pitchFamily="34" charset="0"/>
              <a:buChar char="•"/>
            </a:pPr>
            <a:r>
              <a:rPr lang="nl-NL"/>
              <a:t>Removed incomplete samples</a:t>
            </a:r>
          </a:p>
          <a:p>
            <a:pPr marL="638175" lvl="1" indent="-285750">
              <a:lnSpc>
                <a:spcPct val="150000"/>
              </a:lnSpc>
              <a:buFont typeface="Arial" panose="020B0604020202020204" pitchFamily="34" charset="0"/>
              <a:buChar char="•"/>
            </a:pPr>
            <a:r>
              <a:rPr lang="nl-NL"/>
              <a:t>Final dataset, approx. 1600 samples.</a:t>
            </a:r>
          </a:p>
          <a:p>
            <a:pPr lvl="1" indent="0">
              <a:lnSpc>
                <a:spcPct val="150000"/>
              </a:lnSpc>
              <a:buNone/>
            </a:pPr>
            <a:endParaRPr lang="nl-NL"/>
          </a:p>
          <a:p>
            <a:pPr marL="285750" indent="-285750">
              <a:lnSpc>
                <a:spcPct val="150000"/>
              </a:lnSpc>
              <a:buFont typeface="Arial" panose="020B0604020202020204" pitchFamily="34" charset="0"/>
              <a:buChar char="•"/>
            </a:pPr>
            <a:r>
              <a:rPr lang="nl-NL"/>
              <a:t>Data Split</a:t>
            </a:r>
          </a:p>
          <a:p>
            <a:pPr marL="638175" lvl="1" indent="-285750">
              <a:lnSpc>
                <a:spcPct val="150000"/>
              </a:lnSpc>
              <a:buFont typeface="Arial" panose="020B0604020202020204" pitchFamily="34" charset="0"/>
              <a:buChar char="•"/>
            </a:pPr>
            <a:r>
              <a:rPr lang="nl-NL"/>
              <a:t>Train/Test – 70/30</a:t>
            </a:r>
          </a:p>
          <a:p>
            <a:pPr marL="285750" indent="-285750">
              <a:lnSpc>
                <a:spcPct val="150000"/>
              </a:lnSpc>
              <a:buFont typeface="Arial" panose="020B0604020202020204" pitchFamily="34" charset="0"/>
              <a:buChar char="•"/>
            </a:pPr>
            <a:endParaRPr lang="nl-NL"/>
          </a:p>
          <a:p>
            <a:pPr marL="285750" indent="-285750">
              <a:buFont typeface="Arial" panose="020B0604020202020204" pitchFamily="34" charset="0"/>
              <a:buChar char="•"/>
            </a:pPr>
            <a:endParaRPr lang="nl-NL"/>
          </a:p>
          <a:p>
            <a:pPr marL="285750" indent="-285750">
              <a:buFont typeface="Arial" panose="020B0604020202020204" pitchFamily="34" charset="0"/>
              <a:buChar char="•"/>
            </a:pPr>
            <a:endParaRPr lang="nl-NL"/>
          </a:p>
          <a:p>
            <a:pPr marL="285750" indent="-285750">
              <a:buFont typeface="Arial" panose="020B0604020202020204" pitchFamily="34" charset="0"/>
              <a:buChar char="•"/>
            </a:pPr>
            <a:endParaRPr lang="nl-NL"/>
          </a:p>
          <a:p>
            <a:pPr lvl="1" indent="0">
              <a:lnSpc>
                <a:spcPct val="150000"/>
              </a:lnSpc>
              <a:buNone/>
            </a:pPr>
            <a:endParaRPr lang="nl-NL"/>
          </a:p>
        </p:txBody>
      </p:sp>
    </p:spTree>
    <p:extLst>
      <p:ext uri="{BB962C8B-B14F-4D97-AF65-F5344CB8AC3E}">
        <p14:creationId xmlns:p14="http://schemas.microsoft.com/office/powerpoint/2010/main" val="13289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07AD-D91E-4CD3-9EC2-A24222C6E1D2}"/>
              </a:ext>
            </a:extLst>
          </p:cNvPr>
          <p:cNvSpPr>
            <a:spLocks noGrp="1"/>
          </p:cNvSpPr>
          <p:nvPr>
            <p:ph type="title"/>
          </p:nvPr>
        </p:nvSpPr>
        <p:spPr/>
        <p:txBody>
          <a:bodyPr/>
          <a:lstStyle/>
          <a:p>
            <a:r>
              <a:rPr lang="nl-NL"/>
              <a:t>Further Work</a:t>
            </a:r>
          </a:p>
        </p:txBody>
      </p:sp>
      <p:sp>
        <p:nvSpPr>
          <p:cNvPr id="3" name="Text Placeholder 2">
            <a:extLst>
              <a:ext uri="{FF2B5EF4-FFF2-40B4-BE49-F238E27FC236}">
                <a16:creationId xmlns:a16="http://schemas.microsoft.com/office/drawing/2014/main" id="{3A70D8EF-236D-4D87-8159-95B8E1D76481}"/>
              </a:ext>
            </a:extLst>
          </p:cNvPr>
          <p:cNvSpPr>
            <a:spLocks noGrp="1"/>
          </p:cNvSpPr>
          <p:nvPr>
            <p:ph type="body" sz="quarter" idx="11"/>
          </p:nvPr>
        </p:nvSpPr>
        <p:spPr>
          <a:xfrm>
            <a:off x="395288" y="1440000"/>
            <a:ext cx="5400000" cy="4177938"/>
          </a:xfrm>
        </p:spPr>
        <p:txBody>
          <a:bodyPr vert="horz" lIns="0" tIns="0" rIns="0" bIns="0" rtlCol="0" anchor="t">
            <a:noAutofit/>
          </a:bodyPr>
          <a:lstStyle/>
          <a:p>
            <a:pPr marL="285750" indent="-285750">
              <a:buFont typeface="Arial" panose="020B0604020202020204" pitchFamily="34" charset="0"/>
              <a:buChar char="•"/>
            </a:pPr>
            <a:r>
              <a:rPr lang="nl-NL"/>
              <a:t>Image </a:t>
            </a:r>
            <a:r>
              <a:rPr lang="nl-NL" err="1"/>
              <a:t>classifier</a:t>
            </a:r>
            <a:endParaRPr lang="nl-NL" err="1">
              <a:ea typeface="Verdana"/>
            </a:endParaRPr>
          </a:p>
          <a:p>
            <a:pPr lvl="1">
              <a:buFont typeface="Arial" panose="020B0604020202020204" pitchFamily="34" charset="0"/>
              <a:buChar char="•"/>
            </a:pPr>
            <a:r>
              <a:rPr lang="nl-NL" err="1">
                <a:ea typeface="Verdana"/>
              </a:rPr>
              <a:t>Wafer</a:t>
            </a:r>
            <a:r>
              <a:rPr lang="nl-NL">
                <a:ea typeface="Verdana"/>
              </a:rPr>
              <a:t> Defect Detector</a:t>
            </a:r>
          </a:p>
          <a:p>
            <a:pPr lvl="1">
              <a:buClr>
                <a:srgbClr val="0070AD"/>
              </a:buClr>
              <a:buChar char="•"/>
            </a:pPr>
            <a:r>
              <a:rPr lang="nl-NL" err="1">
                <a:ea typeface="Verdana"/>
              </a:rPr>
              <a:t>Current</a:t>
            </a:r>
            <a:r>
              <a:rPr lang="nl-NL">
                <a:ea typeface="Verdana"/>
              </a:rPr>
              <a:t> status</a:t>
            </a:r>
          </a:p>
          <a:p>
            <a:pPr lvl="2" indent="-175895">
              <a:buFont typeface="Wingdings" panose="05000000000000000000" pitchFamily="2" charset="2"/>
              <a:buChar char="•"/>
            </a:pPr>
            <a:r>
              <a:rPr lang="nl-NL">
                <a:ea typeface="Verdana"/>
              </a:rPr>
              <a:t>68%-70% </a:t>
            </a:r>
            <a:r>
              <a:rPr lang="nl-NL" err="1">
                <a:ea typeface="Verdana"/>
              </a:rPr>
              <a:t>prediction</a:t>
            </a:r>
            <a:r>
              <a:rPr lang="nl-NL">
                <a:ea typeface="Verdana"/>
              </a:rPr>
              <a:t> </a:t>
            </a:r>
            <a:r>
              <a:rPr lang="nl-NL" err="1">
                <a:ea typeface="Verdana"/>
              </a:rPr>
              <a:t>accuracy</a:t>
            </a:r>
            <a:endParaRPr lang="nl-NL">
              <a:ea typeface="Verdana"/>
            </a:endParaRPr>
          </a:p>
          <a:p>
            <a:pPr lvl="2" indent="-175895">
              <a:buClr>
                <a:srgbClr val="FF304C"/>
              </a:buClr>
            </a:pPr>
            <a:endParaRPr lang="nl-NL">
              <a:ea typeface="Verdana"/>
            </a:endParaRPr>
          </a:p>
          <a:p>
            <a:pPr indent="-285750">
              <a:buChar char="•"/>
            </a:pPr>
            <a:r>
              <a:rPr lang="nl-NL">
                <a:ea typeface="Verdana"/>
              </a:rPr>
              <a:t>Software Defect Dataset</a:t>
            </a:r>
          </a:p>
          <a:p>
            <a:pPr lvl="1">
              <a:buFont typeface="Arial" panose="020B0604020202020204" pitchFamily="34" charset="0"/>
              <a:buChar char="•"/>
            </a:pPr>
            <a:r>
              <a:rPr lang="nl-NL" err="1">
                <a:ea typeface="Verdana"/>
              </a:rPr>
              <a:t>Extend</a:t>
            </a:r>
            <a:r>
              <a:rPr lang="nl-NL">
                <a:ea typeface="Verdana"/>
              </a:rPr>
              <a:t> </a:t>
            </a:r>
            <a:r>
              <a:rPr lang="nl-NL" err="1">
                <a:ea typeface="Verdana"/>
              </a:rPr>
              <a:t>Logistic</a:t>
            </a:r>
            <a:r>
              <a:rPr lang="nl-NL">
                <a:ea typeface="Verdana"/>
              </a:rPr>
              <a:t> </a:t>
            </a:r>
            <a:r>
              <a:rPr lang="nl-NL" err="1">
                <a:ea typeface="Verdana"/>
              </a:rPr>
              <a:t>Regression</a:t>
            </a:r>
            <a:r>
              <a:rPr lang="nl-NL">
                <a:ea typeface="Verdana"/>
              </a:rPr>
              <a:t> model</a:t>
            </a:r>
          </a:p>
          <a:p>
            <a:pPr lvl="1">
              <a:buClr>
                <a:srgbClr val="0070AD"/>
              </a:buClr>
              <a:buFont typeface="&quot;Wingdings&quot;,Sans-Serif" panose="020B0604020202020204" pitchFamily="34" charset="0"/>
              <a:buChar char="•"/>
            </a:pPr>
            <a:r>
              <a:rPr lang="nl-NL" err="1">
                <a:ea typeface="Verdana"/>
              </a:rPr>
              <a:t>Current</a:t>
            </a:r>
            <a:r>
              <a:rPr lang="nl-NL">
                <a:ea typeface="Verdana"/>
              </a:rPr>
              <a:t> status</a:t>
            </a:r>
            <a:endParaRPr lang="nl-NL">
              <a:ea typeface="+mn-lt"/>
              <a:cs typeface="+mn-lt"/>
            </a:endParaRPr>
          </a:p>
          <a:p>
            <a:pPr lvl="2" indent="-175895">
              <a:buClr>
                <a:srgbClr val="FF304C"/>
              </a:buClr>
              <a:buFont typeface="&quot;Wingdings&quot;,Sans-Serif" panose="020B0604020202020204" pitchFamily="34" charset="0"/>
              <a:buChar char="•"/>
            </a:pPr>
            <a:r>
              <a:rPr lang="nl-NL" err="1">
                <a:ea typeface="Verdana"/>
              </a:rPr>
              <a:t>Neural</a:t>
            </a:r>
            <a:r>
              <a:rPr lang="nl-NL">
                <a:ea typeface="Verdana"/>
              </a:rPr>
              <a:t> Network Architecture </a:t>
            </a:r>
            <a:r>
              <a:rPr lang="nl-NL" err="1">
                <a:ea typeface="Verdana"/>
              </a:rPr>
              <a:t>Preperation</a:t>
            </a:r>
            <a:endParaRPr lang="nl-NL">
              <a:ea typeface="Verdana"/>
            </a:endParaRPr>
          </a:p>
          <a:p>
            <a:pPr lvl="2" indent="-175895">
              <a:buClr>
                <a:srgbClr val="FF304C"/>
              </a:buClr>
              <a:buFont typeface="&quot;Wingdings&quot;,Sans-Serif" panose="020B0604020202020204" pitchFamily="34" charset="0"/>
              <a:buChar char="•"/>
            </a:pPr>
            <a:endParaRPr lang="nl-NL">
              <a:ea typeface="Verdana"/>
            </a:endParaRPr>
          </a:p>
          <a:p>
            <a:pPr indent="-285750">
              <a:buClr>
                <a:srgbClr val="12ABDB"/>
              </a:buClr>
              <a:buFont typeface="&quot;Wingdings&quot;,Sans-Serif" panose="020B0604020202020204" pitchFamily="34" charset="0"/>
              <a:buChar char="•"/>
            </a:pPr>
            <a:r>
              <a:rPr lang="nl-NL" err="1">
                <a:ea typeface="Verdana"/>
              </a:rPr>
              <a:t>Classifier</a:t>
            </a:r>
            <a:r>
              <a:rPr lang="nl-NL">
                <a:ea typeface="Verdana"/>
              </a:rPr>
              <a:t> on Mobile App</a:t>
            </a:r>
          </a:p>
          <a:p>
            <a:pPr lvl="1">
              <a:buFont typeface="&quot;Wingdings&quot;,Sans-Serif" panose="020B0604020202020204" pitchFamily="34" charset="0"/>
              <a:buChar char="•"/>
            </a:pPr>
            <a:r>
              <a:rPr lang="nl-NL">
                <a:ea typeface="Verdana"/>
              </a:rPr>
              <a:t>User takes picture, defect </a:t>
            </a:r>
            <a:r>
              <a:rPr lang="nl-NL" err="1">
                <a:ea typeface="Verdana"/>
              </a:rPr>
              <a:t>detecte</a:t>
            </a:r>
          </a:p>
          <a:p>
            <a:pPr lvl="1">
              <a:buClr>
                <a:srgbClr val="0070AD"/>
              </a:buClr>
              <a:buFont typeface="&quot;Wingdings&quot;,Sans-Serif" panose="020B0604020202020204" pitchFamily="34" charset="0"/>
              <a:buChar char="•"/>
            </a:pPr>
            <a:r>
              <a:rPr lang="nl-NL" err="1">
                <a:ea typeface="Verdana"/>
              </a:rPr>
              <a:t>Current</a:t>
            </a:r>
            <a:r>
              <a:rPr lang="nl-NL">
                <a:ea typeface="Verdana"/>
              </a:rPr>
              <a:t> status</a:t>
            </a:r>
          </a:p>
          <a:p>
            <a:pPr lvl="2" indent="-175895">
              <a:buFont typeface="&quot;Wingdings&quot;,Sans-Serif" panose="020B0604020202020204" pitchFamily="34" charset="0"/>
              <a:buChar char="•"/>
            </a:pPr>
            <a:r>
              <a:rPr lang="nl-NL">
                <a:ea typeface="Verdana"/>
              </a:rPr>
              <a:t>TBD</a:t>
            </a:r>
          </a:p>
          <a:p>
            <a:pPr lvl="2" indent="-175895">
              <a:buClr>
                <a:srgbClr val="FF304C"/>
              </a:buClr>
              <a:buFont typeface="&quot;Wingdings&quot;,Sans-Serif" panose="020B0604020202020204" pitchFamily="34" charset="0"/>
              <a:buChar char="•"/>
            </a:pPr>
            <a:r>
              <a:rPr lang="nl-NL">
                <a:ea typeface="+mn-lt"/>
                <a:cs typeface="+mn-lt"/>
                <a:hlinkClick r:id="rId2"/>
              </a:rPr>
              <a:t>https://www.tensorflow.org/lite/examples/image_classification/overview</a:t>
            </a:r>
            <a:endParaRPr lang="nl-NL">
              <a:ea typeface="Verdana"/>
            </a:endParaRPr>
          </a:p>
          <a:p>
            <a:pPr lvl="2" indent="-175895">
              <a:buClr>
                <a:srgbClr val="FF304C"/>
              </a:buClr>
              <a:buFont typeface="&quot;Wingdings&quot;,Sans-Serif" panose="020B0604020202020204" pitchFamily="34" charset="0"/>
              <a:buChar char="•"/>
            </a:pPr>
            <a:endParaRPr lang="nl-NL">
              <a:ea typeface="Verdana"/>
            </a:endParaRPr>
          </a:p>
          <a:p>
            <a:pPr indent="-285750">
              <a:buClr>
                <a:srgbClr val="12ABDB"/>
              </a:buClr>
              <a:buFont typeface="&quot;Wingdings&quot;,Sans-Serif" panose="020B0604020202020204" pitchFamily="34" charset="0"/>
              <a:buChar char="•"/>
            </a:pPr>
            <a:endParaRPr lang="nl-NL">
              <a:ea typeface="Verdana"/>
            </a:endParaRPr>
          </a:p>
          <a:p>
            <a:pPr indent="-285750">
              <a:buFont typeface="Arial" panose="020B0604020202020204" pitchFamily="34" charset="0"/>
              <a:buChar char="•"/>
            </a:pPr>
            <a:endParaRPr lang="nl-NL">
              <a:ea typeface="Verdana"/>
            </a:endParaRPr>
          </a:p>
          <a:p>
            <a:pPr marL="285750" indent="-285750">
              <a:buFont typeface="Arial" panose="020B0604020202020204" pitchFamily="34" charset="0"/>
              <a:buChar char="•"/>
            </a:pPr>
            <a:endParaRPr lang="nl-NL">
              <a:ea typeface="Verdana"/>
            </a:endParaRPr>
          </a:p>
          <a:p>
            <a:pPr marL="285750" indent="-285750">
              <a:buFont typeface="Arial" panose="020B0604020202020204" pitchFamily="34" charset="0"/>
              <a:buChar char="•"/>
            </a:pPr>
            <a:endParaRPr lang="nl-NL">
              <a:ea typeface="Verdana"/>
            </a:endParaRPr>
          </a:p>
        </p:txBody>
      </p:sp>
      <p:pic>
        <p:nvPicPr>
          <p:cNvPr id="5" name="Picture 5" descr="Chart, histogram&#10;&#10;Description automatically generated">
            <a:extLst>
              <a:ext uri="{FF2B5EF4-FFF2-40B4-BE49-F238E27FC236}">
                <a16:creationId xmlns:a16="http://schemas.microsoft.com/office/drawing/2014/main" id="{8F1DD130-5789-4653-82B4-60C4C283C95D}"/>
              </a:ext>
            </a:extLst>
          </p:cNvPr>
          <p:cNvPicPr>
            <a:picLocks noChangeAspect="1"/>
          </p:cNvPicPr>
          <p:nvPr/>
        </p:nvPicPr>
        <p:blipFill>
          <a:blip r:embed="rId3"/>
          <a:stretch>
            <a:fillRect/>
          </a:stretch>
        </p:blipFill>
        <p:spPr>
          <a:xfrm>
            <a:off x="6224588" y="1017006"/>
            <a:ext cx="2528888" cy="219667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D59B3DD1-14E9-42BE-93A3-C80787ECF75A}"/>
              </a:ext>
            </a:extLst>
          </p:cNvPr>
          <p:cNvPicPr>
            <a:picLocks noChangeAspect="1"/>
          </p:cNvPicPr>
          <p:nvPr/>
        </p:nvPicPr>
        <p:blipFill>
          <a:blip r:embed="rId4"/>
          <a:stretch>
            <a:fillRect/>
          </a:stretch>
        </p:blipFill>
        <p:spPr>
          <a:xfrm>
            <a:off x="6192838" y="4252912"/>
            <a:ext cx="2743200" cy="1828800"/>
          </a:xfrm>
          <a:prstGeom prst="rect">
            <a:avLst/>
          </a:prstGeom>
        </p:spPr>
      </p:pic>
      <p:pic>
        <p:nvPicPr>
          <p:cNvPr id="7" name="Picture 7" descr="Logo&#10;&#10;Description automatically generated">
            <a:extLst>
              <a:ext uri="{FF2B5EF4-FFF2-40B4-BE49-F238E27FC236}">
                <a16:creationId xmlns:a16="http://schemas.microsoft.com/office/drawing/2014/main" id="{55D61CA7-55A4-4851-BE40-83EA9DEB459D}"/>
              </a:ext>
            </a:extLst>
          </p:cNvPr>
          <p:cNvPicPr>
            <a:picLocks noChangeAspect="1"/>
          </p:cNvPicPr>
          <p:nvPr/>
        </p:nvPicPr>
        <p:blipFill>
          <a:blip r:embed="rId5"/>
          <a:stretch>
            <a:fillRect/>
          </a:stretch>
        </p:blipFill>
        <p:spPr>
          <a:xfrm>
            <a:off x="8994775" y="4371975"/>
            <a:ext cx="2743200" cy="1543050"/>
          </a:xfrm>
          <a:prstGeom prst="rect">
            <a:avLst/>
          </a:prstGeom>
        </p:spPr>
      </p:pic>
      <p:pic>
        <p:nvPicPr>
          <p:cNvPr id="8" name="Picture 8" descr="Chart, line chart, histogram&#10;&#10;Description automatically generated">
            <a:extLst>
              <a:ext uri="{FF2B5EF4-FFF2-40B4-BE49-F238E27FC236}">
                <a16:creationId xmlns:a16="http://schemas.microsoft.com/office/drawing/2014/main" id="{2A2F55E2-CE21-4A4E-A19D-A5CE92193F57}"/>
              </a:ext>
            </a:extLst>
          </p:cNvPr>
          <p:cNvPicPr>
            <a:picLocks noChangeAspect="1"/>
          </p:cNvPicPr>
          <p:nvPr/>
        </p:nvPicPr>
        <p:blipFill>
          <a:blip r:embed="rId6"/>
          <a:stretch>
            <a:fillRect/>
          </a:stretch>
        </p:blipFill>
        <p:spPr>
          <a:xfrm>
            <a:off x="8939212" y="1306705"/>
            <a:ext cx="2854325" cy="1887151"/>
          </a:xfrm>
          <a:prstGeom prst="rect">
            <a:avLst/>
          </a:prstGeom>
        </p:spPr>
      </p:pic>
    </p:spTree>
    <p:extLst>
      <p:ext uri="{BB962C8B-B14F-4D97-AF65-F5344CB8AC3E}">
        <p14:creationId xmlns:p14="http://schemas.microsoft.com/office/powerpoint/2010/main" val="27287693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ogeti Master">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595BA45-15D7-47DB-832D-E0C8B02F2209}" vid="{F5F6ADEF-7253-4895-A17B-8F21273B61E5}"/>
    </a:ext>
  </a:extLst>
</a:theme>
</file>

<file path=ppt/theme/theme2.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595BA45-15D7-47DB-832D-E0C8B02F2209}" vid="{AC71A3FD-7506-4034-8A15-9C633F24C2D9}"/>
    </a:ext>
  </a:extLst>
</a:theme>
</file>

<file path=ppt/theme/theme3.xml><?xml version="1.0" encoding="utf-8"?>
<a:theme xmlns:a="http://schemas.openxmlformats.org/drawingml/2006/main" name="Section Opener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595BA45-15D7-47DB-832D-E0C8B02F2209}" vid="{8B3078F0-20F3-403D-94D3-AF08874090C8}"/>
    </a:ext>
  </a:extLst>
</a:theme>
</file>

<file path=ppt/theme/theme4.xml><?xml version="1.0" encoding="utf-8"?>
<a:theme xmlns:a="http://schemas.openxmlformats.org/drawingml/2006/main" name="Closing options">
  <a:themeElements>
    <a:clrScheme name="Soget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595BA45-15D7-47DB-832D-E0C8B02F2209}" vid="{60DC60DA-DEC1-4579-B08D-491E47015373}"/>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9726D8E2B8F047884450CACE609C5C" ma:contentTypeVersion="5" ma:contentTypeDescription="Create a new document." ma:contentTypeScope="" ma:versionID="d4ace4dac3c1d258e207e8a054a25538">
  <xsd:schema xmlns:xsd="http://www.w3.org/2001/XMLSchema" xmlns:xs="http://www.w3.org/2001/XMLSchema" xmlns:p="http://schemas.microsoft.com/office/2006/metadata/properties" xmlns:ns3="b0913172-8b61-4ce2-8335-b5411d28cb84" xmlns:ns4="038f48aa-026e-4324-a241-b35bdc28e99d" targetNamespace="http://schemas.microsoft.com/office/2006/metadata/properties" ma:root="true" ma:fieldsID="5ae5c5876c2e97b5bcedb516ddb6b7ee" ns3:_="" ns4:_="">
    <xsd:import namespace="b0913172-8b61-4ce2-8335-b5411d28cb84"/>
    <xsd:import namespace="038f48aa-026e-4324-a241-b35bdc28e9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913172-8b61-4ce2-8335-b5411d28cb8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f48aa-026e-4324-a241-b35bdc28e99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3CC7EE-68F2-44AD-A7BC-31A37DEBC76C}">
  <ds:schemaRefs>
    <ds:schemaRef ds:uri="038f48aa-026e-4324-a241-b35bdc28e99d"/>
    <ds:schemaRef ds:uri="b0913172-8b61-4ce2-8335-b5411d28cb8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F37899D-A32A-4B74-AF0C-223FE4CF1E3E}">
  <ds:schemaRefs>
    <ds:schemaRef ds:uri="038f48aa-026e-4324-a241-b35bdc28e99d"/>
    <ds:schemaRef ds:uri="b0913172-8b61-4ce2-8335-b5411d28cb8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805D11-91E0-499C-A73A-CA21676CF8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Sogeti</Template>
  <Application>Microsoft Office PowerPoint</Application>
  <PresentationFormat>Widescreen</PresentationFormat>
  <Slides>6</Slides>
  <Notes>2</Notes>
  <HiddenSlides>0</HiddenSlides>
  <ScaleCrop>false</ScaleCrop>
  <HeadingPairs>
    <vt:vector size="4" baseType="variant">
      <vt:variant>
        <vt:lpstr>Theme</vt:lpstr>
      </vt:variant>
      <vt:variant>
        <vt:i4>4</vt:i4>
      </vt:variant>
      <vt:variant>
        <vt:lpstr>Slide Titles</vt:lpstr>
      </vt:variant>
      <vt:variant>
        <vt:i4>6</vt:i4>
      </vt:variant>
    </vt:vector>
  </HeadingPairs>
  <TitlesOfParts>
    <vt:vector size="10" baseType="lpstr">
      <vt:lpstr>Sogeti Master</vt:lpstr>
      <vt:lpstr>Cover options</vt:lpstr>
      <vt:lpstr>Section Opener options</vt:lpstr>
      <vt:lpstr>Closing options</vt:lpstr>
      <vt:lpstr>Defect Predictor</vt:lpstr>
      <vt:lpstr>Problem Statement and Planning</vt:lpstr>
      <vt:lpstr>Ideas</vt:lpstr>
      <vt:lpstr>Dataset Selection </vt:lpstr>
      <vt:lpstr>Data Grooming</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Pashikanti, Rohan</dc:creator>
  <cp:revision>1</cp:revision>
  <dcterms:created xsi:type="dcterms:W3CDTF">2021-10-18T14:20:09Z</dcterms:created>
  <dcterms:modified xsi:type="dcterms:W3CDTF">2021-10-22T12:44:19Z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0x010100E29726D8E2B8F047884450CACE609C5C</vt:lpwstr>
  </property>
</Properties>
</file>