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www.karibusms.com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Get new customers and stay close to your current ones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434209"/>
            <a:ext cx="701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With 15573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MAGIC </a:t>
            </a:r>
            <a:r>
              <a:rPr lang="en-US" sz="2400" dirty="0">
                <a:solidFill>
                  <a:srgbClr val="00B050"/>
                </a:solidFill>
              </a:rPr>
              <a:t>NUMBER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33400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B050"/>
              </a:solidFill>
            </a:endParaRPr>
          </a:p>
          <a:p>
            <a:pPr algn="ctr"/>
            <a:r>
              <a:rPr lang="en-US" sz="8000" dirty="0">
                <a:solidFill>
                  <a:srgbClr val="00B050"/>
                </a:solidFill>
              </a:rPr>
              <a:t>KaribuSMS</a:t>
            </a:r>
          </a:p>
          <a:p>
            <a:pPr algn="ctr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373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2362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:: After successful payment ,you will receive a confirmation  </a:t>
            </a:r>
            <a:r>
              <a:rPr lang="en-US" sz="2800" dirty="0" smtClean="0">
                <a:solidFill>
                  <a:schemeClr val="tx1"/>
                </a:solidFill>
              </a:rPr>
              <a:t>SMS </a:t>
            </a:r>
            <a:r>
              <a:rPr lang="en-US" sz="2800" dirty="0">
                <a:solidFill>
                  <a:schemeClr val="tx1"/>
                </a:solidFill>
              </a:rPr>
              <a:t>with your account SMS </a:t>
            </a:r>
            <a:r>
              <a:rPr lang="en-US" sz="2800" dirty="0" smtClean="0">
                <a:solidFill>
                  <a:schemeClr val="tx1"/>
                </a:solidFill>
              </a:rPr>
              <a:t>balance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6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Send SMS to your customers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777317" cy="3508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Start an </a:t>
            </a:r>
            <a:r>
              <a:rPr lang="en-US" sz="2800" dirty="0">
                <a:solidFill>
                  <a:schemeClr val="tx1"/>
                </a:solidFill>
              </a:rPr>
              <a:t>SMS with keyword </a:t>
            </a:r>
            <a:r>
              <a:rPr lang="en-US" sz="2800" b="1" dirty="0">
                <a:solidFill>
                  <a:schemeClr val="tx1"/>
                </a:solidFill>
              </a:rPr>
              <a:t>KARIBU</a:t>
            </a:r>
            <a:r>
              <a:rPr lang="en-US" sz="2800" dirty="0">
                <a:solidFill>
                  <a:schemeClr val="tx1"/>
                </a:solidFill>
              </a:rPr>
              <a:t> followed by message </a:t>
            </a:r>
            <a:r>
              <a:rPr lang="en-US" sz="2800" dirty="0" smtClean="0">
                <a:solidFill>
                  <a:schemeClr val="tx1"/>
                </a:solidFill>
              </a:rPr>
              <a:t>you would like </a:t>
            </a:r>
            <a:r>
              <a:rPr lang="en-US" sz="2800" dirty="0">
                <a:solidFill>
                  <a:schemeClr val="tx1"/>
                </a:solidFill>
              </a:rPr>
              <a:t>your customers to receive </a:t>
            </a:r>
            <a:r>
              <a:rPr lang="en-US" sz="2800" dirty="0" smtClean="0">
                <a:solidFill>
                  <a:schemeClr val="tx1"/>
                </a:solidFill>
              </a:rPr>
              <a:t>and send it to </a:t>
            </a:r>
            <a:r>
              <a:rPr lang="en-US" sz="2800" b="1" dirty="0" smtClean="0">
                <a:solidFill>
                  <a:schemeClr val="tx1"/>
                </a:solidFill>
              </a:rPr>
              <a:t>15573</a:t>
            </a:r>
          </a:p>
          <a:p>
            <a:pPr marL="0" indent="0" algn="ctr">
              <a:buNone/>
            </a:pPr>
            <a:r>
              <a:rPr lang="en-US" sz="2800" b="1" dirty="0" err="1" smtClean="0">
                <a:solidFill>
                  <a:schemeClr val="tx1"/>
                </a:solidFill>
              </a:rPr>
              <a:t>Eg</a:t>
            </a:r>
            <a:r>
              <a:rPr lang="en-US" sz="2800" b="1" dirty="0" smtClean="0">
                <a:solidFill>
                  <a:schemeClr val="tx1"/>
                </a:solidFill>
              </a:rPr>
              <a:t>. KARIBU </a:t>
            </a:r>
            <a:r>
              <a:rPr lang="en-US" sz="2800" dirty="0" smtClean="0">
                <a:solidFill>
                  <a:schemeClr val="tx1"/>
                </a:solidFill>
              </a:rPr>
              <a:t>Come  to our shop on 20</a:t>
            </a:r>
            <a:r>
              <a:rPr lang="en-US" sz="2800" baseline="30000" dirty="0" smtClean="0">
                <a:solidFill>
                  <a:schemeClr val="tx1"/>
                </a:solidFill>
              </a:rPr>
              <a:t>th</a:t>
            </a:r>
            <a:r>
              <a:rPr lang="en-US" sz="2800" dirty="0" smtClean="0">
                <a:solidFill>
                  <a:schemeClr val="tx1"/>
                </a:solidFill>
              </a:rPr>
              <a:t> for discount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8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Wish </a:t>
            </a:r>
            <a:r>
              <a:rPr lang="en-US" sz="2800" dirty="0">
                <a:solidFill>
                  <a:schemeClr val="tx1"/>
                </a:solidFill>
              </a:rPr>
              <a:t>to know more or having any </a:t>
            </a:r>
            <a:r>
              <a:rPr lang="en-US" sz="2800" dirty="0" smtClean="0">
                <a:solidFill>
                  <a:schemeClr val="tx1"/>
                </a:solidFill>
              </a:rPr>
              <a:t>questions?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u="sng" dirty="0">
                <a:solidFill>
                  <a:schemeClr val="tx1"/>
                </a:solidFill>
              </a:rPr>
              <a:t>Contact us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Email:       info@karibusms.com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Phone:    +255 </a:t>
            </a:r>
            <a:r>
              <a:rPr lang="en-US" sz="2800" dirty="0" smtClean="0">
                <a:solidFill>
                  <a:schemeClr val="tx1"/>
                </a:solidFill>
              </a:rPr>
              <a:t>714 825 469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Website:  www.karibusms.com</a:t>
            </a:r>
          </a:p>
        </p:txBody>
      </p:sp>
    </p:spTree>
    <p:extLst>
      <p:ext uri="{BB962C8B-B14F-4D97-AF65-F5344CB8AC3E}">
        <p14:creationId xmlns:p14="http://schemas.microsoft.com/office/powerpoint/2010/main" val="323299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  Thank You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&amp;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Welcome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smtClean="0">
                <a:solidFill>
                  <a:srgbClr val="00B050"/>
                </a:solidFill>
              </a:rPr>
              <a:t>   			15573 </a:t>
            </a:r>
            <a:endParaRPr lang="en-US" sz="40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MAGIC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What is KaribuSMS?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6777317" cy="3200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KaribuSMS is the application that keeps </a:t>
            </a:r>
            <a:r>
              <a:rPr lang="en-US" sz="2800" dirty="0" smtClean="0">
                <a:solidFill>
                  <a:schemeClr val="tx1"/>
                </a:solidFill>
              </a:rPr>
              <a:t>you connected </a:t>
            </a:r>
            <a:r>
              <a:rPr lang="en-US" sz="2800" dirty="0">
                <a:solidFill>
                  <a:schemeClr val="tx1"/>
                </a:solidFill>
              </a:rPr>
              <a:t>with your real customers </a:t>
            </a:r>
            <a:r>
              <a:rPr lang="en-US" sz="2800" dirty="0" smtClean="0">
                <a:solidFill>
                  <a:schemeClr val="tx1"/>
                </a:solidFill>
              </a:rPr>
              <a:t>and easily notify </a:t>
            </a:r>
            <a:r>
              <a:rPr lang="en-US" sz="2800" dirty="0">
                <a:solidFill>
                  <a:schemeClr val="tx1"/>
                </a:solidFill>
              </a:rPr>
              <a:t>them about </a:t>
            </a:r>
            <a:r>
              <a:rPr lang="en-US" sz="2800" dirty="0" smtClean="0">
                <a:solidFill>
                  <a:schemeClr val="tx1"/>
                </a:solidFill>
              </a:rPr>
              <a:t>your services/products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It  can..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Keep </a:t>
            </a:r>
            <a:r>
              <a:rPr lang="en-US" sz="2800" dirty="0">
                <a:solidFill>
                  <a:schemeClr val="tx1"/>
                </a:solidFill>
              </a:rPr>
              <a:t>track of all your transactions </a:t>
            </a:r>
            <a:r>
              <a:rPr lang="en-US" sz="2800" dirty="0" smtClean="0">
                <a:solidFill>
                  <a:schemeClr val="tx1"/>
                </a:solidFill>
              </a:rPr>
              <a:t>and messages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Store all your customers </a:t>
            </a:r>
            <a:r>
              <a:rPr lang="en-US" sz="2800" dirty="0" smtClean="0">
                <a:solidFill>
                  <a:schemeClr val="tx1"/>
                </a:solidFill>
              </a:rPr>
              <a:t>contacts for </a:t>
            </a:r>
            <a:r>
              <a:rPr lang="en-US" sz="2800" dirty="0">
                <a:solidFill>
                  <a:schemeClr val="tx1"/>
                </a:solidFill>
              </a:rPr>
              <a:t>ease of access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Ensure you with reliable </a:t>
            </a:r>
            <a:r>
              <a:rPr lang="en-US" sz="2800" dirty="0" smtClean="0">
                <a:solidFill>
                  <a:schemeClr val="tx1"/>
                </a:solidFill>
              </a:rPr>
              <a:t>messaging service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024744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Register your business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777317" cy="3508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Send </a:t>
            </a:r>
            <a:r>
              <a:rPr lang="en-US" sz="2800" dirty="0" smtClean="0">
                <a:solidFill>
                  <a:schemeClr val="tx1"/>
                </a:solidFill>
              </a:rPr>
              <a:t>SMS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dirty="0" smtClean="0">
                <a:solidFill>
                  <a:schemeClr val="tx1"/>
                </a:solidFill>
              </a:rPr>
              <a:t>keyword </a:t>
            </a:r>
            <a:r>
              <a:rPr lang="en-US" sz="2800" b="1" dirty="0">
                <a:solidFill>
                  <a:schemeClr val="tx1"/>
                </a:solidFill>
              </a:rPr>
              <a:t>KARIBU </a:t>
            </a:r>
            <a:r>
              <a:rPr lang="en-US" sz="2800" b="1" dirty="0" smtClean="0">
                <a:solidFill>
                  <a:schemeClr val="tx1"/>
                </a:solidFill>
              </a:rPr>
              <a:t>REGISTER BUSINESNAME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b="1" dirty="0">
                <a:solidFill>
                  <a:schemeClr val="tx1"/>
                </a:solidFill>
              </a:rPr>
              <a:t>15573</a:t>
            </a:r>
            <a:r>
              <a:rPr lang="en-US" sz="2800" dirty="0">
                <a:solidFill>
                  <a:schemeClr val="tx1"/>
                </a:solidFill>
              </a:rPr>
              <a:t>. You will receive a confirmation SMS that you are successfully registered</a:t>
            </a:r>
          </a:p>
        </p:txBody>
      </p:sp>
    </p:spTree>
    <p:extLst>
      <p:ext uri="{BB962C8B-B14F-4D97-AF65-F5344CB8AC3E}">
        <p14:creationId xmlns:p14="http://schemas.microsoft.com/office/powerpoint/2010/main" val="8531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Register your customers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5281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Send SMS with keyword </a:t>
            </a:r>
            <a:r>
              <a:rPr lang="en-US" sz="2800" b="1" dirty="0">
                <a:solidFill>
                  <a:schemeClr val="tx1"/>
                </a:solidFill>
              </a:rPr>
              <a:t>KARIBU NUMBER  </a:t>
            </a:r>
            <a:r>
              <a:rPr lang="en-US" sz="2800" b="1" dirty="0" smtClean="0">
                <a:solidFill>
                  <a:schemeClr val="tx1"/>
                </a:solidFill>
              </a:rPr>
              <a:t>0715XXXXXX, 0758XXXXXX</a:t>
            </a:r>
            <a:r>
              <a:rPr lang="en-US" sz="2800" b="1" dirty="0">
                <a:solidFill>
                  <a:schemeClr val="tx1"/>
                </a:solidFill>
              </a:rPr>
              <a:t>, 0687XXXXXX </a:t>
            </a:r>
            <a:r>
              <a:rPr lang="en-US" sz="2800" dirty="0" smtClean="0">
                <a:solidFill>
                  <a:schemeClr val="tx1"/>
                </a:solidFill>
              </a:rPr>
              <a:t> to15573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Invite your customers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777317" cy="35089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Invite more customers to be connected with your business by telling </a:t>
            </a:r>
            <a:r>
              <a:rPr lang="en-US" sz="2800" dirty="0">
                <a:solidFill>
                  <a:schemeClr val="tx1"/>
                </a:solidFill>
              </a:rPr>
              <a:t>them to send SMS with </a:t>
            </a:r>
            <a:r>
              <a:rPr lang="en-US" sz="2800" dirty="0" smtClean="0">
                <a:solidFill>
                  <a:schemeClr val="tx1"/>
                </a:solidFill>
              </a:rPr>
              <a:t>keyword </a:t>
            </a:r>
            <a:r>
              <a:rPr lang="en-US" sz="2800" b="1" dirty="0" smtClean="0">
                <a:solidFill>
                  <a:schemeClr val="tx1"/>
                </a:solidFill>
              </a:rPr>
              <a:t>KARIBU YOURBUSINESSNAME </a:t>
            </a:r>
            <a:endParaRPr lang="en-US" sz="2800" b="1" dirty="0">
              <a:solidFill>
                <a:schemeClr val="tx1"/>
              </a:solidFill>
            </a:endParaRPr>
          </a:p>
          <a:p>
            <a:pPr marL="68580" indent="0" algn="ctr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   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</a:rPr>
              <a:t>15573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M-</a:t>
            </a:r>
            <a:r>
              <a:rPr lang="en-US" dirty="0" err="1" smtClean="0">
                <a:solidFill>
                  <a:srgbClr val="00B050"/>
                </a:solidFill>
              </a:rPr>
              <a:t>Pesa</a:t>
            </a:r>
            <a:r>
              <a:rPr lang="en-US" dirty="0" smtClean="0">
                <a:solidFill>
                  <a:srgbClr val="00B050"/>
                </a:solidFill>
              </a:rPr>
              <a:t> payment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Send money to </a:t>
            </a:r>
            <a:r>
              <a:rPr lang="en-US" sz="2800" b="1" dirty="0" smtClean="0">
                <a:solidFill>
                  <a:schemeClr val="tx1"/>
                </a:solidFill>
              </a:rPr>
              <a:t>0714 825 469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>
                <a:solidFill>
                  <a:schemeClr val="tx1"/>
                </a:solidFill>
              </a:rPr>
              <a:t>After you receive SMS </a:t>
            </a:r>
            <a:r>
              <a:rPr lang="en-US" sz="2800" dirty="0" smtClean="0">
                <a:solidFill>
                  <a:schemeClr val="tx1"/>
                </a:solidFill>
              </a:rPr>
              <a:t>from Vodacom </a:t>
            </a:r>
            <a:r>
              <a:rPr lang="en-US" sz="2800" dirty="0">
                <a:solidFill>
                  <a:schemeClr val="tx1"/>
                </a:solidFill>
              </a:rPr>
              <a:t>M-Pesa,send the confirmation codes ( 8 or 9 </a:t>
            </a:r>
            <a:r>
              <a:rPr lang="en-US" sz="2800" dirty="0" smtClean="0">
                <a:solidFill>
                  <a:schemeClr val="tx1"/>
                </a:solidFill>
              </a:rPr>
              <a:t>letters or numbers at </a:t>
            </a:r>
            <a:r>
              <a:rPr lang="en-US" sz="2800" dirty="0">
                <a:solidFill>
                  <a:schemeClr val="tx1"/>
                </a:solidFill>
              </a:rPr>
              <a:t>the beginning of the confirmation SMS) </a:t>
            </a:r>
            <a:r>
              <a:rPr lang="en-US" sz="2800" dirty="0" smtClean="0">
                <a:solidFill>
                  <a:schemeClr val="tx1"/>
                </a:solidFill>
              </a:rPr>
              <a:t>with keyword </a:t>
            </a:r>
            <a:r>
              <a:rPr lang="en-US" sz="2800" b="1" dirty="0">
                <a:solidFill>
                  <a:schemeClr val="tx1"/>
                </a:solidFill>
              </a:rPr>
              <a:t>KARIBU MPESA MALIPO</a:t>
            </a:r>
            <a:r>
              <a:rPr lang="en-US" sz="2800" dirty="0">
                <a:solidFill>
                  <a:schemeClr val="tx1"/>
                </a:solidFill>
              </a:rPr>
              <a:t> confirmation_code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chemeClr val="tx1"/>
                </a:solidFill>
              </a:rPr>
              <a:t>15573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E.g </a:t>
            </a:r>
            <a:r>
              <a:rPr lang="en-US" sz="2800" b="1" dirty="0" smtClean="0">
                <a:solidFill>
                  <a:schemeClr val="tx1"/>
                </a:solidFill>
              </a:rPr>
              <a:t>KARIBU MPESA MALIPO </a:t>
            </a:r>
            <a:r>
              <a:rPr lang="en-US" sz="2800" dirty="0" smtClean="0">
                <a:solidFill>
                  <a:srgbClr val="FF0000"/>
                </a:solidFill>
              </a:rPr>
              <a:t>BC19JD409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Tigo-Pesa Payment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763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Send money to </a:t>
            </a:r>
            <a:r>
              <a:rPr lang="en-US" sz="2800" b="1" dirty="0">
                <a:solidFill>
                  <a:schemeClr val="tx1"/>
                </a:solidFill>
              </a:rPr>
              <a:t>0714 825 469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smtClean="0">
                <a:solidFill>
                  <a:schemeClr val="tx1"/>
                </a:solidFill>
              </a:rPr>
              <a:t>After receiving an </a:t>
            </a:r>
            <a:r>
              <a:rPr lang="en-US" sz="2800" dirty="0">
                <a:solidFill>
                  <a:schemeClr val="tx1"/>
                </a:solidFill>
              </a:rPr>
              <a:t>SMS </a:t>
            </a:r>
            <a:r>
              <a:rPr lang="en-US" sz="2800" dirty="0" smtClean="0">
                <a:solidFill>
                  <a:schemeClr val="tx1"/>
                </a:solidFill>
              </a:rPr>
              <a:t>from Tigo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en-US" sz="2800" dirty="0" smtClean="0">
                <a:solidFill>
                  <a:schemeClr val="tx1"/>
                </a:solidFill>
              </a:rPr>
              <a:t>Pesa</a:t>
            </a:r>
            <a:r>
              <a:rPr lang="en-US" sz="2800" dirty="0">
                <a:solidFill>
                  <a:schemeClr val="tx1"/>
                </a:solidFill>
              </a:rPr>
              <a:t>, send the confirmation codes (</a:t>
            </a:r>
            <a:r>
              <a:rPr lang="en-US" sz="2800" dirty="0" smtClean="0">
                <a:solidFill>
                  <a:schemeClr val="tx1"/>
                </a:solidFill>
              </a:rPr>
              <a:t>transactionID(TxnID/kumbukumbu </a:t>
            </a:r>
            <a:r>
              <a:rPr lang="en-US" sz="2800" dirty="0">
                <a:solidFill>
                  <a:schemeClr val="tx1"/>
                </a:solidFill>
              </a:rPr>
              <a:t>no</a:t>
            </a:r>
            <a:r>
              <a:rPr lang="en-US" sz="2800" dirty="0" smtClean="0">
                <a:solidFill>
                  <a:schemeClr val="tx1"/>
                </a:solidFill>
              </a:rPr>
              <a:t>))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dirty="0" smtClean="0">
                <a:solidFill>
                  <a:schemeClr val="tx1"/>
                </a:solidFill>
              </a:rPr>
              <a:t>keyword </a:t>
            </a:r>
            <a:r>
              <a:rPr lang="en-US" sz="2800" b="1" dirty="0" smtClean="0">
                <a:solidFill>
                  <a:schemeClr val="tx1"/>
                </a:solidFill>
              </a:rPr>
              <a:t>KARIBU </a:t>
            </a:r>
            <a:r>
              <a:rPr lang="en-US" sz="2800" b="1" dirty="0">
                <a:solidFill>
                  <a:schemeClr val="tx1"/>
                </a:solidFill>
              </a:rPr>
              <a:t>TIGOPESA MALIPO </a:t>
            </a:r>
            <a:r>
              <a:rPr lang="en-US" sz="2800" dirty="0">
                <a:solidFill>
                  <a:schemeClr val="tx1"/>
                </a:solidFill>
              </a:rPr>
              <a:t>confirmation_code to </a:t>
            </a:r>
            <a:r>
              <a:rPr lang="en-US" sz="2800" b="1" dirty="0">
                <a:solidFill>
                  <a:schemeClr val="tx1"/>
                </a:solidFill>
              </a:rPr>
              <a:t>15573</a:t>
            </a:r>
          </a:p>
        </p:txBody>
      </p:sp>
    </p:spTree>
    <p:extLst>
      <p:ext uri="{BB962C8B-B14F-4D97-AF65-F5344CB8AC3E}">
        <p14:creationId xmlns:p14="http://schemas.microsoft.com/office/powerpoint/2010/main" val="244280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1075</TotalTime>
  <Words>291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PowerPoint Presentation</vt:lpstr>
      <vt:lpstr>Magic number….</vt:lpstr>
      <vt:lpstr>What is KaribuSMS?</vt:lpstr>
      <vt:lpstr>It  can..</vt:lpstr>
      <vt:lpstr>Register your business</vt:lpstr>
      <vt:lpstr>Register your customers</vt:lpstr>
      <vt:lpstr>Invite your customers</vt:lpstr>
      <vt:lpstr>M-Pesa payment</vt:lpstr>
      <vt:lpstr>Tigo-Pesa Payment</vt:lpstr>
      <vt:lpstr>PowerPoint Presentation</vt:lpstr>
      <vt:lpstr>Send SMS to your customers</vt:lpstr>
      <vt:lpstr>PowerPoint Presentation</vt:lpstr>
      <vt:lpstr>  Thank You      &amp;    Welcome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karibuSMS</dc:title>
  <dc:creator>Ephraim Swilla</dc:creator>
  <cp:lastModifiedBy>user</cp:lastModifiedBy>
  <cp:revision>77</cp:revision>
  <dcterms:created xsi:type="dcterms:W3CDTF">2006-08-16T00:00:00Z</dcterms:created>
  <dcterms:modified xsi:type="dcterms:W3CDTF">2014-08-04T10:15:27Z</dcterms:modified>
</cp:coreProperties>
</file>