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D84B17A-7BDF-41C9-9148-3A1C7C26C5CE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196979-DD03-4FA4-9FCB-E91DCA5005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6" y="4953000"/>
            <a:ext cx="7633854" cy="1219200"/>
          </a:xfrm>
        </p:spPr>
        <p:txBody>
          <a:bodyPr/>
          <a:lstStyle/>
          <a:p>
            <a:r>
              <a:rPr lang="en-US" dirty="0" smtClean="0"/>
              <a:t>Inakusaidia kupata wateja na </a:t>
            </a:r>
            <a:r>
              <a:rPr lang="en-US" dirty="0"/>
              <a:t>k</a:t>
            </a:r>
            <a:r>
              <a:rPr lang="en-US" dirty="0" smtClean="0"/>
              <a:t>uwa karibu na wateja wako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2110" y="3733800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Na 15573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MAGIC </a:t>
            </a:r>
            <a:r>
              <a:rPr lang="en-US" sz="2400" dirty="0">
                <a:solidFill>
                  <a:schemeClr val="accent1"/>
                </a:solidFill>
              </a:rPr>
              <a:t>NUMBER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746" y="152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algn="ctr"/>
            <a:r>
              <a:rPr lang="en-US" sz="8000" dirty="0">
                <a:solidFill>
                  <a:schemeClr val="accent1"/>
                </a:solidFill>
              </a:rPr>
              <a:t>KaribuSMS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4535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Urahis wa kutuma ujumbe mfupi kwa wateja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Tuma ujumbe mfupi wenye neno “</a:t>
            </a:r>
            <a:r>
              <a:rPr lang="en-US" b="1" dirty="0"/>
              <a:t>KARIBU</a:t>
            </a:r>
            <a:r>
              <a:rPr lang="en-US" dirty="0"/>
              <a:t>“ </a:t>
            </a:r>
            <a:r>
              <a:rPr lang="en-US" dirty="0" smtClean="0"/>
              <a:t>ukifuatiwa na </a:t>
            </a:r>
            <a:r>
              <a:rPr lang="en-US" dirty="0"/>
              <a:t>ujumbe ambao ungependa uwafikie wateja </a:t>
            </a:r>
            <a:r>
              <a:rPr lang="en-US" dirty="0" smtClean="0"/>
              <a:t>wako </a:t>
            </a:r>
            <a:r>
              <a:rPr lang="en-US" dirty="0" err="1" smtClean="0"/>
              <a:t>kwenda</a:t>
            </a:r>
            <a:r>
              <a:rPr lang="en-US" dirty="0" smtClean="0"/>
              <a:t> </a:t>
            </a:r>
            <a:r>
              <a:rPr lang="en-US" b="1" dirty="0" smtClean="0"/>
              <a:t>15573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162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Je,wahitaji kufahamu zaidi au una swali lolote?</a:t>
            </a:r>
          </a:p>
          <a:p>
            <a:pPr marL="0" indent="0">
              <a:buNone/>
            </a:pPr>
            <a:r>
              <a:rPr lang="en-US" dirty="0"/>
              <a:t>Wasiliana nasi</a:t>
            </a:r>
          </a:p>
          <a:p>
            <a:pPr marL="0" indent="0">
              <a:buNone/>
            </a:pPr>
            <a:r>
              <a:rPr lang="en-US" dirty="0"/>
              <a:t>Barua pepe:      info@karibusms.com</a:t>
            </a:r>
          </a:p>
          <a:p>
            <a:pPr marL="0" indent="0">
              <a:buNone/>
            </a:pPr>
            <a:r>
              <a:rPr lang="en-US" dirty="0"/>
              <a:t>Simu namba:   +</a:t>
            </a:r>
            <a:r>
              <a:rPr lang="en-US"/>
              <a:t>255 </a:t>
            </a:r>
            <a:r>
              <a:rPr lang="en-US" smtClean="0"/>
              <a:t>714 825 </a:t>
            </a:r>
            <a:r>
              <a:rPr lang="en-US" smtClean="0"/>
              <a:t>469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Tovuti:                www.karibusms.com</a:t>
            </a:r>
          </a:p>
        </p:txBody>
      </p:sp>
    </p:spTree>
    <p:extLst>
      <p:ext uri="{BB962C8B-B14F-4D97-AF65-F5344CB8AC3E}">
        <p14:creationId xmlns:p14="http://schemas.microsoft.com/office/powerpoint/2010/main" val="473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KaribuSMS ni nini?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1125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KaribuSMS </a:t>
            </a:r>
            <a:r>
              <a:rPr lang="en-US" dirty="0"/>
              <a:t>ni programu inayokuunganisha </a:t>
            </a:r>
            <a:r>
              <a:rPr lang="en-US" dirty="0" smtClean="0"/>
              <a:t>na wateja </a:t>
            </a:r>
            <a:r>
              <a:rPr lang="en-US" dirty="0"/>
              <a:t>wako wa kweli na kuwafahamisha </a:t>
            </a:r>
            <a:r>
              <a:rPr lang="en-US" dirty="0" smtClean="0"/>
              <a:t>kirahisi kuhusu </a:t>
            </a:r>
            <a:r>
              <a:rPr lang="en-US" dirty="0"/>
              <a:t>huduma/bidhaa </a:t>
            </a:r>
            <a:r>
              <a:rPr lang="en-US" dirty="0" smtClean="0"/>
              <a:t>zako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Nini KaribuSMS inaweza </a:t>
            </a:r>
            <a:r>
              <a:rPr lang="en-US" dirty="0" smtClean="0"/>
              <a:t>kukufanyia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819"/>
            <a:ext cx="8229600" cy="4525963"/>
          </a:xfrm>
        </p:spPr>
        <p:txBody>
          <a:bodyPr/>
          <a:lstStyle/>
          <a:p>
            <a:r>
              <a:rPr lang="en-US" dirty="0"/>
              <a:t>Kufuatilia miamala yako pamoja na SMS zote</a:t>
            </a:r>
          </a:p>
          <a:p>
            <a:r>
              <a:rPr lang="en-US" dirty="0"/>
              <a:t>Kuhifadhi namba zote za wateja wako </a:t>
            </a:r>
            <a:r>
              <a:rPr lang="en-US" dirty="0" smtClean="0"/>
              <a:t>kwa urahisi </a:t>
            </a:r>
            <a:r>
              <a:rPr lang="en-US" dirty="0"/>
              <a:t>wa kuzifikia</a:t>
            </a:r>
          </a:p>
          <a:p>
            <a:r>
              <a:rPr lang="en-US" dirty="0" smtClean="0"/>
              <a:t>Kutuma kwa </a:t>
            </a:r>
            <a:r>
              <a:rPr lang="en-US" dirty="0"/>
              <a:t>urahisi </a:t>
            </a:r>
            <a:r>
              <a:rPr lang="en-US" dirty="0" smtClean="0"/>
              <a:t>ujumbe </a:t>
            </a:r>
            <a:r>
              <a:rPr lang="en-US" dirty="0"/>
              <a:t>mfupi wa </a:t>
            </a:r>
            <a:r>
              <a:rPr lang="en-US" dirty="0" smtClean="0"/>
              <a:t>maneno kwa wateja wako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2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 ya </a:t>
            </a:r>
            <a:r>
              <a:rPr lang="en-US" dirty="0" smtClean="0"/>
              <a:t>mkononi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68580" indent="0">
              <a:buNone/>
            </a:pPr>
            <a:r>
              <a:rPr lang="en-US" sz="2800" b="1" dirty="0"/>
              <a:t>Sajili biashara yako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Tuma ujumbe mfupi “</a:t>
            </a:r>
            <a:r>
              <a:rPr lang="en-US" b="1" dirty="0"/>
              <a:t>KARIBU SAJILI </a:t>
            </a:r>
            <a:r>
              <a:rPr lang="en-US" b="1" dirty="0" smtClean="0"/>
              <a:t>JINALABIASHARA</a:t>
            </a:r>
            <a:r>
              <a:rPr lang="en-US" dirty="0" smtClean="0"/>
              <a:t>” kwenda </a:t>
            </a:r>
            <a:r>
              <a:rPr lang="en-US" b="1" dirty="0"/>
              <a:t>15573</a:t>
            </a:r>
            <a:r>
              <a:rPr lang="en-US" dirty="0" smtClean="0"/>
              <a:t>. </a:t>
            </a:r>
            <a:r>
              <a:rPr lang="en-US" dirty="0" err="1" smtClean="0"/>
              <a:t>Utapata</a:t>
            </a:r>
            <a:r>
              <a:rPr lang="en-US" dirty="0" smtClean="0"/>
              <a:t> </a:t>
            </a:r>
            <a:r>
              <a:rPr lang="en-US" dirty="0"/>
              <a:t>ujumbe mfupi wa kuhakiki </a:t>
            </a:r>
            <a:r>
              <a:rPr lang="en-US" dirty="0" smtClean="0"/>
              <a:t>kwamba umefanikiwa </a:t>
            </a:r>
            <a:r>
              <a:rPr lang="en-US" dirty="0"/>
              <a:t>kujiunga na KaribuSMS</a:t>
            </a:r>
          </a:p>
        </p:txBody>
      </p:sp>
    </p:spTree>
    <p:extLst>
      <p:ext uri="{BB962C8B-B14F-4D97-AF65-F5344CB8AC3E}">
        <p14:creationId xmlns:p14="http://schemas.microsoft.com/office/powerpoint/2010/main" val="24459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Sajili wateja wako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Tuma </a:t>
            </a:r>
            <a:r>
              <a:rPr lang="en-US" dirty="0"/>
              <a:t>ujumbe mfupi “</a:t>
            </a:r>
            <a:r>
              <a:rPr lang="en-US" b="1" dirty="0"/>
              <a:t>KARIBU NUMBER </a:t>
            </a:r>
            <a:r>
              <a:rPr lang="en-US" b="1" dirty="0" smtClean="0"/>
              <a:t>0715XXXXXX,0758XXXXXX</a:t>
            </a:r>
            <a:r>
              <a:rPr lang="en-US" b="1" dirty="0"/>
              <a:t>, 0687XXXXXX </a:t>
            </a:r>
            <a:r>
              <a:rPr lang="en-US" dirty="0"/>
              <a:t>“ kwenda </a:t>
            </a:r>
            <a:r>
              <a:rPr lang="en-US" b="1" dirty="0"/>
              <a:t>15573</a:t>
            </a:r>
            <a:r>
              <a:rPr lang="en-US" dirty="0"/>
              <a:t> kusajili </a:t>
            </a:r>
            <a:r>
              <a:rPr lang="en-US" dirty="0" smtClean="0"/>
              <a:t>namba za </a:t>
            </a:r>
            <a:r>
              <a:rPr lang="en-US" dirty="0"/>
              <a:t>wateja wako</a:t>
            </a:r>
          </a:p>
        </p:txBody>
      </p:sp>
    </p:spTree>
    <p:extLst>
      <p:ext uri="{BB962C8B-B14F-4D97-AF65-F5344CB8AC3E}">
        <p14:creationId xmlns:p14="http://schemas.microsoft.com/office/powerpoint/2010/main" val="366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Alika zaidi wateja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Alika wateja zaidi waungane na biashara yako kwa </a:t>
            </a:r>
            <a:r>
              <a:rPr lang="en-US" dirty="0" err="1"/>
              <a:t>kutuma</a:t>
            </a:r>
            <a:r>
              <a:rPr lang="en-US" dirty="0"/>
              <a:t> </a:t>
            </a:r>
            <a:r>
              <a:rPr lang="en-US" dirty="0" err="1" smtClean="0"/>
              <a:t>ujumbe</a:t>
            </a:r>
            <a:r>
              <a:rPr lang="en-US" dirty="0" smtClean="0"/>
              <a:t> </a:t>
            </a:r>
            <a:r>
              <a:rPr lang="en-US" dirty="0" err="1" smtClean="0"/>
              <a:t>mfupi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“</a:t>
            </a:r>
            <a:r>
              <a:rPr lang="en-US" b="1" dirty="0"/>
              <a:t>KARIBU JINALABIASHARAYAKO</a:t>
            </a:r>
            <a:r>
              <a:rPr lang="en-US" dirty="0"/>
              <a:t>“ </a:t>
            </a:r>
            <a:r>
              <a:rPr lang="en-US" dirty="0" err="1"/>
              <a:t>kwenda</a:t>
            </a:r>
            <a:r>
              <a:rPr lang="en-US" dirty="0"/>
              <a:t> </a:t>
            </a:r>
            <a:r>
              <a:rPr lang="en-US" b="1" dirty="0" smtClean="0"/>
              <a:t>15573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47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Lipia kwa m-pesa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Lipia SMS ulizonunua kwa kutuma fedha </a:t>
            </a:r>
            <a:r>
              <a:rPr lang="en-US" dirty="0" err="1" smtClean="0"/>
              <a:t>kwenda</a:t>
            </a:r>
            <a:r>
              <a:rPr lang="en-US" dirty="0" smtClean="0"/>
              <a:t> </a:t>
            </a:r>
            <a:r>
              <a:rPr lang="en-US" sz="2800" b="1" dirty="0" smtClean="0"/>
              <a:t>0714 825 469</a:t>
            </a:r>
            <a:r>
              <a:rPr lang="en-US" dirty="0" smtClean="0"/>
              <a:t>. Baada </a:t>
            </a:r>
            <a:r>
              <a:rPr lang="en-US" dirty="0"/>
              <a:t>ya kupata ujumbe mfupi kutoka </a:t>
            </a:r>
            <a:r>
              <a:rPr lang="en-US" dirty="0" smtClean="0"/>
              <a:t>M-Pesa, tuma </a:t>
            </a:r>
            <a:r>
              <a:rPr lang="en-US" dirty="0"/>
              <a:t>tarakimu 8 au 9 za kwanza kwa kuandika </a:t>
            </a:r>
            <a:r>
              <a:rPr lang="en-US" dirty="0" smtClean="0"/>
              <a:t>ujumbe mfupi </a:t>
            </a:r>
            <a:r>
              <a:rPr lang="en-US" dirty="0"/>
              <a:t>“</a:t>
            </a:r>
            <a:r>
              <a:rPr lang="en-US" b="1" dirty="0"/>
              <a:t>KARIBU MPESA MALIPO Tarakimu8</a:t>
            </a:r>
            <a:r>
              <a:rPr lang="en-US" dirty="0"/>
              <a:t>“ </a:t>
            </a:r>
            <a:r>
              <a:rPr lang="en-US" dirty="0" smtClean="0"/>
              <a:t>kwenda </a:t>
            </a:r>
            <a:r>
              <a:rPr lang="en-US" b="1" dirty="0" smtClean="0"/>
              <a:t>15573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49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Lipia kwa tigo-pesa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Lipia SMS ulizonunua kwa kutuma pesa kwenda </a:t>
            </a:r>
            <a:r>
              <a:rPr lang="en-US" dirty="0" smtClean="0"/>
              <a:t>namba </a:t>
            </a:r>
            <a:r>
              <a:rPr lang="en-US" sz="2800" b="1" dirty="0" smtClean="0"/>
              <a:t>0714 </a:t>
            </a:r>
            <a:r>
              <a:rPr lang="en-US" sz="2800" b="1" dirty="0"/>
              <a:t>825 469</a:t>
            </a:r>
            <a:r>
              <a:rPr lang="en-US" dirty="0" smtClean="0"/>
              <a:t>. Baada </a:t>
            </a:r>
            <a:r>
              <a:rPr lang="en-US" dirty="0"/>
              <a:t>ya kupata ujumbe wa muamala </a:t>
            </a:r>
            <a:r>
              <a:rPr lang="en-US" dirty="0" smtClean="0"/>
              <a:t>toka Tigo-Pesa</a:t>
            </a:r>
            <a:r>
              <a:rPr lang="en-US" dirty="0"/>
              <a:t>, </a:t>
            </a:r>
            <a:r>
              <a:rPr lang="en-US" dirty="0" smtClean="0"/>
              <a:t>tuma tarakimu(transactionID/kumbukumbu no) kwa </a:t>
            </a:r>
            <a:r>
              <a:rPr lang="en-US" dirty="0"/>
              <a:t>kuandika “</a:t>
            </a:r>
            <a:r>
              <a:rPr lang="en-US" b="1" dirty="0"/>
              <a:t>KARIBU TIGOPESA MALIPO </a:t>
            </a:r>
            <a:r>
              <a:rPr lang="en-US" dirty="0"/>
              <a:t>“ikifuatiwa na kumbukumbu no </a:t>
            </a:r>
            <a:r>
              <a:rPr lang="en-US" dirty="0" err="1"/>
              <a:t>kwenda</a:t>
            </a:r>
            <a:r>
              <a:rPr lang="en-US" dirty="0"/>
              <a:t> </a:t>
            </a:r>
            <a:r>
              <a:rPr lang="en-US" b="1" dirty="0" smtClean="0"/>
              <a:t>15573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47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::Baada ya kukamilisha malipo, utapata ujumbe </a:t>
            </a:r>
            <a:r>
              <a:rPr lang="en-US" dirty="0" smtClean="0"/>
              <a:t>mfupi wenye </a:t>
            </a:r>
            <a:r>
              <a:rPr lang="en-US" dirty="0"/>
              <a:t>idadi ya SMS zilizo katika akaunti yako</a:t>
            </a:r>
          </a:p>
        </p:txBody>
      </p:sp>
    </p:spTree>
    <p:extLst>
      <p:ext uri="{BB962C8B-B14F-4D97-AF65-F5344CB8AC3E}">
        <p14:creationId xmlns:p14="http://schemas.microsoft.com/office/powerpoint/2010/main" val="3250544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</TotalTime>
  <Words>281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PowerPoint Presentation</vt:lpstr>
      <vt:lpstr>KaribuSMS ni nini?</vt:lpstr>
      <vt:lpstr>Nini KaribuSMS inaweza kukufanyia</vt:lpstr>
      <vt:lpstr>simu ya mkononi</vt:lpstr>
      <vt:lpstr>Sajili wateja wako</vt:lpstr>
      <vt:lpstr>Alika zaidi wateja</vt:lpstr>
      <vt:lpstr>Lipia kwa m-pesa</vt:lpstr>
      <vt:lpstr>Lipia kwa tigo-pesa</vt:lpstr>
      <vt:lpstr>PowerPoint Presentation</vt:lpstr>
      <vt:lpstr>Urahis wa kutuma ujumbe mfupi kwa wateja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karibuSMS</dc:title>
  <dc:creator>user</dc:creator>
  <cp:lastModifiedBy>user</cp:lastModifiedBy>
  <cp:revision>31</cp:revision>
  <dcterms:created xsi:type="dcterms:W3CDTF">2014-05-03T11:41:21Z</dcterms:created>
  <dcterms:modified xsi:type="dcterms:W3CDTF">2014-05-19T19:48:01Z</dcterms:modified>
</cp:coreProperties>
</file>