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Helps you to get new customers and be close with your customers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434209"/>
            <a:ext cx="701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With 15573 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MAGIC </a:t>
            </a:r>
            <a:r>
              <a:rPr lang="en-US" sz="2400" dirty="0">
                <a:solidFill>
                  <a:schemeClr val="accent1"/>
                </a:solidFill>
              </a:rPr>
              <a:t>NUMBER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533400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algn="ctr"/>
            <a:r>
              <a:rPr lang="en-US" sz="8000" dirty="0">
                <a:solidFill>
                  <a:schemeClr val="accent1"/>
                </a:solidFill>
              </a:rPr>
              <a:t>KaribuSMS</a:t>
            </a:r>
          </a:p>
          <a:p>
            <a:pPr algn="ctr"/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373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 SMS to your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90800"/>
            <a:ext cx="6777317" cy="35089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Start an </a:t>
            </a:r>
            <a:r>
              <a:rPr lang="en-US" dirty="0"/>
              <a:t>SMS with keyword </a:t>
            </a:r>
            <a:r>
              <a:rPr lang="en-US" b="1" dirty="0"/>
              <a:t>KARIBU</a:t>
            </a:r>
            <a:r>
              <a:rPr lang="en-US" dirty="0"/>
              <a:t> followed by message </a:t>
            </a:r>
            <a:r>
              <a:rPr lang="en-US" dirty="0" smtClean="0"/>
              <a:t>you’d like </a:t>
            </a:r>
            <a:r>
              <a:rPr lang="en-US" dirty="0"/>
              <a:t>your customers to receive </a:t>
            </a:r>
            <a:r>
              <a:rPr lang="en-US" dirty="0" smtClean="0"/>
              <a:t>and send it to</a:t>
            </a:r>
            <a:r>
              <a:rPr lang="en-US" dirty="0" smtClean="0"/>
              <a:t> </a:t>
            </a:r>
            <a:r>
              <a:rPr lang="en-US" b="1" dirty="0" smtClean="0"/>
              <a:t>15573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078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Wishing to know more or having any question?</a:t>
            </a:r>
          </a:p>
          <a:p>
            <a:pPr marL="0" indent="0">
              <a:buNone/>
            </a:pPr>
            <a:r>
              <a:rPr lang="en-US" dirty="0"/>
              <a:t>Contact us</a:t>
            </a:r>
          </a:p>
          <a:p>
            <a:pPr marL="0" indent="0">
              <a:buNone/>
            </a:pPr>
            <a:r>
              <a:rPr lang="en-US" dirty="0"/>
              <a:t>Email:       info@karibusms.com</a:t>
            </a:r>
          </a:p>
          <a:p>
            <a:pPr marL="0" indent="0">
              <a:buNone/>
            </a:pPr>
            <a:r>
              <a:rPr lang="en-US" dirty="0"/>
              <a:t>Phone:    +</a:t>
            </a:r>
            <a:r>
              <a:rPr lang="en-US"/>
              <a:t>255 </a:t>
            </a:r>
            <a:r>
              <a:rPr lang="en-US" smtClean="0"/>
              <a:t>714 </a:t>
            </a:r>
            <a:r>
              <a:rPr lang="en-US" smtClean="0"/>
              <a:t>825 469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Website:  www.karibusms.com</a:t>
            </a:r>
          </a:p>
        </p:txBody>
      </p:sp>
    </p:spTree>
    <p:extLst>
      <p:ext uri="{BB962C8B-B14F-4D97-AF65-F5344CB8AC3E}">
        <p14:creationId xmlns:p14="http://schemas.microsoft.com/office/powerpoint/2010/main" val="323299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KaribuSMS?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90800"/>
            <a:ext cx="6777317" cy="3200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KaribuSMS is the application that keeps </a:t>
            </a:r>
            <a:r>
              <a:rPr lang="en-US" dirty="0" smtClean="0"/>
              <a:t>you connected </a:t>
            </a:r>
            <a:r>
              <a:rPr lang="en-US" dirty="0"/>
              <a:t>with your real customers </a:t>
            </a:r>
            <a:r>
              <a:rPr lang="en-US" dirty="0" smtClean="0"/>
              <a:t>and easily </a:t>
            </a:r>
            <a:r>
              <a:rPr lang="en-US" dirty="0"/>
              <a:t>notifies them about </a:t>
            </a:r>
            <a:r>
              <a:rPr lang="en-US" dirty="0" smtClean="0"/>
              <a:t>your services/products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95401"/>
            <a:ext cx="6777317" cy="3886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Keep </a:t>
            </a:r>
            <a:r>
              <a:rPr lang="en-US" dirty="0"/>
              <a:t>track of all your transactions </a:t>
            </a:r>
            <a:r>
              <a:rPr lang="en-US" dirty="0" smtClean="0"/>
              <a:t>and messages</a:t>
            </a:r>
            <a:endParaRPr lang="en-US" dirty="0"/>
          </a:p>
          <a:p>
            <a:r>
              <a:rPr lang="en-US" dirty="0"/>
              <a:t>Store all your customers </a:t>
            </a:r>
            <a:r>
              <a:rPr lang="en-US" dirty="0" smtClean="0"/>
              <a:t>contacts for </a:t>
            </a:r>
            <a:r>
              <a:rPr lang="en-US" dirty="0"/>
              <a:t>ease of access</a:t>
            </a:r>
          </a:p>
          <a:p>
            <a:r>
              <a:rPr lang="en-US" dirty="0"/>
              <a:t>Ensure you with reliable </a:t>
            </a:r>
            <a:r>
              <a:rPr lang="en-US" dirty="0" smtClean="0"/>
              <a:t>messaging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0600"/>
            <a:ext cx="7024744" cy="1143000"/>
          </a:xfrm>
        </p:spPr>
        <p:txBody>
          <a:bodyPr/>
          <a:lstStyle/>
          <a:p>
            <a:r>
              <a:rPr lang="en-US" dirty="0" smtClean="0"/>
              <a:t>Register your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90800"/>
            <a:ext cx="6777317" cy="3508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Send </a:t>
            </a:r>
            <a:r>
              <a:rPr lang="en-US" dirty="0" smtClean="0"/>
              <a:t>SMS </a:t>
            </a:r>
            <a:r>
              <a:rPr lang="en-US" dirty="0"/>
              <a:t>with key word </a:t>
            </a:r>
            <a:r>
              <a:rPr lang="en-US" b="1" dirty="0"/>
              <a:t>KARIBU </a:t>
            </a:r>
            <a:r>
              <a:rPr lang="en-US" b="1" dirty="0" smtClean="0"/>
              <a:t>REGISTER BUSINESNAME </a:t>
            </a:r>
            <a:r>
              <a:rPr lang="en-US" dirty="0"/>
              <a:t>to </a:t>
            </a:r>
            <a:r>
              <a:rPr lang="en-US" b="1" dirty="0"/>
              <a:t>15573</a:t>
            </a:r>
            <a:r>
              <a:rPr lang="en-US" dirty="0"/>
              <a:t>. You will receive a confirmation SMS that you are successfully registered</a:t>
            </a:r>
          </a:p>
        </p:txBody>
      </p:sp>
    </p:spTree>
    <p:extLst>
      <p:ext uri="{BB962C8B-B14F-4D97-AF65-F5344CB8AC3E}">
        <p14:creationId xmlns:p14="http://schemas.microsoft.com/office/powerpoint/2010/main" val="8531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your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5281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Send SMS with keyword </a:t>
            </a:r>
            <a:r>
              <a:rPr lang="en-US" b="1" dirty="0"/>
              <a:t>KARIBU NUMBER  </a:t>
            </a:r>
            <a:r>
              <a:rPr lang="en-US" b="1" dirty="0" smtClean="0"/>
              <a:t>0715XXXXXX, 0758XXXXXX</a:t>
            </a:r>
            <a:r>
              <a:rPr lang="en-US" b="1" dirty="0"/>
              <a:t>, 0687XXXXXX </a:t>
            </a:r>
            <a:r>
              <a:rPr lang="en-US" dirty="0" smtClean="0"/>
              <a:t> to15573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 your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667000"/>
            <a:ext cx="6777317" cy="35089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Invite more customers to be connected with your business by telling </a:t>
            </a:r>
            <a:r>
              <a:rPr lang="en-US" dirty="0"/>
              <a:t>them to send SMS with key word </a:t>
            </a:r>
            <a:endParaRPr lang="en-US" dirty="0" smtClean="0"/>
          </a:p>
          <a:p>
            <a:pPr marL="68580" indent="0">
              <a:buNone/>
            </a:pPr>
            <a:r>
              <a:rPr lang="en-US" b="1" dirty="0" smtClean="0"/>
              <a:t>       KARIBU YOURBUSINESSNAME </a:t>
            </a:r>
            <a:endParaRPr lang="en-US" b="1" dirty="0"/>
          </a:p>
          <a:p>
            <a:pPr marL="68580" indent="0">
              <a:buNone/>
            </a:pPr>
            <a:r>
              <a:rPr lang="en-US" b="1" dirty="0" smtClean="0"/>
              <a:t>              </a:t>
            </a:r>
            <a:r>
              <a:rPr lang="en-US" dirty="0" smtClean="0"/>
              <a:t>to 15573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M-pesa 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Send money to </a:t>
            </a:r>
            <a:r>
              <a:rPr lang="en-US" b="1" dirty="0" smtClean="0"/>
              <a:t>0714 825 469</a:t>
            </a:r>
            <a:r>
              <a:rPr lang="en-US" dirty="0" smtClean="0"/>
              <a:t>. </a:t>
            </a:r>
            <a:r>
              <a:rPr lang="en-US" dirty="0"/>
              <a:t>After you receive SMS </a:t>
            </a:r>
            <a:r>
              <a:rPr lang="en-US" dirty="0" smtClean="0"/>
              <a:t>from Vodacom </a:t>
            </a:r>
            <a:r>
              <a:rPr lang="en-US" dirty="0"/>
              <a:t>M-Pesa,send the confirmation codes ( 8 or 9 </a:t>
            </a:r>
            <a:r>
              <a:rPr lang="en-US" dirty="0" smtClean="0"/>
              <a:t>letters or number at </a:t>
            </a:r>
            <a:r>
              <a:rPr lang="en-US" dirty="0"/>
              <a:t>the beginning of the confirmation SMS) </a:t>
            </a:r>
            <a:r>
              <a:rPr lang="en-US" dirty="0" smtClean="0"/>
              <a:t>with keyword </a:t>
            </a:r>
            <a:r>
              <a:rPr lang="en-US" b="1" dirty="0"/>
              <a:t>KARIBU MPESA MALIPO</a:t>
            </a:r>
            <a:r>
              <a:rPr lang="en-US" dirty="0"/>
              <a:t> confirmation_code </a:t>
            </a:r>
            <a:r>
              <a:rPr lang="en-US" dirty="0" smtClean="0"/>
              <a:t>to </a:t>
            </a:r>
            <a:r>
              <a:rPr lang="en-US" b="1" dirty="0" smtClean="0"/>
              <a:t>15573</a:t>
            </a:r>
          </a:p>
          <a:p>
            <a:endParaRPr lang="en-US" dirty="0"/>
          </a:p>
          <a:p>
            <a:r>
              <a:rPr lang="en-US" dirty="0" smtClean="0"/>
              <a:t>E.g </a:t>
            </a:r>
            <a:r>
              <a:rPr lang="en-US" b="1" dirty="0" smtClean="0"/>
              <a:t>KARIBU MPESA MALIPO </a:t>
            </a:r>
            <a:r>
              <a:rPr lang="en-US" dirty="0" smtClean="0">
                <a:solidFill>
                  <a:srgbClr val="FF0000"/>
                </a:solidFill>
              </a:rPr>
              <a:t>BC19JD409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6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Tigo-Pesa 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32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Send money to </a:t>
            </a:r>
            <a:r>
              <a:rPr lang="en-US" b="1" dirty="0"/>
              <a:t>0714 825 469</a:t>
            </a:r>
            <a:r>
              <a:rPr lang="en-US" dirty="0"/>
              <a:t>. After you receive SMS </a:t>
            </a:r>
            <a:r>
              <a:rPr lang="en-US" dirty="0" smtClean="0"/>
              <a:t>from Tigo</a:t>
            </a:r>
            <a:r>
              <a:rPr lang="en-US" dirty="0"/>
              <a:t>-</a:t>
            </a:r>
            <a:r>
              <a:rPr lang="en-US" dirty="0" smtClean="0"/>
              <a:t>Pesa</a:t>
            </a:r>
            <a:r>
              <a:rPr lang="en-US" dirty="0"/>
              <a:t>, send the confirmation codes (</a:t>
            </a:r>
            <a:r>
              <a:rPr lang="en-US" dirty="0" smtClean="0"/>
              <a:t>transactionID(TxnID/kumbukumbu </a:t>
            </a:r>
            <a:r>
              <a:rPr lang="en-US" dirty="0"/>
              <a:t>no) )with </a:t>
            </a:r>
            <a:r>
              <a:rPr lang="en-US" dirty="0" smtClean="0"/>
              <a:t>keyword </a:t>
            </a:r>
            <a:r>
              <a:rPr lang="en-US" b="1" dirty="0" smtClean="0"/>
              <a:t>KARIBU </a:t>
            </a:r>
            <a:r>
              <a:rPr lang="en-US" b="1" dirty="0"/>
              <a:t>TIGOPESA MALIPO </a:t>
            </a:r>
            <a:r>
              <a:rPr lang="en-US" dirty="0"/>
              <a:t>confirmation_code to </a:t>
            </a:r>
            <a:r>
              <a:rPr lang="en-US" b="1" dirty="0"/>
              <a:t>15573</a:t>
            </a:r>
          </a:p>
        </p:txBody>
      </p:sp>
    </p:spTree>
    <p:extLst>
      <p:ext uri="{BB962C8B-B14F-4D97-AF65-F5344CB8AC3E}">
        <p14:creationId xmlns:p14="http://schemas.microsoft.com/office/powerpoint/2010/main" val="244280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:: After successful payment ,you will receive a confirmation  </a:t>
            </a:r>
            <a:r>
              <a:rPr lang="en-US" dirty="0" smtClean="0"/>
              <a:t>SMS </a:t>
            </a:r>
            <a:r>
              <a:rPr lang="en-US" dirty="0"/>
              <a:t>with your account SMS </a:t>
            </a:r>
            <a:r>
              <a:rPr lang="en-US" dirty="0" smtClean="0"/>
              <a:t>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61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974</TotalTime>
  <Words>275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PowerPoint Presentation</vt:lpstr>
      <vt:lpstr>What is KaribuSMS?</vt:lpstr>
      <vt:lpstr>PowerPoint Presentation</vt:lpstr>
      <vt:lpstr>Register your business</vt:lpstr>
      <vt:lpstr>Register your customers</vt:lpstr>
      <vt:lpstr>Invite your customers</vt:lpstr>
      <vt:lpstr>M-pesa payment</vt:lpstr>
      <vt:lpstr>Tigo-Pesa Payment</vt:lpstr>
      <vt:lpstr>PowerPoint Presentation</vt:lpstr>
      <vt:lpstr>Send SMS to your customers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karibuSMS</dc:title>
  <dc:creator>Ephraim Swilla</dc:creator>
  <cp:lastModifiedBy>user</cp:lastModifiedBy>
  <cp:revision>53</cp:revision>
  <dcterms:created xsi:type="dcterms:W3CDTF">2006-08-16T00:00:00Z</dcterms:created>
  <dcterms:modified xsi:type="dcterms:W3CDTF">2014-05-19T19:46:01Z</dcterms:modified>
</cp:coreProperties>
</file>