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0"/>
  </p:notesMasterIdLst>
  <p:sldIdLst>
    <p:sldId id="256" r:id="rId3"/>
    <p:sldId id="282" r:id="rId4"/>
    <p:sldId id="283" r:id="rId5"/>
    <p:sldId id="284" r:id="rId6"/>
    <p:sldId id="280" r:id="rId7"/>
    <p:sldId id="288" r:id="rId8"/>
    <p:sldId id="287" r:id="rId9"/>
    <p:sldId id="258" r:id="rId10"/>
    <p:sldId id="285" r:id="rId11"/>
    <p:sldId id="286" r:id="rId12"/>
    <p:sldId id="259" r:id="rId13"/>
    <p:sldId id="289" r:id="rId14"/>
    <p:sldId id="260" r:id="rId15"/>
    <p:sldId id="261" r:id="rId16"/>
    <p:sldId id="290" r:id="rId17"/>
    <p:sldId id="294" r:id="rId18"/>
    <p:sldId id="292" r:id="rId19"/>
    <p:sldId id="293" r:id="rId20"/>
    <p:sldId id="295" r:id="rId21"/>
    <p:sldId id="296" r:id="rId22"/>
    <p:sldId id="291" r:id="rId23"/>
    <p:sldId id="297" r:id="rId24"/>
    <p:sldId id="298" r:id="rId25"/>
    <p:sldId id="299" r:id="rId26"/>
    <p:sldId id="300" r:id="rId27"/>
    <p:sldId id="270" r:id="rId28"/>
    <p:sldId id="301" r:id="rId29"/>
    <p:sldId id="277" r:id="rId30"/>
    <p:sldId id="278" r:id="rId31"/>
    <p:sldId id="302" r:id="rId32"/>
    <p:sldId id="303" r:id="rId33"/>
    <p:sldId id="304" r:id="rId34"/>
    <p:sldId id="305" r:id="rId35"/>
    <p:sldId id="306" r:id="rId36"/>
    <p:sldId id="307" r:id="rId37"/>
    <p:sldId id="308" r:id="rId38"/>
    <p:sldId id="279" r:id="rId39"/>
  </p:sldIdLst>
  <p:sldSz cx="9144000" cy="5143500" type="screen16x9"/>
  <p:notesSz cx="6858000" cy="9144000"/>
  <p:embeddedFontLst>
    <p:embeddedFont>
      <p:font typeface="Bebas Neue" panose="020B0606020202050201" pitchFamily="34" charset="0"/>
      <p:regular r:id="rId41"/>
    </p:embeddedFont>
    <p:embeddedFont>
      <p:font typeface="Doppio One" panose="020B0604020202020204" charset="0"/>
      <p:regular r:id="rId42"/>
    </p:embeddedFont>
    <p:embeddedFont>
      <p:font typeface="Encode Sans" panose="020B0604020202020204" charset="0"/>
      <p:regular r:id="rId43"/>
      <p:bold r:id="rId44"/>
    </p:embeddedFont>
    <p:embeddedFont>
      <p:font typeface="Nunito Light" pitchFamily="2" charset="0"/>
      <p:regular r:id="rId45"/>
      <p:italic r:id="rId46"/>
    </p:embeddedFont>
    <p:embeddedFont>
      <p:font typeface="Open Sans" panose="020B0606030504020204" pitchFamily="34" charset="0"/>
      <p:regular r:id="rId47"/>
      <p:bold r:id="rId48"/>
      <p:italic r:id="rId49"/>
      <p:boldItalic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Roboto Condensed Light" panose="02000000000000000000" pitchFamily="2"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37340E-ED2E-4B96-BF74-F3807ADC2872}">
  <a:tblStyle styleId="{6037340E-ED2E-4B96-BF74-F3807ADC28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2816" autoAdjust="0"/>
  </p:normalViewPr>
  <p:slideViewPr>
    <p:cSldViewPr snapToGrid="0">
      <p:cViewPr varScale="1">
        <p:scale>
          <a:sx n="85" d="100"/>
          <a:sy n="85" d="100"/>
        </p:scale>
        <p:origin x="140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04-21T04:08:32.251"/>
    </inkml:context>
    <inkml:brush xml:id="br0">
      <inkml:brushProperty name="width" value="0.05292" units="cm"/>
      <inkml:brushProperty name="height" value="0.05292" units="cm"/>
      <inkml:brushProperty name="color" value="#FF0000"/>
    </inkml:brush>
  </inkml:definitions>
  <inkml:trace contextRef="#ctx0" brushRef="#br0">13031 9459 0</inkml:trace>
  <inkml:trace contextRef="#ctx0" brushRef="#br0" timeOffset="1725.34">23548 2844 0</inkml:trace>
  <inkml:trace contextRef="#ctx0" brushRef="#br0" timeOffset="2779.56">18785 3082 0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Mengapa</a:t>
            </a:r>
            <a:r>
              <a:rPr lang="en-US" dirty="0"/>
              <a:t> </a:t>
            </a:r>
            <a:r>
              <a:rPr lang="en-US" dirty="0" err="1"/>
              <a:t>kita</a:t>
            </a:r>
            <a:r>
              <a:rPr lang="en-US" dirty="0"/>
              <a:t> </a:t>
            </a:r>
            <a:r>
              <a:rPr lang="en-US" dirty="0" err="1"/>
              <a:t>perlu</a:t>
            </a:r>
            <a:r>
              <a:rPr lang="en-US" dirty="0"/>
              <a:t> </a:t>
            </a:r>
            <a:r>
              <a:rPr lang="en-US" dirty="0" err="1"/>
              <a:t>mempelajari</a:t>
            </a:r>
            <a:r>
              <a:rPr lang="en-US" dirty="0"/>
              <a:t> </a:t>
            </a:r>
            <a:r>
              <a:rPr lang="en-US" dirty="0" err="1"/>
              <a:t>jaringan</a:t>
            </a:r>
            <a:r>
              <a:rPr lang="en-US" dirty="0"/>
              <a:t> computer ?</a:t>
            </a:r>
          </a:p>
          <a:p>
            <a:pPr marL="0" lvl="0" indent="0" algn="l" rtl="0">
              <a:spcBef>
                <a:spcPts val="0"/>
              </a:spcBef>
              <a:spcAft>
                <a:spcPts val="0"/>
              </a:spcAft>
              <a:buNone/>
            </a:pPr>
            <a:endParaRPr lang="en-US" dirty="0"/>
          </a:p>
          <a:p>
            <a:pPr marL="171450" lvl="0" indent="-171450" algn="l" rtl="0">
              <a:spcBef>
                <a:spcPts val="0"/>
              </a:spcBef>
              <a:spcAft>
                <a:spcPts val="0"/>
              </a:spcAft>
              <a:buFont typeface="Symbol" panose="05050102010706020507" pitchFamily="18" charset="2"/>
              <a:buChar char="Þ"/>
            </a:pPr>
            <a:r>
              <a:rPr lang="en-US" dirty="0" err="1"/>
              <a:t>Melihat</a:t>
            </a:r>
            <a:r>
              <a:rPr lang="en-US" dirty="0"/>
              <a:t> </a:t>
            </a:r>
            <a:r>
              <a:rPr lang="en-US" dirty="0" err="1"/>
              <a:t>dengan</a:t>
            </a:r>
            <a:r>
              <a:rPr lang="en-US" dirty="0"/>
              <a:t> </a:t>
            </a:r>
            <a:r>
              <a:rPr lang="en-US" dirty="0" err="1"/>
              <a:t>kondisi</a:t>
            </a:r>
            <a:r>
              <a:rPr lang="en-US" dirty="0"/>
              <a:t> </a:t>
            </a:r>
            <a:r>
              <a:rPr lang="en-US" dirty="0" err="1"/>
              <a:t>saat</a:t>
            </a:r>
            <a:r>
              <a:rPr lang="en-US" dirty="0"/>
              <a:t> </a:t>
            </a:r>
            <a:r>
              <a:rPr lang="en-US" dirty="0" err="1"/>
              <a:t>ini</a:t>
            </a:r>
            <a:r>
              <a:rPr lang="en-US" dirty="0"/>
              <a:t> , </a:t>
            </a:r>
            <a:r>
              <a:rPr lang="en-US" dirty="0" err="1"/>
              <a:t>tentunya</a:t>
            </a:r>
            <a:r>
              <a:rPr lang="en-US" dirty="0"/>
              <a:t> </a:t>
            </a:r>
            <a:r>
              <a:rPr lang="en-US" dirty="0" err="1"/>
              <a:t>kita</a:t>
            </a:r>
            <a:r>
              <a:rPr lang="en-US" dirty="0"/>
              <a:t> </a:t>
            </a:r>
            <a:r>
              <a:rPr lang="en-US" dirty="0" err="1"/>
              <a:t>tidak</a:t>
            </a:r>
            <a:r>
              <a:rPr lang="en-US" dirty="0"/>
              <a:t> </a:t>
            </a:r>
            <a:r>
              <a:rPr lang="en-US" dirty="0" err="1"/>
              <a:t>dapat</a:t>
            </a:r>
            <a:r>
              <a:rPr lang="en-US" dirty="0"/>
              <a:t> </a:t>
            </a:r>
            <a:r>
              <a:rPr lang="en-US" dirty="0" err="1"/>
              <a:t>lepas</a:t>
            </a:r>
            <a:r>
              <a:rPr lang="en-US" dirty="0"/>
              <a:t> </a:t>
            </a:r>
            <a:r>
              <a:rPr lang="en-US" dirty="0" err="1"/>
              <a:t>dengan</a:t>
            </a:r>
            <a:r>
              <a:rPr lang="en-US" dirty="0"/>
              <a:t> Namanya </a:t>
            </a:r>
            <a:r>
              <a:rPr lang="en-US" dirty="0" err="1"/>
              <a:t>jaringan</a:t>
            </a:r>
            <a:r>
              <a:rPr lang="en-US" dirty="0"/>
              <a:t> computer, </a:t>
            </a:r>
            <a:r>
              <a:rPr lang="en-US" dirty="0" err="1"/>
              <a:t>terbukti</a:t>
            </a:r>
            <a:r>
              <a:rPr lang="en-US" dirty="0"/>
              <a:t> pada </a:t>
            </a:r>
            <a:r>
              <a:rPr lang="en-US" dirty="0" err="1"/>
              <a:t>setiap</a:t>
            </a:r>
            <a:r>
              <a:rPr lang="en-US" dirty="0"/>
              <a:t> </a:t>
            </a:r>
            <a:r>
              <a:rPr lang="en-US" dirty="0" err="1"/>
              <a:t>harinya</a:t>
            </a:r>
            <a:r>
              <a:rPr lang="en-US" dirty="0"/>
              <a:t> </a:t>
            </a:r>
            <a:r>
              <a:rPr lang="en-US" dirty="0" err="1"/>
              <a:t>kita</a:t>
            </a:r>
            <a:r>
              <a:rPr lang="en-US" dirty="0"/>
              <a:t> </a:t>
            </a:r>
            <a:r>
              <a:rPr lang="en-US" dirty="0" err="1"/>
              <a:t>menggunkan</a:t>
            </a:r>
            <a:r>
              <a:rPr lang="en-US" dirty="0"/>
              <a:t> </a:t>
            </a:r>
            <a:r>
              <a:rPr lang="en-US" dirty="0" err="1"/>
              <a:t>layanan</a:t>
            </a:r>
            <a:r>
              <a:rPr lang="en-US" dirty="0"/>
              <a:t> internet </a:t>
            </a:r>
            <a:r>
              <a:rPr lang="en-US" dirty="0" err="1"/>
              <a:t>untuk</a:t>
            </a:r>
            <a:r>
              <a:rPr lang="en-US" dirty="0"/>
              <a:t> </a:t>
            </a:r>
            <a:r>
              <a:rPr lang="en-US" dirty="0" err="1"/>
              <a:t>mengakses</a:t>
            </a:r>
            <a:r>
              <a:rPr lang="en-US" dirty="0"/>
              <a:t> </a:t>
            </a:r>
            <a:r>
              <a:rPr lang="en-US" dirty="0" err="1"/>
              <a:t>beberapa</a:t>
            </a:r>
            <a:r>
              <a:rPr lang="en-US" dirty="0"/>
              <a:t> </a:t>
            </a:r>
            <a:r>
              <a:rPr lang="en-US" dirty="0" err="1"/>
              <a:t>hal</a:t>
            </a:r>
            <a:r>
              <a:rPr lang="en-US" dirty="0"/>
              <a:t> , </a:t>
            </a:r>
            <a:r>
              <a:rPr lang="en-US" dirty="0" err="1"/>
              <a:t>seperti</a:t>
            </a:r>
            <a:r>
              <a:rPr lang="en-US" dirty="0"/>
              <a:t> browsing , streaming, chatting , </a:t>
            </a:r>
            <a:r>
              <a:rPr lang="en-US" dirty="0" err="1"/>
              <a:t>ataupun</a:t>
            </a:r>
            <a:r>
              <a:rPr lang="en-US" dirty="0"/>
              <a:t> </a:t>
            </a:r>
            <a:r>
              <a:rPr lang="en-US" dirty="0" err="1"/>
              <a:t>bermain</a:t>
            </a:r>
            <a:r>
              <a:rPr lang="en-US" dirty="0"/>
              <a:t> game </a:t>
            </a:r>
            <a:r>
              <a:rPr lang="en-US" dirty="0" err="1"/>
              <a:t>artinya</a:t>
            </a:r>
            <a:r>
              <a:rPr lang="en-US" dirty="0"/>
              <a:t> </a:t>
            </a:r>
            <a:r>
              <a:rPr lang="en-US" dirty="0" err="1"/>
              <a:t>tanpa</a:t>
            </a:r>
            <a:r>
              <a:rPr lang="en-US" dirty="0"/>
              <a:t> </a:t>
            </a:r>
            <a:r>
              <a:rPr lang="en-US" dirty="0" err="1"/>
              <a:t>adanya</a:t>
            </a:r>
            <a:r>
              <a:rPr lang="en-US" dirty="0"/>
              <a:t> </a:t>
            </a:r>
            <a:r>
              <a:rPr lang="en-US" dirty="0" err="1"/>
              <a:t>jaringan</a:t>
            </a:r>
            <a:r>
              <a:rPr lang="en-US" dirty="0"/>
              <a:t>, </a:t>
            </a:r>
            <a:r>
              <a:rPr lang="en-US" dirty="0" err="1"/>
              <a:t>kita</a:t>
            </a:r>
            <a:r>
              <a:rPr lang="en-US" dirty="0"/>
              <a:t> </a:t>
            </a:r>
            <a:r>
              <a:rPr lang="en-US" dirty="0" err="1"/>
              <a:t>tidak</a:t>
            </a:r>
            <a:r>
              <a:rPr lang="en-US" dirty="0"/>
              <a:t> </a:t>
            </a:r>
            <a:r>
              <a:rPr lang="en-US" dirty="0" err="1"/>
              <a:t>bisa</a:t>
            </a:r>
            <a:r>
              <a:rPr lang="en-US" dirty="0"/>
              <a:t> </a:t>
            </a:r>
            <a:r>
              <a:rPr lang="en-US" dirty="0" err="1"/>
              <a:t>melakukan</a:t>
            </a:r>
            <a:r>
              <a:rPr lang="en-US" dirty="0"/>
              <a:t> </a:t>
            </a:r>
            <a:r>
              <a:rPr lang="en-US" dirty="0" err="1"/>
              <a:t>aktifitas</a:t>
            </a:r>
            <a:r>
              <a:rPr lang="en-US" dirty="0"/>
              <a:t> </a:t>
            </a:r>
            <a:r>
              <a:rPr lang="en-US" dirty="0" err="1"/>
              <a:t>tersebut</a:t>
            </a:r>
            <a:r>
              <a:rPr lang="en-US" dirty="0"/>
              <a:t>. Maka </a:t>
            </a:r>
            <a:r>
              <a:rPr lang="en-US" dirty="0" err="1"/>
              <a:t>demikian</a:t>
            </a:r>
            <a:r>
              <a:rPr lang="en-US" dirty="0"/>
              <a:t> </a:t>
            </a:r>
            <a:r>
              <a:rPr lang="en-US" dirty="0" err="1"/>
              <a:t>dengan</a:t>
            </a:r>
            <a:r>
              <a:rPr lang="en-US" dirty="0"/>
              <a:t> </a:t>
            </a:r>
            <a:r>
              <a:rPr lang="en-US" dirty="0" err="1"/>
              <a:t>adanya</a:t>
            </a:r>
            <a:r>
              <a:rPr lang="en-US" dirty="0"/>
              <a:t> </a:t>
            </a:r>
            <a:r>
              <a:rPr lang="en-US" dirty="0" err="1"/>
              <a:t>jaringan</a:t>
            </a:r>
            <a:r>
              <a:rPr lang="en-US" dirty="0"/>
              <a:t> computer </a:t>
            </a:r>
            <a:r>
              <a:rPr lang="en-US" dirty="0" err="1"/>
              <a:t>banyak</a:t>
            </a:r>
            <a:r>
              <a:rPr lang="en-US" dirty="0"/>
              <a:t> </a:t>
            </a:r>
            <a:r>
              <a:rPr lang="en-US" dirty="0" err="1"/>
              <a:t>hal</a:t>
            </a:r>
            <a:r>
              <a:rPr lang="en-US" dirty="0"/>
              <a:t> yang </a:t>
            </a:r>
            <a:r>
              <a:rPr lang="en-US" dirty="0" err="1"/>
              <a:t>bisa</a:t>
            </a:r>
            <a:r>
              <a:rPr lang="en-US" dirty="0"/>
              <a:t> </a:t>
            </a:r>
            <a:r>
              <a:rPr lang="en-US" dirty="0" err="1"/>
              <a:t>kita</a:t>
            </a:r>
            <a:r>
              <a:rPr lang="en-US" dirty="0"/>
              <a:t> </a:t>
            </a:r>
            <a:r>
              <a:rPr lang="en-US" dirty="0" err="1"/>
              <a:t>kembangkan</a:t>
            </a:r>
            <a:r>
              <a:rPr lang="en-US" dirty="0"/>
              <a:t> </a:t>
            </a:r>
            <a:r>
              <a:rPr lang="en-US" dirty="0" err="1"/>
              <a:t>kedepannya</a:t>
            </a:r>
            <a:r>
              <a:rPr lang="en-US" dirty="0"/>
              <a:t> , </a:t>
            </a:r>
            <a:r>
              <a:rPr lang="en-US" dirty="0" err="1"/>
              <a:t>bahkan</a:t>
            </a:r>
            <a:r>
              <a:rPr lang="en-US" dirty="0"/>
              <a:t> </a:t>
            </a:r>
            <a:r>
              <a:rPr lang="en-US" dirty="0" err="1"/>
              <a:t>kita</a:t>
            </a:r>
            <a:r>
              <a:rPr lang="en-US" dirty="0"/>
              <a:t> </a:t>
            </a:r>
            <a:r>
              <a:rPr lang="en-US" dirty="0" err="1"/>
              <a:t>bisa</a:t>
            </a:r>
            <a:r>
              <a:rPr lang="en-US" dirty="0"/>
              <a:t> </a:t>
            </a:r>
            <a:r>
              <a:rPr lang="en-US" dirty="0" err="1"/>
              <a:t>menciptakan</a:t>
            </a:r>
            <a:r>
              <a:rPr lang="en-US" dirty="0"/>
              <a:t> </a:t>
            </a:r>
            <a:r>
              <a:rPr lang="en-US" dirty="0" err="1"/>
              <a:t>inovasi-inovasi</a:t>
            </a:r>
            <a:r>
              <a:rPr lang="en-US" dirty="0"/>
              <a:t> </a:t>
            </a:r>
            <a:r>
              <a:rPr lang="en-US" dirty="0" err="1"/>
              <a:t>baru</a:t>
            </a:r>
            <a:r>
              <a:rPr lang="en-US" dirty="0"/>
              <a:t> </a:t>
            </a:r>
            <a:r>
              <a:rPr lang="en-US" dirty="0" err="1"/>
              <a:t>dengan</a:t>
            </a:r>
            <a:r>
              <a:rPr lang="en-US" dirty="0"/>
              <a:t> </a:t>
            </a:r>
            <a:r>
              <a:rPr lang="en-US" dirty="0" err="1"/>
              <a:t>melibatkan</a:t>
            </a:r>
            <a:r>
              <a:rPr lang="en-US" dirty="0"/>
              <a:t> </a:t>
            </a:r>
            <a:r>
              <a:rPr lang="en-US" dirty="0" err="1"/>
              <a:t>peran</a:t>
            </a:r>
            <a:r>
              <a:rPr lang="en-US" dirty="0"/>
              <a:t> </a:t>
            </a:r>
            <a:r>
              <a:rPr lang="en-US" dirty="0" err="1"/>
              <a:t>jaringan</a:t>
            </a:r>
            <a:r>
              <a:rPr lang="en-US" dirty="0"/>
              <a:t> computer di </a:t>
            </a:r>
            <a:r>
              <a:rPr lang="en-US" dirty="0" err="1"/>
              <a:t>sisi</a:t>
            </a:r>
            <a:r>
              <a:rPr lang="en-US" dirty="0"/>
              <a:t> lain </a:t>
            </a:r>
            <a:r>
              <a:rPr lang="en-US" dirty="0" err="1"/>
              <a:t>kita</a:t>
            </a:r>
            <a:r>
              <a:rPr lang="en-US" dirty="0"/>
              <a:t> juga </a:t>
            </a:r>
            <a:r>
              <a:rPr lang="en-US" dirty="0" err="1"/>
              <a:t>memiliki</a:t>
            </a:r>
            <a:r>
              <a:rPr lang="en-US" dirty="0"/>
              <a:t> </a:t>
            </a:r>
            <a:r>
              <a:rPr lang="en-US" dirty="0" err="1"/>
              <a:t>peluang</a:t>
            </a:r>
            <a:r>
              <a:rPr lang="en-US" dirty="0"/>
              <a:t> </a:t>
            </a:r>
            <a:r>
              <a:rPr lang="en-US" dirty="0" err="1"/>
              <a:t>karir</a:t>
            </a:r>
            <a:r>
              <a:rPr lang="en-US" dirty="0"/>
              <a:t> yang </a:t>
            </a:r>
            <a:r>
              <a:rPr lang="en-US" dirty="0" err="1"/>
              <a:t>cukup</a:t>
            </a:r>
            <a:r>
              <a:rPr lang="en-US" dirty="0"/>
              <a:t> </a:t>
            </a:r>
            <a:r>
              <a:rPr lang="en-US" dirty="0" err="1"/>
              <a:t>terbuka</a:t>
            </a:r>
            <a:r>
              <a:rPr lang="en-US" dirty="0"/>
              <a:t> </a:t>
            </a:r>
            <a:r>
              <a:rPr lang="en-US" dirty="0" err="1"/>
              <a:t>melihat</a:t>
            </a:r>
            <a:r>
              <a:rPr lang="en-US" dirty="0"/>
              <a:t> </a:t>
            </a:r>
            <a:r>
              <a:rPr lang="en-US" dirty="0" err="1"/>
              <a:t>dengan</a:t>
            </a:r>
            <a:r>
              <a:rPr lang="en-US" dirty="0"/>
              <a:t> </a:t>
            </a:r>
            <a:r>
              <a:rPr lang="en-US" dirty="0" err="1"/>
              <a:t>kebutuhan</a:t>
            </a:r>
            <a:r>
              <a:rPr lang="en-US" dirty="0"/>
              <a:t> </a:t>
            </a:r>
            <a:r>
              <a:rPr lang="en-US" dirty="0" err="1"/>
              <a:t>saat</a:t>
            </a:r>
            <a:r>
              <a:rPr lang="en-US" dirty="0"/>
              <a:t> </a:t>
            </a:r>
            <a:r>
              <a:rPr lang="en-US" dirty="0" err="1"/>
              <a:t>ini</a:t>
            </a:r>
            <a:r>
              <a:rPr lang="en-US" dirty="0"/>
              <a:t> </a:t>
            </a:r>
            <a:r>
              <a:rPr lang="en-US" dirty="0" err="1"/>
              <a:t>pemahaman</a:t>
            </a:r>
            <a:r>
              <a:rPr lang="en-US" dirty="0"/>
              <a:t> </a:t>
            </a:r>
            <a:r>
              <a:rPr lang="en-US" dirty="0" err="1"/>
              <a:t>atau</a:t>
            </a:r>
            <a:r>
              <a:rPr lang="en-US" dirty="0"/>
              <a:t> </a:t>
            </a:r>
            <a:r>
              <a:rPr lang="en-US" dirty="0" err="1"/>
              <a:t>keahlihan</a:t>
            </a:r>
            <a:r>
              <a:rPr lang="en-US" dirty="0"/>
              <a:t> yang kalian </a:t>
            </a:r>
            <a:r>
              <a:rPr lang="en-US" dirty="0" err="1"/>
              <a:t>nanti</a:t>
            </a:r>
            <a:r>
              <a:rPr lang="en-US" dirty="0"/>
              <a:t> </a:t>
            </a:r>
            <a:r>
              <a:rPr lang="en-US" dirty="0" err="1"/>
              <a:t>miliki</a:t>
            </a:r>
            <a:r>
              <a:rPr lang="en-US" dirty="0"/>
              <a:t> </a:t>
            </a:r>
            <a:r>
              <a:rPr lang="en-US" dirty="0" err="1"/>
              <a:t>khususnya</a:t>
            </a:r>
            <a:r>
              <a:rPr lang="en-US" dirty="0"/>
              <a:t> </a:t>
            </a:r>
            <a:r>
              <a:rPr lang="en-US" dirty="0" err="1"/>
              <a:t>dibidang</a:t>
            </a:r>
            <a:r>
              <a:rPr lang="en-US" dirty="0"/>
              <a:t> </a:t>
            </a:r>
            <a:r>
              <a:rPr lang="en-US" dirty="0" err="1"/>
              <a:t>jaringan</a:t>
            </a:r>
            <a:r>
              <a:rPr lang="en-US" dirty="0"/>
              <a:t> , </a:t>
            </a:r>
            <a:r>
              <a:rPr lang="en-US" dirty="0" err="1"/>
              <a:t>ini</a:t>
            </a:r>
            <a:r>
              <a:rPr lang="en-US" dirty="0"/>
              <a:t> </a:t>
            </a:r>
            <a:r>
              <a:rPr lang="en-US" dirty="0" err="1"/>
              <a:t>akan</a:t>
            </a:r>
            <a:r>
              <a:rPr lang="en-US" dirty="0"/>
              <a:t> </a:t>
            </a:r>
            <a:r>
              <a:rPr lang="en-US" dirty="0" err="1"/>
              <a:t>banyak</a:t>
            </a:r>
            <a:r>
              <a:rPr lang="en-US" dirty="0"/>
              <a:t> </a:t>
            </a:r>
            <a:r>
              <a:rPr lang="en-US" dirty="0" err="1"/>
              <a:t>dibutuhkan</a:t>
            </a:r>
            <a:r>
              <a:rPr lang="en-US" dirty="0"/>
              <a:t> di </a:t>
            </a:r>
            <a:r>
              <a:rPr lang="en-US" dirty="0" err="1"/>
              <a:t>lingkungan</a:t>
            </a:r>
            <a:r>
              <a:rPr lang="en-US" dirty="0"/>
              <a:t> industry ,  </a:t>
            </a:r>
          </a:p>
          <a:p>
            <a:pPr marL="171450" lvl="0" indent="-171450" algn="l" rtl="0">
              <a:spcBef>
                <a:spcPts val="0"/>
              </a:spcBef>
              <a:spcAft>
                <a:spcPts val="0"/>
              </a:spcAft>
              <a:buFont typeface="Symbol" panose="05050102010706020507" pitchFamily="18" charset="2"/>
              <a:buChar char="Þ"/>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B81DC0F4-413A-35BF-A436-C1B13ECACB5D}"/>
            </a:ext>
          </a:extLst>
        </p:cNvPr>
        <p:cNvGrpSpPr/>
        <p:nvPr/>
      </p:nvGrpSpPr>
      <p:grpSpPr>
        <a:xfrm>
          <a:off x="0" y="0"/>
          <a:ext cx="0" cy="0"/>
          <a:chOff x="0" y="0"/>
          <a:chExt cx="0" cy="0"/>
        </a:xfrm>
      </p:grpSpPr>
      <p:sp>
        <p:nvSpPr>
          <p:cNvPr id="88" name="Google Shape;88;g2a91225d7f6_0_10:notes">
            <a:extLst>
              <a:ext uri="{FF2B5EF4-FFF2-40B4-BE49-F238E27FC236}">
                <a16:creationId xmlns:a16="http://schemas.microsoft.com/office/drawing/2014/main" id="{A83B58B7-0508-B655-A090-A681E8622D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a:extLst>
              <a:ext uri="{FF2B5EF4-FFF2-40B4-BE49-F238E27FC236}">
                <a16:creationId xmlns:a16="http://schemas.microsoft.com/office/drawing/2014/main" id="{3EDE7242-FEC0-9744-11DA-3A68223E8B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dibagi</a:t>
            </a:r>
            <a:r>
              <a:rPr lang="en-US" b="0" i="0" dirty="0">
                <a:solidFill>
                  <a:srgbClr val="242424"/>
                </a:solidFill>
                <a:effectLst/>
                <a:latin typeface="source-serif-pro"/>
              </a:rPr>
              <a:t> </a:t>
            </a:r>
            <a:r>
              <a:rPr lang="en-US" b="0" i="0" dirty="0" err="1">
                <a:solidFill>
                  <a:srgbClr val="242424"/>
                </a:solidFill>
                <a:effectLst/>
                <a:latin typeface="source-serif-pro"/>
              </a:rPr>
              <a:t>menjadi</a:t>
            </a:r>
            <a:r>
              <a:rPr lang="en-US" b="0" i="0" dirty="0">
                <a:solidFill>
                  <a:srgbClr val="242424"/>
                </a:solidFill>
                <a:effectLst/>
                <a:latin typeface="source-serif-pro"/>
              </a:rPr>
              <a:t> </a:t>
            </a:r>
            <a:r>
              <a:rPr lang="en-US" b="0" i="0" dirty="0" err="1">
                <a:solidFill>
                  <a:srgbClr val="242424"/>
                </a:solidFill>
                <a:effectLst/>
                <a:latin typeface="source-serif-pro"/>
              </a:rPr>
              <a:t>enam</a:t>
            </a:r>
            <a:r>
              <a:rPr lang="en-US" b="0" i="0" dirty="0">
                <a:solidFill>
                  <a:srgbClr val="242424"/>
                </a:solidFill>
                <a:effectLst/>
                <a:latin typeface="source-serif-pro"/>
              </a:rPr>
              <a:t> </a:t>
            </a:r>
            <a:r>
              <a:rPr lang="en-US" b="0" i="0" dirty="0" err="1">
                <a:solidFill>
                  <a:srgbClr val="242424"/>
                </a:solidFill>
                <a:effectLst/>
                <a:latin typeface="source-serif-pro"/>
              </a:rPr>
              <a:t>macam</a:t>
            </a:r>
            <a:r>
              <a:rPr lang="en-US" b="0" i="0" dirty="0">
                <a:solidFill>
                  <a:srgbClr val="242424"/>
                </a:solidFill>
                <a:effectLst/>
                <a:latin typeface="source-serif-pro"/>
              </a:rPr>
              <a:t>, </a:t>
            </a:r>
            <a:r>
              <a:rPr lang="en-US" b="0" i="0" dirty="0" err="1">
                <a:solidFill>
                  <a:srgbClr val="242424"/>
                </a:solidFill>
                <a:effectLst/>
                <a:latin typeface="source-serif-pro"/>
              </a:rPr>
              <a:t>yaitu</a:t>
            </a:r>
            <a:r>
              <a:rPr lang="en-US" b="0" i="0" dirty="0">
                <a:solidFill>
                  <a:srgbClr val="242424"/>
                </a:solidFill>
                <a:effectLst/>
                <a:latin typeface="source-serif-pro"/>
              </a:rPr>
              <a:t> : </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149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Fungsi</a:t>
            </a:r>
            <a:r>
              <a:rPr lang="en-US" dirty="0"/>
              <a:t> </a:t>
            </a:r>
            <a:r>
              <a:rPr lang="en-US" dirty="0" err="1"/>
              <a:t>k</a:t>
            </a:r>
            <a:r>
              <a:rPr lang="en-US" b="0" i="0" dirty="0" err="1">
                <a:solidFill>
                  <a:srgbClr val="242424"/>
                </a:solidFill>
                <a:effectLst/>
                <a:latin typeface="source-serif-pro"/>
              </a:rPr>
              <a:t>eamanan</a:t>
            </a:r>
            <a:r>
              <a:rPr lang="en-US" b="0" i="0" dirty="0">
                <a:solidFill>
                  <a:srgbClr val="242424"/>
                </a:solidFill>
                <a:effectLst/>
                <a:latin typeface="source-serif-pro"/>
              </a:rPr>
              <a:t> Dalam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sangat </a:t>
            </a:r>
            <a:r>
              <a:rPr lang="en-US" b="0" i="0" dirty="0" err="1">
                <a:solidFill>
                  <a:srgbClr val="242424"/>
                </a:solidFill>
                <a:effectLst/>
                <a:latin typeface="source-serif-pro"/>
              </a:rPr>
              <a:t>penting</a:t>
            </a:r>
            <a:r>
              <a:rPr lang="en-US" b="0" i="0" dirty="0">
                <a:solidFill>
                  <a:srgbClr val="242424"/>
                </a:solidFill>
                <a:effectLst/>
                <a:latin typeface="source-serif-pro"/>
              </a:rPr>
              <a:t> </a:t>
            </a:r>
            <a:r>
              <a:rPr lang="en-US" b="0" i="0" dirty="0" err="1">
                <a:solidFill>
                  <a:srgbClr val="242424"/>
                </a:solidFill>
                <a:effectLst/>
                <a:latin typeface="source-serif-pro"/>
              </a:rPr>
              <a:t>sekali</a:t>
            </a:r>
            <a:r>
              <a:rPr lang="en-US" b="0" i="0" dirty="0">
                <a:solidFill>
                  <a:srgbClr val="242424"/>
                </a:solidFill>
                <a:effectLst/>
                <a:latin typeface="source-serif-pro"/>
              </a:rPr>
              <a:t> </a:t>
            </a:r>
            <a:r>
              <a:rPr lang="en-US" b="0" i="0" dirty="0" err="1">
                <a:solidFill>
                  <a:srgbClr val="242424"/>
                </a:solidFill>
                <a:effectLst/>
                <a:latin typeface="source-serif-pro"/>
              </a:rPr>
              <a:t>karena</a:t>
            </a:r>
            <a:r>
              <a:rPr lang="en-US" b="0" i="0" dirty="0">
                <a:solidFill>
                  <a:srgbClr val="242424"/>
                </a:solidFill>
                <a:effectLst/>
                <a:latin typeface="source-serif-pro"/>
              </a:rPr>
              <a:t> </a:t>
            </a:r>
            <a:r>
              <a:rPr lang="en-US" b="0" i="0" dirty="0" err="1">
                <a:solidFill>
                  <a:srgbClr val="242424"/>
                </a:solidFill>
                <a:effectLst/>
                <a:latin typeface="source-serif-pro"/>
              </a:rPr>
              <a:t>bertujuan</a:t>
            </a:r>
            <a:r>
              <a:rPr lang="en-US" b="0" i="0" dirty="0">
                <a:solidFill>
                  <a:srgbClr val="242424"/>
                </a:solidFill>
                <a:effectLst/>
                <a:latin typeface="source-serif-pro"/>
              </a:rPr>
              <a:t> </a:t>
            </a:r>
            <a:r>
              <a:rPr lang="en-US" b="0" i="0" dirty="0" err="1">
                <a:solidFill>
                  <a:srgbClr val="242424"/>
                </a:solidFill>
                <a:effectLst/>
                <a:latin typeface="source-serif-pro"/>
              </a:rPr>
              <a:t>untuk</a:t>
            </a:r>
            <a:r>
              <a:rPr lang="en-US" b="0" i="0" dirty="0">
                <a:solidFill>
                  <a:srgbClr val="242424"/>
                </a:solidFill>
                <a:effectLst/>
                <a:latin typeface="source-serif-pro"/>
              </a:rPr>
              <a:t> </a:t>
            </a:r>
            <a:r>
              <a:rPr lang="en-US" b="0" i="0" dirty="0" err="1">
                <a:solidFill>
                  <a:srgbClr val="242424"/>
                </a:solidFill>
                <a:effectLst/>
                <a:latin typeface="source-serif-pro"/>
              </a:rPr>
              <a:t>melindungi</a:t>
            </a:r>
            <a:r>
              <a:rPr lang="en-US" b="0" i="0" dirty="0">
                <a:solidFill>
                  <a:srgbClr val="242424"/>
                </a:solidFill>
                <a:effectLst/>
                <a:latin typeface="source-serif-pro"/>
              </a:rPr>
              <a:t> data yang </a:t>
            </a:r>
            <a:r>
              <a:rPr lang="en-US" b="0" i="0" dirty="0" err="1">
                <a:solidFill>
                  <a:srgbClr val="242424"/>
                </a:solidFill>
                <a:effectLst/>
                <a:latin typeface="source-serif-pro"/>
              </a:rPr>
              <a:t>telah</a:t>
            </a:r>
            <a:r>
              <a:rPr lang="en-US" b="0" i="0" dirty="0">
                <a:solidFill>
                  <a:srgbClr val="242424"/>
                </a:solidFill>
                <a:effectLst/>
                <a:latin typeface="source-serif-pro"/>
              </a:rPr>
              <a:t> </a:t>
            </a:r>
            <a:r>
              <a:rPr lang="en-US" b="0" i="0" dirty="0" err="1">
                <a:solidFill>
                  <a:srgbClr val="242424"/>
                </a:solidFill>
                <a:effectLst/>
                <a:latin typeface="source-serif-pro"/>
              </a:rPr>
              <a:t>tersimpan</a:t>
            </a:r>
            <a:r>
              <a:rPr lang="en-US" b="0" i="0" dirty="0">
                <a:solidFill>
                  <a:srgbClr val="242424"/>
                </a:solidFill>
                <a:effectLst/>
                <a:latin typeface="source-serif-pro"/>
              </a:rPr>
              <a:t> </a:t>
            </a:r>
            <a:r>
              <a:rPr lang="en-US" b="0" i="0" dirty="0" err="1">
                <a:solidFill>
                  <a:srgbClr val="242424"/>
                </a:solidFill>
                <a:effectLst/>
                <a:latin typeface="source-serif-pro"/>
              </a:rPr>
              <a:t>didalam</a:t>
            </a:r>
            <a:r>
              <a:rPr lang="en-US" b="0" i="0" dirty="0">
                <a:solidFill>
                  <a:srgbClr val="242424"/>
                </a:solidFill>
                <a:effectLst/>
                <a:latin typeface="source-serif-pro"/>
              </a:rPr>
              <a:t> database. </a:t>
            </a:r>
            <a:r>
              <a:rPr lang="en-US" b="0" i="0" dirty="0" err="1">
                <a:solidFill>
                  <a:srgbClr val="242424"/>
                </a:solidFill>
                <a:effectLst/>
                <a:latin typeface="source-serif-pro"/>
              </a:rPr>
              <a:t>Komputer</a:t>
            </a:r>
            <a:r>
              <a:rPr lang="en-US" b="0" i="0" dirty="0">
                <a:solidFill>
                  <a:srgbClr val="242424"/>
                </a:solidFill>
                <a:effectLst/>
                <a:latin typeface="source-serif-pro"/>
              </a:rPr>
              <a:t> yang </a:t>
            </a:r>
            <a:r>
              <a:rPr lang="en-US" b="0" i="0" dirty="0" err="1">
                <a:solidFill>
                  <a:srgbClr val="242424"/>
                </a:solidFill>
                <a:effectLst/>
                <a:latin typeface="source-serif-pro"/>
              </a:rPr>
              <a:t>terhubung</a:t>
            </a:r>
            <a:r>
              <a:rPr lang="en-US" b="0" i="0" dirty="0">
                <a:solidFill>
                  <a:srgbClr val="242424"/>
                </a:solidFill>
                <a:effectLst/>
                <a:latin typeface="source-serif-pro"/>
              </a:rPr>
              <a:t> </a:t>
            </a:r>
            <a:r>
              <a:rPr lang="en-US" b="0" i="0" dirty="0" err="1">
                <a:solidFill>
                  <a:srgbClr val="242424"/>
                </a:solidFill>
                <a:effectLst/>
                <a:latin typeface="source-serif-pro"/>
              </a:rPr>
              <a:t>ke</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mengalami</a:t>
            </a:r>
            <a:r>
              <a:rPr lang="en-US" b="0" i="0" dirty="0">
                <a:solidFill>
                  <a:srgbClr val="242424"/>
                </a:solidFill>
                <a:effectLst/>
                <a:latin typeface="source-serif-pro"/>
              </a:rPr>
              <a:t> </a:t>
            </a:r>
            <a:r>
              <a:rPr lang="en-US" b="0" i="0" dirty="0" err="1">
                <a:solidFill>
                  <a:srgbClr val="242424"/>
                </a:solidFill>
                <a:effectLst/>
                <a:latin typeface="source-serif-pro"/>
              </a:rPr>
              <a:t>ancaman</a:t>
            </a:r>
            <a:r>
              <a:rPr lang="en-US" b="0" i="0" dirty="0">
                <a:solidFill>
                  <a:srgbClr val="242424"/>
                </a:solidFill>
                <a:effectLst/>
                <a:latin typeface="source-serif-pro"/>
              </a:rPr>
              <a:t> </a:t>
            </a:r>
            <a:r>
              <a:rPr lang="en-US" b="0" i="0" dirty="0" err="1">
                <a:solidFill>
                  <a:srgbClr val="242424"/>
                </a:solidFill>
                <a:effectLst/>
                <a:latin typeface="source-serif-pro"/>
              </a:rPr>
              <a:t>keamanan</a:t>
            </a:r>
            <a:r>
              <a:rPr lang="en-US" b="0" i="0" dirty="0">
                <a:solidFill>
                  <a:srgbClr val="242424"/>
                </a:solidFill>
                <a:effectLst/>
                <a:latin typeface="source-serif-pro"/>
              </a:rPr>
              <a:t> yang </a:t>
            </a:r>
            <a:r>
              <a:rPr lang="en-US" b="0" i="0" dirty="0" err="1">
                <a:solidFill>
                  <a:srgbClr val="242424"/>
                </a:solidFill>
                <a:effectLst/>
                <a:latin typeface="source-serif-pro"/>
              </a:rPr>
              <a:t>lebih</a:t>
            </a:r>
            <a:r>
              <a:rPr lang="en-US" b="0" i="0" dirty="0">
                <a:solidFill>
                  <a:srgbClr val="242424"/>
                </a:solidFill>
                <a:effectLst/>
                <a:latin typeface="source-serif-pro"/>
              </a:rPr>
              <a:t> </a:t>
            </a:r>
            <a:r>
              <a:rPr lang="en-US" b="0" i="0" dirty="0" err="1">
                <a:solidFill>
                  <a:srgbClr val="242424"/>
                </a:solidFill>
                <a:effectLst/>
                <a:latin typeface="source-serif-pro"/>
              </a:rPr>
              <a:t>besar</a:t>
            </a:r>
            <a:r>
              <a:rPr lang="en-US" b="0" i="0" dirty="0">
                <a:solidFill>
                  <a:srgbClr val="242424"/>
                </a:solidFill>
                <a:effectLst/>
                <a:latin typeface="source-serif-pro"/>
              </a:rPr>
              <a:t> </a:t>
            </a:r>
            <a:r>
              <a:rPr lang="en-US" b="0" i="0" dirty="0" err="1">
                <a:solidFill>
                  <a:srgbClr val="242424"/>
                </a:solidFill>
                <a:effectLst/>
                <a:latin typeface="source-serif-pro"/>
              </a:rPr>
              <a:t>daripada</a:t>
            </a:r>
            <a:r>
              <a:rPr lang="en-US" b="0" i="0" dirty="0">
                <a:solidFill>
                  <a:srgbClr val="242424"/>
                </a:solidFill>
                <a:effectLst/>
                <a:latin typeface="source-serif-pro"/>
              </a:rPr>
              <a:t> host yang </a:t>
            </a:r>
            <a:r>
              <a:rPr lang="en-US" b="0" i="0" dirty="0" err="1">
                <a:solidFill>
                  <a:srgbClr val="242424"/>
                </a:solidFill>
                <a:effectLst/>
                <a:latin typeface="source-serif-pro"/>
              </a:rPr>
              <a:t>tidak</a:t>
            </a:r>
            <a:r>
              <a:rPr lang="en-US" b="0" i="0" dirty="0">
                <a:solidFill>
                  <a:srgbClr val="242424"/>
                </a:solidFill>
                <a:effectLst/>
                <a:latin typeface="source-serif-pro"/>
              </a:rPr>
              <a:t> </a:t>
            </a:r>
            <a:r>
              <a:rPr lang="en-US" b="0" i="0" dirty="0" err="1">
                <a:solidFill>
                  <a:srgbClr val="242424"/>
                </a:solidFill>
                <a:effectLst/>
                <a:latin typeface="source-serif-pro"/>
              </a:rPr>
              <a:t>terhubung</a:t>
            </a:r>
            <a:r>
              <a:rPr lang="en-US" b="0" i="0" dirty="0">
                <a:solidFill>
                  <a:srgbClr val="242424"/>
                </a:solidFill>
                <a:effectLst/>
                <a:latin typeface="source-serif-pro"/>
              </a:rPr>
              <a:t> </a:t>
            </a:r>
            <a:r>
              <a:rPr lang="en-US" b="0" i="0" dirty="0" err="1">
                <a:solidFill>
                  <a:srgbClr val="242424"/>
                </a:solidFill>
                <a:effectLst/>
                <a:latin typeface="source-serif-pro"/>
              </a:rPr>
              <a:t>kemana</a:t>
            </a:r>
            <a:r>
              <a:rPr lang="en-US" b="0" i="0" dirty="0">
                <a:solidFill>
                  <a:srgbClr val="242424"/>
                </a:solidFill>
                <a:effectLst/>
                <a:latin typeface="source-serif-pro"/>
              </a:rPr>
              <a:t>-mana.</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a:extLst>
            <a:ext uri="{FF2B5EF4-FFF2-40B4-BE49-F238E27FC236}">
              <a16:creationId xmlns:a16="http://schemas.microsoft.com/office/drawing/2014/main" id="{DD0043C1-8B3D-A111-B421-FE9665207DD8}"/>
            </a:ext>
          </a:extLst>
        </p:cNvPr>
        <p:cNvGrpSpPr/>
        <p:nvPr/>
      </p:nvGrpSpPr>
      <p:grpSpPr>
        <a:xfrm>
          <a:off x="0" y="0"/>
          <a:ext cx="0" cy="0"/>
          <a:chOff x="0" y="0"/>
          <a:chExt cx="0" cy="0"/>
        </a:xfrm>
      </p:grpSpPr>
      <p:sp>
        <p:nvSpPr>
          <p:cNvPr id="144" name="Google Shape;144;g2a91225d7f6_0_15:notes">
            <a:extLst>
              <a:ext uri="{FF2B5EF4-FFF2-40B4-BE49-F238E27FC236}">
                <a16:creationId xmlns:a16="http://schemas.microsoft.com/office/drawing/2014/main" id="{9F5037E8-ECDE-5257-2563-EDDE600EE1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a:extLst>
              <a:ext uri="{FF2B5EF4-FFF2-40B4-BE49-F238E27FC236}">
                <a16:creationId xmlns:a16="http://schemas.microsoft.com/office/drawing/2014/main" id="{E174A9A1-2087-8361-0F82-E67651222D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7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91225d7f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91225d7f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91225d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42424"/>
                </a:solidFill>
                <a:effectLst/>
                <a:latin typeface="source-serif-pro"/>
              </a:rPr>
              <a:t>Pada Physical Layer </a:t>
            </a:r>
            <a:r>
              <a:rPr lang="en-US" b="0" i="0" dirty="0" err="1">
                <a:solidFill>
                  <a:srgbClr val="242424"/>
                </a:solidFill>
                <a:effectLst/>
                <a:latin typeface="source-serif-pro"/>
              </a:rPr>
              <a:t>terdapat</a:t>
            </a:r>
            <a:r>
              <a:rPr lang="en-US" b="0" i="0" dirty="0">
                <a:solidFill>
                  <a:srgbClr val="242424"/>
                </a:solidFill>
                <a:effectLst/>
                <a:latin typeface="source-serif-pro"/>
              </a:rPr>
              <a:t> </a:t>
            </a:r>
            <a:r>
              <a:rPr lang="en-US" b="0" i="0" dirty="0" err="1">
                <a:solidFill>
                  <a:srgbClr val="242424"/>
                </a:solidFill>
                <a:effectLst/>
                <a:latin typeface="source-serif-pro"/>
              </a:rPr>
              <a:t>beberapa</a:t>
            </a:r>
            <a:r>
              <a:rPr lang="en-US" b="0" i="0" dirty="0">
                <a:solidFill>
                  <a:srgbClr val="242424"/>
                </a:solidFill>
                <a:effectLst/>
                <a:latin typeface="source-serif-pro"/>
              </a:rPr>
              <a:t> </a:t>
            </a:r>
            <a:r>
              <a:rPr lang="en-US" b="0" i="0" dirty="0" err="1">
                <a:solidFill>
                  <a:srgbClr val="242424"/>
                </a:solidFill>
                <a:effectLst/>
                <a:latin typeface="source-serif-pro"/>
              </a:rPr>
              <a:t>contoh</a:t>
            </a:r>
            <a:r>
              <a:rPr lang="en-US" b="0" i="0" dirty="0">
                <a:solidFill>
                  <a:srgbClr val="242424"/>
                </a:solidFill>
                <a:effectLst/>
                <a:latin typeface="source-serif-pro"/>
              </a:rPr>
              <a:t> device yang </a:t>
            </a:r>
            <a:r>
              <a:rPr lang="en-US" b="0" i="0" dirty="0" err="1">
                <a:solidFill>
                  <a:srgbClr val="242424"/>
                </a:solidFill>
                <a:effectLst/>
                <a:latin typeface="source-serif-pro"/>
              </a:rPr>
              <a:t>bisa</a:t>
            </a:r>
            <a:r>
              <a:rPr lang="en-US" b="0" i="0" dirty="0">
                <a:solidFill>
                  <a:srgbClr val="242424"/>
                </a:solidFill>
                <a:effectLst/>
                <a:latin typeface="source-serif-pro"/>
              </a:rPr>
              <a:t> </a:t>
            </a:r>
            <a:r>
              <a:rPr lang="en-US" b="0" i="0" dirty="0" err="1">
                <a:solidFill>
                  <a:srgbClr val="242424"/>
                </a:solidFill>
                <a:effectLst/>
                <a:latin typeface="source-serif-pro"/>
              </a:rPr>
              <a:t>diimplementasikan</a:t>
            </a:r>
            <a:r>
              <a:rPr lang="en-US" b="0" i="0" dirty="0">
                <a:solidFill>
                  <a:srgbClr val="242424"/>
                </a:solidFill>
                <a:effectLst/>
                <a:latin typeface="source-serif-pro"/>
              </a:rPr>
              <a:t> oleh Physical layer </a:t>
            </a:r>
            <a:r>
              <a:rPr lang="en-US" b="0" i="0" dirty="0" err="1">
                <a:solidFill>
                  <a:srgbClr val="242424"/>
                </a:solidFill>
                <a:effectLst/>
                <a:latin typeface="source-serif-pro"/>
              </a:rPr>
              <a:t>sendiri</a:t>
            </a:r>
            <a:r>
              <a:rPr lang="en-US" b="0" i="0" dirty="0">
                <a:solidFill>
                  <a:srgbClr val="242424"/>
                </a:solidFill>
                <a:effectLst/>
                <a:latin typeface="source-serif-pro"/>
              </a:rPr>
              <a:t>.</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b="0" i="0" dirty="0">
                <a:solidFill>
                  <a:srgbClr val="242424"/>
                </a:solidFill>
                <a:effectLst/>
                <a:latin typeface="source-serif-pro"/>
              </a:rPr>
              <a:t>Next=&gt;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17C84A1-53C6-11C4-DFE7-33A413348FEE}"/>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B30D0BA1-6EBC-0983-8D02-C30066AC74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95B6AC54-4E3A-6715-CD9A-4AE19D0263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b="0" i="0" dirty="0">
                <a:solidFill>
                  <a:srgbClr val="242424"/>
                </a:solidFill>
                <a:effectLst/>
                <a:latin typeface="source-serif-pro"/>
              </a:rPr>
              <a:t>HUB </a:t>
            </a:r>
          </a:p>
          <a:p>
            <a:pPr marL="228600" lvl="0" indent="-228600" algn="l" rtl="0">
              <a:spcBef>
                <a:spcPts val="0"/>
              </a:spcBef>
              <a:spcAft>
                <a:spcPts val="0"/>
              </a:spcAft>
              <a:buAutoNum type="arabicPeriod"/>
            </a:pPr>
            <a:r>
              <a:rPr lang="en-US" b="0" i="0" dirty="0">
                <a:solidFill>
                  <a:srgbClr val="242424"/>
                </a:solidFill>
                <a:effectLst/>
                <a:latin typeface="source-serif-pro"/>
              </a:rPr>
              <a:t>REPEATER</a:t>
            </a:r>
          </a:p>
          <a:p>
            <a:pPr marL="228600" lvl="0" indent="-228600" algn="l" rtl="0">
              <a:spcBef>
                <a:spcPts val="0"/>
              </a:spcBef>
              <a:spcAft>
                <a:spcPts val="0"/>
              </a:spcAft>
              <a:buAutoNum type="arabicPeriod"/>
            </a:pPr>
            <a:r>
              <a:rPr lang="en-US" b="0" i="0" dirty="0">
                <a:solidFill>
                  <a:srgbClr val="242424"/>
                </a:solidFill>
                <a:effectLst/>
                <a:latin typeface="source-serif-pro"/>
              </a:rPr>
              <a:t>KABEL UTP</a:t>
            </a:r>
          </a:p>
        </p:txBody>
      </p:sp>
    </p:spTree>
    <p:extLst>
      <p:ext uri="{BB962C8B-B14F-4D97-AF65-F5344CB8AC3E}">
        <p14:creationId xmlns:p14="http://schemas.microsoft.com/office/powerpoint/2010/main" val="337942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48B2A2E-153E-2FC6-C3DB-4E86B213BD64}"/>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968CCA69-CE8A-C15F-29BA-829235F6BC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7E6D008E-002E-3B0E-0E21-A8B75FD01B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r>
              <a:rPr lang="en-US" b="1" i="1" dirty="0">
                <a:solidFill>
                  <a:srgbClr val="242424"/>
                </a:solidFill>
                <a:effectLst/>
                <a:latin typeface="source-serif-pro"/>
              </a:rPr>
              <a:t>subnetting </a:t>
            </a:r>
            <a:r>
              <a:rPr lang="en-US" b="1" i="1" dirty="0" err="1">
                <a:solidFill>
                  <a:srgbClr val="242424"/>
                </a:solidFill>
                <a:effectLst/>
                <a:latin typeface="source-serif-pro"/>
              </a:rPr>
              <a:t>adalah</a:t>
            </a:r>
            <a:r>
              <a:rPr lang="en-US" b="1" i="1" dirty="0">
                <a:solidFill>
                  <a:srgbClr val="242424"/>
                </a:solidFill>
                <a:effectLst/>
                <a:latin typeface="source-serif-pro"/>
              </a:rPr>
              <a:t> strategi yang </a:t>
            </a:r>
            <a:r>
              <a:rPr lang="en-US" b="1" i="1" dirty="0" err="1">
                <a:solidFill>
                  <a:srgbClr val="242424"/>
                </a:solidFill>
                <a:effectLst/>
                <a:latin typeface="source-serif-pro"/>
              </a:rPr>
              <a:t>digunakan</a:t>
            </a:r>
            <a:r>
              <a:rPr lang="en-US" b="1" i="1" dirty="0">
                <a:solidFill>
                  <a:srgbClr val="242424"/>
                </a:solidFill>
                <a:effectLst/>
                <a:latin typeface="source-serif-pro"/>
              </a:rPr>
              <a:t> </a:t>
            </a:r>
            <a:r>
              <a:rPr lang="en-US" b="1" i="1" dirty="0" err="1">
                <a:solidFill>
                  <a:srgbClr val="242424"/>
                </a:solidFill>
                <a:effectLst/>
                <a:latin typeface="source-serif-pro"/>
              </a:rPr>
              <a:t>untuk</a:t>
            </a:r>
            <a:r>
              <a:rPr lang="en-US" b="1" i="1" dirty="0">
                <a:solidFill>
                  <a:srgbClr val="242424"/>
                </a:solidFill>
                <a:effectLst/>
                <a:latin typeface="source-serif-pro"/>
              </a:rPr>
              <a:t> </a:t>
            </a:r>
            <a:r>
              <a:rPr lang="en-US" b="1" i="1" dirty="0" err="1">
                <a:solidFill>
                  <a:srgbClr val="242424"/>
                </a:solidFill>
                <a:effectLst/>
                <a:latin typeface="source-serif-pro"/>
              </a:rPr>
              <a:t>memisahkan</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fisik</a:t>
            </a:r>
            <a:r>
              <a:rPr lang="en-US" b="1" i="1" dirty="0">
                <a:solidFill>
                  <a:srgbClr val="242424"/>
                </a:solidFill>
                <a:effectLst/>
                <a:latin typeface="source-serif-pro"/>
              </a:rPr>
              <a:t> </a:t>
            </a:r>
            <a:r>
              <a:rPr lang="en-US" b="1" i="1" dirty="0" err="1">
                <a:solidFill>
                  <a:srgbClr val="242424"/>
                </a:solidFill>
                <a:effectLst/>
                <a:latin typeface="source-serif-pro"/>
              </a:rPr>
              <a:t>menjadi</a:t>
            </a:r>
            <a:r>
              <a:rPr lang="en-US" b="1" i="1" dirty="0">
                <a:solidFill>
                  <a:srgbClr val="242424"/>
                </a:solidFill>
                <a:effectLst/>
                <a:latin typeface="source-serif-pro"/>
              </a:rPr>
              <a:t>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dari</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sub-</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logis</a:t>
            </a:r>
            <a:r>
              <a:rPr lang="en-US" b="1" i="1" dirty="0">
                <a:solidFill>
                  <a:srgbClr val="242424"/>
                </a:solidFill>
                <a:effectLst/>
                <a:latin typeface="source-serif-pro"/>
              </a:rPr>
              <a:t> yang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kecil</a:t>
            </a:r>
            <a:r>
              <a:rPr lang="en-US" b="1" i="1" dirty="0">
                <a:solidFill>
                  <a:srgbClr val="242424"/>
                </a:solidFill>
                <a:effectLst/>
                <a:latin typeface="source-serif-pro"/>
              </a:rPr>
              <a:t> (subnet).</a:t>
            </a:r>
            <a:endParaRPr lang="en-US" b="0" i="1" dirty="0">
              <a:solidFill>
                <a:srgbClr val="242424"/>
              </a:solidFill>
              <a:effectLst/>
              <a:latin typeface="source-serif-pro"/>
            </a:endParaRPr>
          </a:p>
          <a:p>
            <a:pPr>
              <a:buNone/>
            </a:pPr>
            <a:br>
              <a:rPr lang="en-US" dirty="0"/>
            </a:br>
            <a:endParaRPr dirty="0"/>
          </a:p>
        </p:txBody>
      </p:sp>
    </p:spTree>
    <p:extLst>
      <p:ext uri="{BB962C8B-B14F-4D97-AF65-F5344CB8AC3E}">
        <p14:creationId xmlns:p14="http://schemas.microsoft.com/office/powerpoint/2010/main" val="2503292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6E0FB9E-6D97-78E8-CC07-3090D7D16CE0}"/>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3ECA7682-0316-B7D8-FE68-4D2ABA4020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CD8E9FD9-B106-15CB-C982-F05696099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r>
              <a:rPr lang="en-US" b="1" i="1" dirty="0">
                <a:solidFill>
                  <a:srgbClr val="242424"/>
                </a:solidFill>
                <a:effectLst/>
                <a:latin typeface="source-serif-pro"/>
              </a:rPr>
              <a:t>subnetting </a:t>
            </a:r>
            <a:r>
              <a:rPr lang="en-US" b="1" i="1" dirty="0" err="1">
                <a:solidFill>
                  <a:srgbClr val="242424"/>
                </a:solidFill>
                <a:effectLst/>
                <a:latin typeface="source-serif-pro"/>
              </a:rPr>
              <a:t>adalah</a:t>
            </a:r>
            <a:r>
              <a:rPr lang="en-US" b="1" i="1" dirty="0">
                <a:solidFill>
                  <a:srgbClr val="242424"/>
                </a:solidFill>
                <a:effectLst/>
                <a:latin typeface="source-serif-pro"/>
              </a:rPr>
              <a:t> strategi yang </a:t>
            </a:r>
            <a:r>
              <a:rPr lang="en-US" b="1" i="1" dirty="0" err="1">
                <a:solidFill>
                  <a:srgbClr val="242424"/>
                </a:solidFill>
                <a:effectLst/>
                <a:latin typeface="source-serif-pro"/>
              </a:rPr>
              <a:t>digunakan</a:t>
            </a:r>
            <a:r>
              <a:rPr lang="en-US" b="1" i="1" dirty="0">
                <a:solidFill>
                  <a:srgbClr val="242424"/>
                </a:solidFill>
                <a:effectLst/>
                <a:latin typeface="source-serif-pro"/>
              </a:rPr>
              <a:t> </a:t>
            </a:r>
            <a:r>
              <a:rPr lang="en-US" b="1" i="1" dirty="0" err="1">
                <a:solidFill>
                  <a:srgbClr val="242424"/>
                </a:solidFill>
                <a:effectLst/>
                <a:latin typeface="source-serif-pro"/>
              </a:rPr>
              <a:t>untuk</a:t>
            </a:r>
            <a:r>
              <a:rPr lang="en-US" b="1" i="1" dirty="0">
                <a:solidFill>
                  <a:srgbClr val="242424"/>
                </a:solidFill>
                <a:effectLst/>
                <a:latin typeface="source-serif-pro"/>
              </a:rPr>
              <a:t> </a:t>
            </a:r>
            <a:r>
              <a:rPr lang="en-US" b="1" i="1" dirty="0" err="1">
                <a:solidFill>
                  <a:srgbClr val="242424"/>
                </a:solidFill>
                <a:effectLst/>
                <a:latin typeface="source-serif-pro"/>
              </a:rPr>
              <a:t>memisahkan</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fisik</a:t>
            </a:r>
            <a:r>
              <a:rPr lang="en-US" b="1" i="1" dirty="0">
                <a:solidFill>
                  <a:srgbClr val="242424"/>
                </a:solidFill>
                <a:effectLst/>
                <a:latin typeface="source-serif-pro"/>
              </a:rPr>
              <a:t> </a:t>
            </a:r>
            <a:r>
              <a:rPr lang="en-US" b="1" i="1" dirty="0" err="1">
                <a:solidFill>
                  <a:srgbClr val="242424"/>
                </a:solidFill>
                <a:effectLst/>
                <a:latin typeface="source-serif-pro"/>
              </a:rPr>
              <a:t>menjadi</a:t>
            </a:r>
            <a:r>
              <a:rPr lang="en-US" b="1" i="1" dirty="0">
                <a:solidFill>
                  <a:srgbClr val="242424"/>
                </a:solidFill>
                <a:effectLst/>
                <a:latin typeface="source-serif-pro"/>
              </a:rPr>
              <a:t>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dari</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sub-</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logis</a:t>
            </a:r>
            <a:r>
              <a:rPr lang="en-US" b="1" i="1" dirty="0">
                <a:solidFill>
                  <a:srgbClr val="242424"/>
                </a:solidFill>
                <a:effectLst/>
                <a:latin typeface="source-serif-pro"/>
              </a:rPr>
              <a:t> yang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kecil</a:t>
            </a:r>
            <a:r>
              <a:rPr lang="en-US" b="1" i="1" dirty="0">
                <a:solidFill>
                  <a:srgbClr val="242424"/>
                </a:solidFill>
                <a:effectLst/>
                <a:latin typeface="source-serif-pro"/>
              </a:rPr>
              <a:t> (subnet).</a:t>
            </a:r>
            <a:endParaRPr lang="en-US" b="0" i="1" dirty="0">
              <a:solidFill>
                <a:srgbClr val="242424"/>
              </a:solidFill>
              <a:effectLst/>
              <a:latin typeface="source-serif-pro"/>
            </a:endParaRPr>
          </a:p>
        </p:txBody>
      </p:sp>
    </p:spTree>
    <p:extLst>
      <p:ext uri="{BB962C8B-B14F-4D97-AF65-F5344CB8AC3E}">
        <p14:creationId xmlns:p14="http://schemas.microsoft.com/office/powerpoint/2010/main" val="409111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D8012C5-D97C-889A-B27D-D478F3E5BF56}"/>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433BBECA-7C96-B7E7-320C-7998E31F2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84F8AF5E-3ACD-5EF4-C166-6B7F02631E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r>
              <a:rPr lang="en-US" b="1" i="1" dirty="0">
                <a:solidFill>
                  <a:srgbClr val="242424"/>
                </a:solidFill>
                <a:effectLst/>
                <a:latin typeface="source-serif-pro"/>
              </a:rPr>
              <a:t>subnetting </a:t>
            </a:r>
            <a:r>
              <a:rPr lang="en-US" b="1" i="1" dirty="0" err="1">
                <a:solidFill>
                  <a:srgbClr val="242424"/>
                </a:solidFill>
                <a:effectLst/>
                <a:latin typeface="source-serif-pro"/>
              </a:rPr>
              <a:t>adalah</a:t>
            </a:r>
            <a:r>
              <a:rPr lang="en-US" b="1" i="1" dirty="0">
                <a:solidFill>
                  <a:srgbClr val="242424"/>
                </a:solidFill>
                <a:effectLst/>
                <a:latin typeface="source-serif-pro"/>
              </a:rPr>
              <a:t> strategi yang </a:t>
            </a:r>
            <a:r>
              <a:rPr lang="en-US" b="1" i="1" dirty="0" err="1">
                <a:solidFill>
                  <a:srgbClr val="242424"/>
                </a:solidFill>
                <a:effectLst/>
                <a:latin typeface="source-serif-pro"/>
              </a:rPr>
              <a:t>digunakan</a:t>
            </a:r>
            <a:r>
              <a:rPr lang="en-US" b="1" i="1" dirty="0">
                <a:solidFill>
                  <a:srgbClr val="242424"/>
                </a:solidFill>
                <a:effectLst/>
                <a:latin typeface="source-serif-pro"/>
              </a:rPr>
              <a:t> </a:t>
            </a:r>
            <a:r>
              <a:rPr lang="en-US" b="1" i="1" dirty="0" err="1">
                <a:solidFill>
                  <a:srgbClr val="242424"/>
                </a:solidFill>
                <a:effectLst/>
                <a:latin typeface="source-serif-pro"/>
              </a:rPr>
              <a:t>untuk</a:t>
            </a:r>
            <a:r>
              <a:rPr lang="en-US" b="1" i="1" dirty="0">
                <a:solidFill>
                  <a:srgbClr val="242424"/>
                </a:solidFill>
                <a:effectLst/>
                <a:latin typeface="source-serif-pro"/>
              </a:rPr>
              <a:t> </a:t>
            </a:r>
            <a:r>
              <a:rPr lang="en-US" b="1" i="1" dirty="0" err="1">
                <a:solidFill>
                  <a:srgbClr val="242424"/>
                </a:solidFill>
                <a:effectLst/>
                <a:latin typeface="source-serif-pro"/>
              </a:rPr>
              <a:t>memisahkan</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fisik</a:t>
            </a:r>
            <a:r>
              <a:rPr lang="en-US" b="1" i="1" dirty="0">
                <a:solidFill>
                  <a:srgbClr val="242424"/>
                </a:solidFill>
                <a:effectLst/>
                <a:latin typeface="source-serif-pro"/>
              </a:rPr>
              <a:t> </a:t>
            </a:r>
            <a:r>
              <a:rPr lang="en-US" b="1" i="1" dirty="0" err="1">
                <a:solidFill>
                  <a:srgbClr val="242424"/>
                </a:solidFill>
                <a:effectLst/>
                <a:latin typeface="source-serif-pro"/>
              </a:rPr>
              <a:t>menjadi</a:t>
            </a:r>
            <a:r>
              <a:rPr lang="en-US" b="1" i="1" dirty="0">
                <a:solidFill>
                  <a:srgbClr val="242424"/>
                </a:solidFill>
                <a:effectLst/>
                <a:latin typeface="source-serif-pro"/>
              </a:rPr>
              <a:t>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dari</a:t>
            </a:r>
            <a:r>
              <a:rPr lang="en-US" b="1" i="1" dirty="0">
                <a:solidFill>
                  <a:srgbClr val="242424"/>
                </a:solidFill>
                <a:effectLst/>
                <a:latin typeface="source-serif-pro"/>
              </a:rPr>
              <a:t> </a:t>
            </a:r>
            <a:r>
              <a:rPr lang="en-US" b="1" i="1" dirty="0" err="1">
                <a:solidFill>
                  <a:srgbClr val="242424"/>
                </a:solidFill>
                <a:effectLst/>
                <a:latin typeface="source-serif-pro"/>
              </a:rPr>
              <a:t>satu</a:t>
            </a:r>
            <a:r>
              <a:rPr lang="en-US" b="1" i="1" dirty="0">
                <a:solidFill>
                  <a:srgbClr val="242424"/>
                </a:solidFill>
                <a:effectLst/>
                <a:latin typeface="source-serif-pro"/>
              </a:rPr>
              <a:t> sub-</a:t>
            </a:r>
            <a:r>
              <a:rPr lang="en-US" b="1" i="1" dirty="0" err="1">
                <a:solidFill>
                  <a:srgbClr val="242424"/>
                </a:solidFill>
                <a:effectLst/>
                <a:latin typeface="source-serif-pro"/>
              </a:rPr>
              <a:t>jaringan</a:t>
            </a:r>
            <a:r>
              <a:rPr lang="en-US" b="1" i="1" dirty="0">
                <a:solidFill>
                  <a:srgbClr val="242424"/>
                </a:solidFill>
                <a:effectLst/>
                <a:latin typeface="source-serif-pro"/>
              </a:rPr>
              <a:t> </a:t>
            </a:r>
            <a:r>
              <a:rPr lang="en-US" b="1" i="1" dirty="0" err="1">
                <a:solidFill>
                  <a:srgbClr val="242424"/>
                </a:solidFill>
                <a:effectLst/>
                <a:latin typeface="source-serif-pro"/>
              </a:rPr>
              <a:t>logis</a:t>
            </a:r>
            <a:r>
              <a:rPr lang="en-US" b="1" i="1" dirty="0">
                <a:solidFill>
                  <a:srgbClr val="242424"/>
                </a:solidFill>
                <a:effectLst/>
                <a:latin typeface="source-serif-pro"/>
              </a:rPr>
              <a:t> yang </a:t>
            </a:r>
            <a:r>
              <a:rPr lang="en-US" b="1" i="1" dirty="0" err="1">
                <a:solidFill>
                  <a:srgbClr val="242424"/>
                </a:solidFill>
                <a:effectLst/>
                <a:latin typeface="source-serif-pro"/>
              </a:rPr>
              <a:t>lebih</a:t>
            </a:r>
            <a:r>
              <a:rPr lang="en-US" b="1" i="1" dirty="0">
                <a:solidFill>
                  <a:srgbClr val="242424"/>
                </a:solidFill>
                <a:effectLst/>
                <a:latin typeface="source-serif-pro"/>
              </a:rPr>
              <a:t> </a:t>
            </a:r>
            <a:r>
              <a:rPr lang="en-US" b="1" i="1" dirty="0" err="1">
                <a:solidFill>
                  <a:srgbClr val="242424"/>
                </a:solidFill>
                <a:effectLst/>
                <a:latin typeface="source-serif-pro"/>
              </a:rPr>
              <a:t>kecil</a:t>
            </a:r>
            <a:r>
              <a:rPr lang="en-US" b="1" i="1" dirty="0">
                <a:solidFill>
                  <a:srgbClr val="242424"/>
                </a:solidFill>
                <a:effectLst/>
                <a:latin typeface="source-serif-pro"/>
              </a:rPr>
              <a:t> (subnet).</a:t>
            </a:r>
            <a:endParaRPr lang="en-US" b="0" i="1" dirty="0">
              <a:solidFill>
                <a:srgbClr val="242424"/>
              </a:solidFill>
              <a:effectLst/>
              <a:latin typeface="source-serif-pro"/>
            </a:endParaRPr>
          </a:p>
          <a:p>
            <a:pPr>
              <a:lnSpc>
                <a:spcPts val="2250"/>
              </a:lnSpc>
              <a:buNone/>
            </a:pPr>
            <a:br>
              <a:rPr lang="en-US" dirty="0"/>
            </a:br>
            <a:br>
              <a:rPr lang="en-US" dirty="0">
                <a:effectLst/>
              </a:rPr>
            </a:br>
            <a:endParaRPr dirty="0"/>
          </a:p>
        </p:txBody>
      </p:sp>
    </p:spTree>
    <p:extLst>
      <p:ext uri="{BB962C8B-B14F-4D97-AF65-F5344CB8AC3E}">
        <p14:creationId xmlns:p14="http://schemas.microsoft.com/office/powerpoint/2010/main" val="36257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F444065-46C8-E0A9-8C12-1B1378966916}"/>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807EE7F8-4E22-9EB3-F6FA-815AC6731E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3BDF56E1-FE79-6606-0D80-8BBC679816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250"/>
              </a:lnSpc>
              <a:buNone/>
            </a:pPr>
            <a:endParaRPr lang="en-US" b="1" i="0" dirty="0">
              <a:solidFill>
                <a:schemeClr val="tx1"/>
              </a:solidFill>
              <a:effectLst/>
              <a:latin typeface="sohne"/>
            </a:endParaRPr>
          </a:p>
        </p:txBody>
      </p:sp>
    </p:spTree>
    <p:extLst>
      <p:ext uri="{BB962C8B-B14F-4D97-AF65-F5344CB8AC3E}">
        <p14:creationId xmlns:p14="http://schemas.microsoft.com/office/powerpoint/2010/main" val="424692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a:extLst>
            <a:ext uri="{FF2B5EF4-FFF2-40B4-BE49-F238E27FC236}">
              <a16:creationId xmlns:a16="http://schemas.microsoft.com/office/drawing/2014/main" id="{0025A9A5-DBC3-3417-6679-208405F8D413}"/>
            </a:ext>
          </a:extLst>
        </p:cNvPr>
        <p:cNvGrpSpPr/>
        <p:nvPr/>
      </p:nvGrpSpPr>
      <p:grpSpPr>
        <a:xfrm>
          <a:off x="0" y="0"/>
          <a:ext cx="0" cy="0"/>
          <a:chOff x="0" y="0"/>
          <a:chExt cx="0" cy="0"/>
        </a:xfrm>
      </p:grpSpPr>
      <p:sp>
        <p:nvSpPr>
          <p:cNvPr id="399" name="Google Shape;399;g2b00cf9bf66_0_420:notes">
            <a:extLst>
              <a:ext uri="{FF2B5EF4-FFF2-40B4-BE49-F238E27FC236}">
                <a16:creationId xmlns:a16="http://schemas.microsoft.com/office/drawing/2014/main" id="{A1F9722C-A9B1-C7CC-C929-F069BDBF8E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00cf9bf66_0_420:notes">
            <a:extLst>
              <a:ext uri="{FF2B5EF4-FFF2-40B4-BE49-F238E27FC236}">
                <a16:creationId xmlns:a16="http://schemas.microsoft.com/office/drawing/2014/main" id="{DE855988-2570-878B-02B2-7BD40CD09D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Symbol" panose="05050102010706020507" pitchFamily="18" charset="2"/>
              <a:buChar char="Þ"/>
              <a:tabLst/>
              <a:defRPr/>
            </a:pPr>
            <a:r>
              <a:rPr lang="en-US" dirty="0"/>
              <a:t>Saya </a:t>
            </a:r>
            <a:r>
              <a:rPr lang="en-US" dirty="0" err="1"/>
              <a:t>akan</a:t>
            </a:r>
            <a:r>
              <a:rPr lang="en-US" dirty="0"/>
              <a:t> </a:t>
            </a:r>
            <a:r>
              <a:rPr lang="en-US" dirty="0" err="1"/>
              <a:t>berikan</a:t>
            </a:r>
            <a:r>
              <a:rPr lang="en-US" dirty="0"/>
              <a:t> </a:t>
            </a:r>
            <a:r>
              <a:rPr lang="en-US" dirty="0" err="1"/>
              <a:t>beberapa</a:t>
            </a:r>
            <a:r>
              <a:rPr lang="en-US" dirty="0"/>
              <a:t> </a:t>
            </a:r>
            <a:r>
              <a:rPr lang="en-US" dirty="0" err="1"/>
              <a:t>contoh</a:t>
            </a:r>
            <a:r>
              <a:rPr lang="en-US" dirty="0"/>
              <a:t> Gambaran </a:t>
            </a:r>
            <a:r>
              <a:rPr lang="en-US" dirty="0" err="1"/>
              <a:t>beberapa</a:t>
            </a:r>
            <a:r>
              <a:rPr lang="en-US" dirty="0"/>
              <a:t> </a:t>
            </a:r>
            <a:r>
              <a:rPr lang="en-US" dirty="0" err="1"/>
              <a:t>posisi</a:t>
            </a:r>
            <a:r>
              <a:rPr lang="en-US" dirty="0"/>
              <a:t> </a:t>
            </a:r>
            <a:r>
              <a:rPr lang="en-US" dirty="0" err="1"/>
              <a:t>karir</a:t>
            </a:r>
            <a:r>
              <a:rPr lang="en-US" dirty="0"/>
              <a:t> yang </a:t>
            </a:r>
            <a:r>
              <a:rPr lang="en-US" dirty="0" err="1"/>
              <a:t>nantinya</a:t>
            </a:r>
            <a:r>
              <a:rPr lang="en-US" dirty="0"/>
              <a:t> </a:t>
            </a:r>
            <a:r>
              <a:rPr lang="en-US" dirty="0" err="1"/>
              <a:t>biasa</a:t>
            </a:r>
            <a:r>
              <a:rPr lang="en-US" dirty="0"/>
              <a:t> </a:t>
            </a:r>
            <a:r>
              <a:rPr lang="en-US" dirty="0" err="1"/>
              <a:t>kita</a:t>
            </a:r>
            <a:r>
              <a:rPr lang="en-US" dirty="0"/>
              <a:t> </a:t>
            </a:r>
            <a:r>
              <a:rPr lang="en-US" dirty="0" err="1"/>
              <a:t>temui</a:t>
            </a:r>
            <a:r>
              <a:rPr lang="en-US" dirty="0"/>
              <a:t> di </a:t>
            </a:r>
            <a:r>
              <a:rPr lang="en-US" dirty="0" err="1"/>
              <a:t>beberapa</a:t>
            </a:r>
            <a:r>
              <a:rPr lang="en-US" dirty="0"/>
              <a:t> </a:t>
            </a:r>
            <a:r>
              <a:rPr lang="en-US" dirty="0" err="1"/>
              <a:t>lingkungan</a:t>
            </a:r>
            <a:r>
              <a:rPr lang="en-US" dirty="0"/>
              <a:t> Perusahaan </a:t>
            </a:r>
            <a:r>
              <a:rPr lang="en-US" dirty="0" err="1"/>
              <a:t>diantaranya</a:t>
            </a:r>
            <a:r>
              <a:rPr lang="en-US" dirty="0"/>
              <a: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Symbol" panose="05050102010706020507" pitchFamily="18" charset="2"/>
              <a:buChar char="Þ"/>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Symbol" panose="05050102010706020507" pitchFamily="18" charset="2"/>
              <a:buChar char="Þ"/>
              <a:tabLst/>
              <a:defRPr/>
            </a:pPr>
            <a:r>
              <a:rPr lang="en-US" dirty="0" err="1"/>
              <a:t>Tentunya</a:t>
            </a:r>
            <a:r>
              <a:rPr lang="en-US" dirty="0"/>
              <a:t>,  masing2 </a:t>
            </a:r>
            <a:r>
              <a:rPr lang="en-US" dirty="0" err="1"/>
              <a:t>posisi</a:t>
            </a:r>
            <a:r>
              <a:rPr lang="en-US" dirty="0"/>
              <a:t> </a:t>
            </a:r>
            <a:r>
              <a:rPr lang="en-US" dirty="0" err="1"/>
              <a:t>ini</a:t>
            </a:r>
            <a:r>
              <a:rPr lang="en-US" dirty="0"/>
              <a:t> </a:t>
            </a:r>
            <a:r>
              <a:rPr lang="en-US" dirty="0" err="1"/>
              <a:t>akan</a:t>
            </a:r>
            <a:r>
              <a:rPr lang="en-US" dirty="0"/>
              <a:t> </a:t>
            </a:r>
            <a:r>
              <a:rPr lang="en-US" dirty="0" err="1"/>
              <a:t>memiliki</a:t>
            </a:r>
            <a:r>
              <a:rPr lang="en-US" dirty="0"/>
              <a:t> </a:t>
            </a:r>
            <a:r>
              <a:rPr lang="en-US" dirty="0" err="1"/>
              <a:t>tantangan</a:t>
            </a:r>
            <a:r>
              <a:rPr lang="en-US" dirty="0"/>
              <a:t> yang </a:t>
            </a:r>
            <a:r>
              <a:rPr lang="en-US" dirty="0" err="1"/>
              <a:t>berbeda-beda</a:t>
            </a:r>
            <a:r>
              <a:rPr lang="en-US" dirty="0"/>
              <a:t> , </a:t>
            </a:r>
            <a:r>
              <a:rPr lang="en-US" dirty="0" err="1"/>
              <a:t>Namun</a:t>
            </a:r>
            <a:r>
              <a:rPr lang="en-US" dirty="0"/>
              <a:t> </a:t>
            </a:r>
            <a:r>
              <a:rPr lang="en-US" dirty="0" err="1"/>
              <a:t>sewmua</a:t>
            </a:r>
            <a:r>
              <a:rPr lang="en-US" dirty="0"/>
              <a:t> </a:t>
            </a:r>
            <a:r>
              <a:rPr lang="en-US" dirty="0" err="1"/>
              <a:t>posisi</a:t>
            </a:r>
            <a:r>
              <a:rPr lang="en-US" dirty="0"/>
              <a:t> </a:t>
            </a:r>
            <a:r>
              <a:rPr lang="en-US" dirty="0" err="1"/>
              <a:t>ini</a:t>
            </a:r>
            <a:r>
              <a:rPr lang="en-US" dirty="0"/>
              <a:t> </a:t>
            </a:r>
            <a:r>
              <a:rPr lang="en-US" dirty="0" err="1"/>
              <a:t>bisa</a:t>
            </a:r>
            <a:r>
              <a:rPr lang="en-US" dirty="0"/>
              <a:t> kalian </a:t>
            </a:r>
            <a:r>
              <a:rPr lang="en-US" dirty="0" err="1"/>
              <a:t>capai</a:t>
            </a:r>
            <a:r>
              <a:rPr lang="en-US" dirty="0"/>
              <a:t> Ketika kalian </a:t>
            </a:r>
            <a:r>
              <a:rPr lang="en-US" dirty="0" err="1"/>
              <a:t>semua</a:t>
            </a:r>
            <a:r>
              <a:rPr lang="en-US" dirty="0"/>
              <a:t> </a:t>
            </a:r>
            <a:r>
              <a:rPr lang="en-US" dirty="0" err="1"/>
              <a:t>sudah</a:t>
            </a:r>
            <a:r>
              <a:rPr lang="en-US" dirty="0"/>
              <a:t> </a:t>
            </a:r>
            <a:r>
              <a:rPr lang="en-US" dirty="0" err="1"/>
              <a:t>bisa</a:t>
            </a:r>
            <a:r>
              <a:rPr lang="en-US" dirty="0"/>
              <a:t> </a:t>
            </a:r>
            <a:r>
              <a:rPr lang="en-US" dirty="0" err="1"/>
              <a:t>mempelajari</a:t>
            </a:r>
            <a:r>
              <a:rPr lang="en-US" dirty="0"/>
              <a:t> </a:t>
            </a:r>
            <a:r>
              <a:rPr lang="en-US" dirty="0" err="1"/>
              <a:t>jaringan</a:t>
            </a:r>
            <a:r>
              <a:rPr lang="en-US" dirty="0"/>
              <a:t> computer </a:t>
            </a:r>
            <a:r>
              <a:rPr lang="en-US" dirty="0" err="1"/>
              <a:t>secara</a:t>
            </a:r>
            <a:r>
              <a:rPr lang="en-US" dirty="0"/>
              <a:t> </a:t>
            </a:r>
            <a:r>
              <a:rPr lang="en-US" dirty="0" err="1"/>
              <a:t>mendasar</a:t>
            </a:r>
            <a:r>
              <a:rPr lang="en-US" dirty="0"/>
              <a:t> .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0262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946DB3E-9D06-DBF3-F187-B770F3B53223}"/>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CD0114C7-B297-1766-BFCE-C6EC40BADF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B78EEF2E-F096-8F1A-E223-E9D4490283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250"/>
              </a:lnSpc>
              <a:buNone/>
            </a:pPr>
            <a:endParaRPr lang="en-US" b="1" i="0" dirty="0">
              <a:solidFill>
                <a:schemeClr val="tx1"/>
              </a:solidFill>
              <a:effectLst/>
              <a:latin typeface="sohne"/>
            </a:endParaRPr>
          </a:p>
        </p:txBody>
      </p:sp>
    </p:spTree>
    <p:extLst>
      <p:ext uri="{BB962C8B-B14F-4D97-AF65-F5344CB8AC3E}">
        <p14:creationId xmlns:p14="http://schemas.microsoft.com/office/powerpoint/2010/main" val="2483726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B0456269-BB57-B6C9-878F-85BB93EC12CD}"/>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1D9382F4-5DB3-CFC7-52CC-D4D1A42448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58B8C119-7A1D-367E-EE84-62ED3B8A1C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endParaRPr dirty="0"/>
          </a:p>
        </p:txBody>
      </p:sp>
    </p:spTree>
    <p:extLst>
      <p:ext uri="{BB962C8B-B14F-4D97-AF65-F5344CB8AC3E}">
        <p14:creationId xmlns:p14="http://schemas.microsoft.com/office/powerpoint/2010/main" val="1055425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CBEB958-1696-6E7D-3BA0-C76C4C39A931}"/>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DA0D053D-0A48-2D72-8AB0-DC2A2EB826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48D7E07D-2A65-BCF3-A264-F465B0E965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endParaRPr dirty="0"/>
          </a:p>
        </p:txBody>
      </p:sp>
    </p:spTree>
    <p:extLst>
      <p:ext uri="{BB962C8B-B14F-4D97-AF65-F5344CB8AC3E}">
        <p14:creationId xmlns:p14="http://schemas.microsoft.com/office/powerpoint/2010/main" val="1632037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06DAC88-8752-B881-8058-2DC8101CADAE}"/>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DE82E211-C856-A97A-9D38-FA877AD465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662B74C4-C7E1-4249-5C09-78AC68884E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endParaRPr dirty="0"/>
          </a:p>
        </p:txBody>
      </p:sp>
    </p:spTree>
    <p:extLst>
      <p:ext uri="{BB962C8B-B14F-4D97-AF65-F5344CB8AC3E}">
        <p14:creationId xmlns:p14="http://schemas.microsoft.com/office/powerpoint/2010/main" val="266393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2907F24-9485-918B-D31A-859C2A121C5C}"/>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3317E22A-E780-7022-41F5-7E411FAE9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12B157B4-C007-80DF-E97F-85487761F9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endParaRPr dirty="0"/>
          </a:p>
        </p:txBody>
      </p:sp>
    </p:spTree>
    <p:extLst>
      <p:ext uri="{BB962C8B-B14F-4D97-AF65-F5344CB8AC3E}">
        <p14:creationId xmlns:p14="http://schemas.microsoft.com/office/powerpoint/2010/main" val="578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6BAEF0E-AC92-8134-2911-C0890CEC0F32}"/>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AB303AE6-8B49-D807-74B9-2DBE01ABEF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2FDD6060-0BB0-58B7-2BD5-C6D591258B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r>
              <a:rPr lang="en-US" b="0" i="0" dirty="0">
                <a:solidFill>
                  <a:srgbClr val="242424"/>
                </a:solidFill>
                <a:effectLst/>
                <a:latin typeface="source-serif-pro"/>
              </a:rPr>
              <a:t>(</a:t>
            </a:r>
            <a:r>
              <a:rPr lang="en-US" b="0" i="0" dirty="0" err="1">
                <a:solidFill>
                  <a:srgbClr val="242424"/>
                </a:solidFill>
                <a:effectLst/>
                <a:latin typeface="source-serif-pro"/>
              </a:rPr>
              <a:t>misalnya</a:t>
            </a:r>
            <a:r>
              <a:rPr lang="en-US" b="0" i="0" dirty="0">
                <a:solidFill>
                  <a:srgbClr val="242424"/>
                </a:solidFill>
                <a:effectLst/>
                <a:latin typeface="source-serif-pro"/>
              </a:rPr>
              <a:t> alarm </a:t>
            </a:r>
            <a:r>
              <a:rPr lang="en-US" b="0" i="0" dirty="0" err="1">
                <a:solidFill>
                  <a:srgbClr val="242424"/>
                </a:solidFill>
                <a:effectLst/>
                <a:latin typeface="source-serif-pro"/>
              </a:rPr>
              <a:t>keamanan</a:t>
            </a:r>
            <a:r>
              <a:rPr lang="en-US" b="0" i="0" dirty="0">
                <a:solidFill>
                  <a:srgbClr val="242424"/>
                </a:solidFill>
                <a:effectLst/>
                <a:latin typeface="source-serif-pro"/>
              </a:rPr>
              <a:t>, </a:t>
            </a:r>
            <a:r>
              <a:rPr lang="en-US" b="0" i="0" dirty="0" err="1">
                <a:solidFill>
                  <a:srgbClr val="242424"/>
                </a:solidFill>
                <a:effectLst/>
                <a:latin typeface="source-serif-pro"/>
              </a:rPr>
              <a:t>akses</a:t>
            </a:r>
            <a:r>
              <a:rPr lang="en-US" b="0" i="0" dirty="0">
                <a:solidFill>
                  <a:srgbClr val="242424"/>
                </a:solidFill>
                <a:effectLst/>
                <a:latin typeface="source-serif-pro"/>
              </a:rPr>
              <a:t> </a:t>
            </a:r>
            <a:r>
              <a:rPr lang="en-US" b="0" i="0" dirty="0" err="1">
                <a:solidFill>
                  <a:srgbClr val="242424"/>
                </a:solidFill>
                <a:effectLst/>
                <a:latin typeface="source-serif-pro"/>
              </a:rPr>
              <a:t>keamanan</a:t>
            </a:r>
            <a:r>
              <a:rPr lang="en-US" b="0" i="0" dirty="0">
                <a:solidFill>
                  <a:srgbClr val="242424"/>
                </a:solidFill>
                <a:effectLst/>
                <a:latin typeface="source-serif-pro"/>
              </a:rPr>
              <a:t>, </a:t>
            </a:r>
            <a:r>
              <a:rPr lang="en-US" b="0" i="0" dirty="0" err="1">
                <a:solidFill>
                  <a:srgbClr val="242424"/>
                </a:solidFill>
                <a:effectLst/>
                <a:latin typeface="source-serif-pro"/>
              </a:rPr>
              <a:t>sistem</a:t>
            </a:r>
            <a:r>
              <a:rPr lang="en-US" b="0" i="0" dirty="0">
                <a:solidFill>
                  <a:srgbClr val="242424"/>
                </a:solidFill>
                <a:effectLst/>
                <a:latin typeface="source-serif-pro"/>
              </a:rPr>
              <a:t> </a:t>
            </a:r>
            <a:r>
              <a:rPr lang="en-US" b="0" i="0" dirty="0" err="1">
                <a:solidFill>
                  <a:srgbClr val="242424"/>
                </a:solidFill>
                <a:effectLst/>
                <a:latin typeface="source-serif-pro"/>
              </a:rPr>
              <a:t>energi</a:t>
            </a:r>
            <a:r>
              <a:rPr lang="en-US" b="0" i="0" dirty="0">
                <a:solidFill>
                  <a:srgbClr val="242424"/>
                </a:solidFill>
                <a:effectLst/>
                <a:latin typeface="source-serif-pro"/>
              </a:rPr>
              <a:t>, </a:t>
            </a:r>
            <a:r>
              <a:rPr lang="en-US" b="0" i="0" dirty="0" err="1">
                <a:solidFill>
                  <a:srgbClr val="242424"/>
                </a:solidFill>
                <a:effectLst/>
                <a:latin typeface="source-serif-pro"/>
              </a:rPr>
              <a:t>dll</a:t>
            </a:r>
            <a:r>
              <a:rPr lang="en-US" b="0" i="0" dirty="0">
                <a:solidFill>
                  <a:srgbClr val="242424"/>
                </a:solidFill>
                <a:effectLst/>
                <a:latin typeface="source-serif-pro"/>
              </a:rPr>
              <a:t>.)</a:t>
            </a:r>
            <a:endParaRPr dirty="0"/>
          </a:p>
        </p:txBody>
      </p:sp>
    </p:spTree>
    <p:extLst>
      <p:ext uri="{BB962C8B-B14F-4D97-AF65-F5344CB8AC3E}">
        <p14:creationId xmlns:p14="http://schemas.microsoft.com/office/powerpoint/2010/main" val="335454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b00cf9bf66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b00cf9bf66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400"/>
              </a:lnSpc>
              <a:buNone/>
            </a:pPr>
            <a:r>
              <a:rPr lang="en-US" b="1" i="0" dirty="0">
                <a:solidFill>
                  <a:srgbClr val="242424"/>
                </a:solidFill>
                <a:effectLst/>
                <a:latin typeface="source-serif-pro"/>
              </a:rPr>
              <a:t> Manfaat </a:t>
            </a:r>
            <a:r>
              <a:rPr lang="en-US" b="1" i="0" dirty="0" err="1">
                <a:solidFill>
                  <a:srgbClr val="242424"/>
                </a:solidFill>
                <a:effectLst/>
                <a:latin typeface="source-serif-pro"/>
              </a:rPr>
              <a:t>Sistem</a:t>
            </a:r>
            <a:r>
              <a:rPr lang="en-US" b="1" i="0" dirty="0">
                <a:solidFill>
                  <a:srgbClr val="242424"/>
                </a:solidFill>
                <a:effectLst/>
                <a:latin typeface="source-serif-pro"/>
              </a:rPr>
              <a:t> </a:t>
            </a:r>
            <a:r>
              <a:rPr lang="en-US" b="1" i="0" dirty="0" err="1">
                <a:solidFill>
                  <a:srgbClr val="242424"/>
                </a:solidFill>
                <a:effectLst/>
                <a:latin typeface="source-serif-pro"/>
              </a:rPr>
              <a:t>Pengkabelan</a:t>
            </a:r>
            <a:r>
              <a:rPr lang="en-US" b="1" i="0" dirty="0">
                <a:solidFill>
                  <a:srgbClr val="242424"/>
                </a:solidFill>
                <a:effectLst/>
                <a:latin typeface="source-serif-pro"/>
              </a:rPr>
              <a:t> </a:t>
            </a:r>
            <a:r>
              <a:rPr lang="en-US" b="1" i="0" dirty="0" err="1">
                <a:solidFill>
                  <a:srgbClr val="242424"/>
                </a:solidFill>
                <a:effectLst/>
                <a:latin typeface="source-serif-pro"/>
              </a:rPr>
              <a:t>Terstruktur</a:t>
            </a:r>
            <a:endParaRPr lang="en-US" b="0" i="0" dirty="0">
              <a:solidFill>
                <a:srgbClr val="242424"/>
              </a:solidFill>
              <a:effectLst/>
              <a:latin typeface="source-serif-pro"/>
            </a:endParaRPr>
          </a:p>
          <a:p>
            <a:pPr algn="l">
              <a:lnSpc>
                <a:spcPts val="2400"/>
              </a:lnSpc>
            </a:pPr>
            <a:r>
              <a:rPr lang="en-US" b="0" i="0" dirty="0" err="1">
                <a:solidFill>
                  <a:srgbClr val="242424"/>
                </a:solidFill>
                <a:effectLst/>
                <a:latin typeface="source-serif-pro"/>
              </a:rPr>
              <a:t>Mengapa</a:t>
            </a:r>
            <a:r>
              <a:rPr lang="en-US" b="0" i="0" dirty="0">
                <a:solidFill>
                  <a:srgbClr val="242424"/>
                </a:solidFill>
                <a:effectLst/>
                <a:latin typeface="source-serif-pro"/>
              </a:rPr>
              <a:t> Anda </a:t>
            </a:r>
            <a:r>
              <a:rPr lang="en-US" b="0" i="0" dirty="0" err="1">
                <a:solidFill>
                  <a:srgbClr val="242424"/>
                </a:solidFill>
                <a:effectLst/>
                <a:latin typeface="source-serif-pro"/>
              </a:rPr>
              <a:t>memerlukan</a:t>
            </a:r>
            <a:r>
              <a:rPr lang="en-US" b="0" i="0" dirty="0">
                <a:solidFill>
                  <a:srgbClr val="242424"/>
                </a:solidFill>
                <a:effectLst/>
                <a:latin typeface="source-serif-pro"/>
              </a:rPr>
              <a:t> </a:t>
            </a:r>
            <a:r>
              <a:rPr lang="en-US" b="0" i="0" dirty="0" err="1">
                <a:solidFill>
                  <a:srgbClr val="242424"/>
                </a:solidFill>
                <a:effectLst/>
                <a:latin typeface="source-serif-pro"/>
              </a:rPr>
              <a:t>sistem</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a:t>
            </a:r>
            <a:r>
              <a:rPr lang="en-US" b="0" i="0" dirty="0" err="1">
                <a:solidFill>
                  <a:srgbClr val="242424"/>
                </a:solidFill>
                <a:effectLst/>
                <a:latin typeface="source-serif-pro"/>
              </a:rPr>
              <a:t>terstruktur</a:t>
            </a:r>
            <a:r>
              <a:rPr lang="en-US" b="0" i="0" dirty="0">
                <a:solidFill>
                  <a:srgbClr val="242424"/>
                </a:solidFill>
                <a:effectLst/>
                <a:latin typeface="source-serif-pro"/>
              </a:rPr>
              <a:t>? Jelas, </a:t>
            </a:r>
            <a:r>
              <a:rPr lang="en-US" b="0" i="0" dirty="0" err="1">
                <a:solidFill>
                  <a:srgbClr val="242424"/>
                </a:solidFill>
                <a:effectLst/>
                <a:latin typeface="source-serif-pro"/>
              </a:rPr>
              <a:t>ada</a:t>
            </a:r>
            <a:r>
              <a:rPr lang="en-US" b="0" i="0" dirty="0">
                <a:solidFill>
                  <a:srgbClr val="242424"/>
                </a:solidFill>
                <a:effectLst/>
                <a:latin typeface="source-serif-pro"/>
              </a:rPr>
              <a:t> </a:t>
            </a:r>
            <a:r>
              <a:rPr lang="en-US" b="0" i="0" dirty="0" err="1">
                <a:solidFill>
                  <a:srgbClr val="242424"/>
                </a:solidFill>
                <a:effectLst/>
                <a:latin typeface="source-serif-pro"/>
              </a:rPr>
              <a:t>banyak</a:t>
            </a:r>
            <a:r>
              <a:rPr lang="en-US" b="0" i="0" dirty="0">
                <a:solidFill>
                  <a:srgbClr val="242424"/>
                </a:solidFill>
                <a:effectLst/>
                <a:latin typeface="source-serif-pro"/>
              </a:rPr>
              <a:t> </a:t>
            </a:r>
            <a:r>
              <a:rPr lang="en-US" b="0" i="0" dirty="0" err="1">
                <a:solidFill>
                  <a:srgbClr val="242424"/>
                </a:solidFill>
                <a:effectLst/>
                <a:latin typeface="source-serif-pro"/>
              </a:rPr>
              <a:t>manfaat</a:t>
            </a:r>
            <a:r>
              <a:rPr lang="en-US" b="0" i="0" dirty="0">
                <a:solidFill>
                  <a:srgbClr val="242424"/>
                </a:solidFill>
                <a:effectLst/>
                <a:latin typeface="source-serif-pro"/>
              </a:rPr>
              <a:t> </a:t>
            </a:r>
            <a:r>
              <a:rPr lang="en-US" b="0" i="0" dirty="0" err="1">
                <a:solidFill>
                  <a:srgbClr val="242424"/>
                </a:solidFill>
                <a:effectLst/>
                <a:latin typeface="source-serif-pro"/>
              </a:rPr>
              <a:t>menggunakan</a:t>
            </a:r>
            <a:r>
              <a:rPr lang="en-US" b="0" i="0" dirty="0">
                <a:solidFill>
                  <a:srgbClr val="242424"/>
                </a:solidFill>
                <a:effectLst/>
                <a:latin typeface="source-serif-pro"/>
              </a:rPr>
              <a:t> </a:t>
            </a:r>
            <a:r>
              <a:rPr lang="en-US" b="0" i="0" dirty="0" err="1">
                <a:solidFill>
                  <a:srgbClr val="242424"/>
                </a:solidFill>
                <a:effectLst/>
                <a:latin typeface="source-serif-pro"/>
              </a:rPr>
              <a:t>sistem</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 Kabel </a:t>
            </a:r>
            <a:r>
              <a:rPr lang="en-US" b="0" i="0" dirty="0" err="1">
                <a:solidFill>
                  <a:srgbClr val="242424"/>
                </a:solidFill>
                <a:effectLst/>
                <a:latin typeface="source-serif-pro"/>
              </a:rPr>
              <a:t>terstruktur</a:t>
            </a:r>
            <a:r>
              <a:rPr lang="en-US" b="0" i="0" dirty="0">
                <a:solidFill>
                  <a:srgbClr val="242424"/>
                </a:solidFill>
                <a:effectLst/>
                <a:latin typeface="source-serif-pro"/>
              </a:rPr>
              <a:t> </a:t>
            </a:r>
            <a:r>
              <a:rPr lang="en-US" b="0" i="0" dirty="0" err="1">
                <a:solidFill>
                  <a:srgbClr val="242424"/>
                </a:solidFill>
                <a:effectLst/>
                <a:latin typeface="source-serif-pro"/>
              </a:rPr>
              <a:t>dapat</a:t>
            </a:r>
            <a:r>
              <a:rPr lang="en-US" b="0" i="0" dirty="0">
                <a:solidFill>
                  <a:srgbClr val="242424"/>
                </a:solidFill>
                <a:effectLst/>
                <a:latin typeface="source-serif-pro"/>
              </a:rPr>
              <a:t> </a:t>
            </a:r>
            <a:r>
              <a:rPr lang="en-US" b="0" i="0" dirty="0" err="1">
                <a:solidFill>
                  <a:srgbClr val="242424"/>
                </a:solidFill>
                <a:effectLst/>
                <a:latin typeface="source-serif-pro"/>
              </a:rPr>
              <a:t>menstandardisasi</a:t>
            </a:r>
            <a:r>
              <a:rPr lang="en-US" b="0" i="0" dirty="0">
                <a:solidFill>
                  <a:srgbClr val="242424"/>
                </a:solidFill>
                <a:effectLst/>
                <a:latin typeface="source-serif-pro"/>
              </a:rPr>
              <a:t> </a:t>
            </a:r>
            <a:r>
              <a:rPr lang="en-US" b="0" i="0" dirty="0" err="1">
                <a:solidFill>
                  <a:srgbClr val="242424"/>
                </a:solidFill>
                <a:effectLst/>
                <a:latin typeface="source-serif-pro"/>
              </a:rPr>
              <a:t>sistem</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Anda </a:t>
            </a:r>
            <a:r>
              <a:rPr lang="en-US" b="0" i="0" dirty="0" err="1">
                <a:solidFill>
                  <a:srgbClr val="242424"/>
                </a:solidFill>
                <a:effectLst/>
                <a:latin typeface="source-serif-pro"/>
              </a:rPr>
              <a:t>secara</a:t>
            </a:r>
            <a:r>
              <a:rPr lang="en-US" b="0" i="0" dirty="0">
                <a:solidFill>
                  <a:srgbClr val="242424"/>
                </a:solidFill>
                <a:effectLst/>
                <a:latin typeface="source-serif-pro"/>
              </a:rPr>
              <a:t> </a:t>
            </a:r>
            <a:r>
              <a:rPr lang="en-US" b="0" i="0" dirty="0" err="1">
                <a:solidFill>
                  <a:srgbClr val="242424"/>
                </a:solidFill>
                <a:effectLst/>
                <a:latin typeface="source-serif-pro"/>
              </a:rPr>
              <a:t>konsisten</a:t>
            </a:r>
            <a:r>
              <a:rPr lang="en-US" b="0" i="0" dirty="0">
                <a:solidFill>
                  <a:srgbClr val="242424"/>
                </a:solidFill>
                <a:effectLst/>
                <a:latin typeface="source-serif-pro"/>
              </a:rPr>
              <a:t> </a:t>
            </a:r>
            <a:r>
              <a:rPr lang="en-US" b="0" i="0" dirty="0" err="1">
                <a:solidFill>
                  <a:srgbClr val="242424"/>
                </a:solidFill>
                <a:effectLst/>
                <a:latin typeface="source-serif-pro"/>
              </a:rPr>
              <a:t>sehingga</a:t>
            </a:r>
            <a:r>
              <a:rPr lang="en-US" b="0" i="0" dirty="0">
                <a:solidFill>
                  <a:srgbClr val="242424"/>
                </a:solidFill>
                <a:effectLst/>
                <a:latin typeface="source-serif-pro"/>
              </a:rPr>
              <a:t> </a:t>
            </a:r>
            <a:r>
              <a:rPr lang="en-US" b="0" i="0" dirty="0" err="1">
                <a:solidFill>
                  <a:srgbClr val="242424"/>
                </a:solidFill>
                <a:effectLst/>
                <a:latin typeface="source-serif-pro"/>
              </a:rPr>
              <a:t>pembaruan</a:t>
            </a:r>
            <a:r>
              <a:rPr lang="en-US" b="0" i="0" dirty="0">
                <a:solidFill>
                  <a:srgbClr val="242424"/>
                </a:solidFill>
                <a:effectLst/>
                <a:latin typeface="source-serif-pro"/>
              </a:rPr>
              <a:t> dan </a:t>
            </a:r>
            <a:r>
              <a:rPr lang="en-US" b="0" i="0" dirty="0" err="1">
                <a:solidFill>
                  <a:srgbClr val="242424"/>
                </a:solidFill>
                <a:effectLst/>
                <a:latin typeface="source-serif-pro"/>
              </a:rPr>
              <a:t>pemecahan</a:t>
            </a:r>
            <a:r>
              <a:rPr lang="en-US" b="0" i="0" dirty="0">
                <a:solidFill>
                  <a:srgbClr val="242424"/>
                </a:solidFill>
                <a:effectLst/>
                <a:latin typeface="source-serif-pro"/>
              </a:rPr>
              <a:t> </a:t>
            </a:r>
            <a:r>
              <a:rPr lang="en-US" b="0" i="0" dirty="0" err="1">
                <a:solidFill>
                  <a:srgbClr val="242424"/>
                </a:solidFill>
                <a:effectLst/>
                <a:latin typeface="source-serif-pro"/>
              </a:rPr>
              <a:t>masalah</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di masa </a:t>
            </a:r>
            <a:r>
              <a:rPr lang="en-US" b="0" i="0" dirty="0" err="1">
                <a:solidFill>
                  <a:srgbClr val="242424"/>
                </a:solidFill>
                <a:effectLst/>
                <a:latin typeface="source-serif-pro"/>
              </a:rPr>
              <a:t>mendatang</a:t>
            </a:r>
            <a:r>
              <a:rPr lang="en-US" b="0" i="0" dirty="0">
                <a:solidFill>
                  <a:srgbClr val="242424"/>
                </a:solidFill>
                <a:effectLst/>
                <a:latin typeface="source-serif-pro"/>
              </a:rPr>
              <a:t> </a:t>
            </a:r>
            <a:r>
              <a:rPr lang="en-US" b="0" i="0" dirty="0" err="1">
                <a:solidFill>
                  <a:srgbClr val="242424"/>
                </a:solidFill>
                <a:effectLst/>
                <a:latin typeface="source-serif-pro"/>
              </a:rPr>
              <a:t>akan</a:t>
            </a:r>
            <a:r>
              <a:rPr lang="en-US" b="0" i="0" dirty="0">
                <a:solidFill>
                  <a:srgbClr val="242424"/>
                </a:solidFill>
                <a:effectLst/>
                <a:latin typeface="source-serif-pro"/>
              </a:rPr>
              <a:t> </a:t>
            </a:r>
            <a:r>
              <a:rPr lang="en-US" b="0" i="0" dirty="0" err="1">
                <a:solidFill>
                  <a:srgbClr val="242424"/>
                </a:solidFill>
                <a:effectLst/>
                <a:latin typeface="source-serif-pro"/>
              </a:rPr>
              <a:t>lebih</a:t>
            </a:r>
            <a:r>
              <a:rPr lang="en-US" b="0" i="0" dirty="0">
                <a:solidFill>
                  <a:srgbClr val="242424"/>
                </a:solidFill>
                <a:effectLst/>
                <a:latin typeface="source-serif-pro"/>
              </a:rPr>
              <a:t> </a:t>
            </a:r>
            <a:r>
              <a:rPr lang="en-US" b="0" i="0" dirty="0" err="1">
                <a:solidFill>
                  <a:srgbClr val="242424"/>
                </a:solidFill>
                <a:effectLst/>
                <a:latin typeface="source-serif-pro"/>
              </a:rPr>
              <a:t>mudah</a:t>
            </a:r>
            <a:r>
              <a:rPr lang="en-US" b="0" i="0" dirty="0">
                <a:solidFill>
                  <a:srgbClr val="242424"/>
                </a:solidFill>
                <a:effectLst/>
                <a:latin typeface="source-serif-pro"/>
              </a:rPr>
              <a:t> </a:t>
            </a:r>
            <a:r>
              <a:rPr lang="en-US" b="0" i="0" dirty="0" err="1">
                <a:solidFill>
                  <a:srgbClr val="242424"/>
                </a:solidFill>
                <a:effectLst/>
                <a:latin typeface="source-serif-pro"/>
              </a:rPr>
              <a:t>ditangani</a:t>
            </a:r>
            <a:r>
              <a:rPr lang="en-US" b="0" i="0" dirty="0">
                <a:solidFill>
                  <a:srgbClr val="242424"/>
                </a:solidFill>
                <a:effectLst/>
                <a:latin typeface="source-serif-pro"/>
              </a:rPr>
              <a:t>. </a:t>
            </a:r>
            <a:r>
              <a:rPr lang="en-US" b="0" i="0" dirty="0" err="1">
                <a:solidFill>
                  <a:srgbClr val="242424"/>
                </a:solidFill>
                <a:effectLst/>
                <a:latin typeface="source-serif-pro"/>
              </a:rPr>
              <a:t>Dengan</a:t>
            </a:r>
            <a:r>
              <a:rPr lang="en-US" b="0" i="0" dirty="0">
                <a:solidFill>
                  <a:srgbClr val="242424"/>
                </a:solidFill>
                <a:effectLst/>
                <a:latin typeface="source-serif-pro"/>
              </a:rPr>
              <a:t> </a:t>
            </a:r>
            <a:r>
              <a:rPr lang="en-US" b="0" i="0" dirty="0" err="1">
                <a:solidFill>
                  <a:srgbClr val="242424"/>
                </a:solidFill>
                <a:effectLst/>
                <a:latin typeface="source-serif-pro"/>
              </a:rPr>
              <a:t>cara</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 Anda </a:t>
            </a:r>
            <a:r>
              <a:rPr lang="en-US" b="0" i="0" dirty="0" err="1">
                <a:solidFill>
                  <a:srgbClr val="242424"/>
                </a:solidFill>
                <a:effectLst/>
                <a:latin typeface="source-serif-pro"/>
              </a:rPr>
              <a:t>dapat</a:t>
            </a:r>
            <a:r>
              <a:rPr lang="en-US" b="0" i="0" dirty="0">
                <a:solidFill>
                  <a:srgbClr val="242424"/>
                </a:solidFill>
                <a:effectLst/>
                <a:latin typeface="source-serif-pro"/>
              </a:rPr>
              <a:t> </a:t>
            </a:r>
            <a:r>
              <a:rPr lang="en-US" b="0" i="0" dirty="0" err="1">
                <a:solidFill>
                  <a:srgbClr val="242424"/>
                </a:solidFill>
                <a:effectLst/>
                <a:latin typeface="source-serif-pro"/>
              </a:rPr>
              <a:t>menghindari</a:t>
            </a:r>
            <a:r>
              <a:rPr lang="en-US" b="0" i="0" dirty="0">
                <a:solidFill>
                  <a:srgbClr val="242424"/>
                </a:solidFill>
                <a:effectLst/>
                <a:latin typeface="source-serif-pro"/>
              </a:rPr>
              <a:t> </a:t>
            </a:r>
            <a:r>
              <a:rPr lang="en-US" b="0" i="0" dirty="0" err="1">
                <a:solidFill>
                  <a:srgbClr val="242424"/>
                </a:solidFill>
                <a:effectLst/>
                <a:latin typeface="source-serif-pro"/>
              </a:rPr>
              <a:t>pengerjaan</a:t>
            </a:r>
            <a:r>
              <a:rPr lang="en-US" b="0" i="0" dirty="0">
                <a:solidFill>
                  <a:srgbClr val="242424"/>
                </a:solidFill>
                <a:effectLst/>
                <a:latin typeface="source-serif-pro"/>
              </a:rPr>
              <a:t> </a:t>
            </a:r>
            <a:r>
              <a:rPr lang="en-US" b="0" i="0" dirty="0" err="1">
                <a:solidFill>
                  <a:srgbClr val="242424"/>
                </a:solidFill>
                <a:effectLst/>
                <a:latin typeface="source-serif-pro"/>
              </a:rPr>
              <a:t>ulang</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a:t>
            </a:r>
            <a:r>
              <a:rPr lang="en-US" b="0" i="0" dirty="0" err="1">
                <a:solidFill>
                  <a:srgbClr val="242424"/>
                </a:solidFill>
                <a:effectLst/>
                <a:latin typeface="source-serif-pro"/>
              </a:rPr>
              <a:t>saat</a:t>
            </a:r>
            <a:r>
              <a:rPr lang="en-US" b="0" i="0" dirty="0">
                <a:solidFill>
                  <a:srgbClr val="242424"/>
                </a:solidFill>
                <a:effectLst/>
                <a:latin typeface="source-serif-pro"/>
              </a:rPr>
              <a:t> </a:t>
            </a:r>
            <a:r>
              <a:rPr lang="en-US" b="0" i="0" dirty="0" err="1">
                <a:solidFill>
                  <a:srgbClr val="242424"/>
                </a:solidFill>
                <a:effectLst/>
                <a:latin typeface="source-serif-pro"/>
              </a:rPr>
              <a:t>melakukan</a:t>
            </a:r>
            <a:r>
              <a:rPr lang="en-US" b="0" i="0" dirty="0">
                <a:solidFill>
                  <a:srgbClr val="242424"/>
                </a:solidFill>
                <a:effectLst/>
                <a:latin typeface="source-serif-pro"/>
              </a:rPr>
              <a:t> </a:t>
            </a:r>
            <a:r>
              <a:rPr lang="en-US" b="0" i="0" dirty="0" err="1">
                <a:solidFill>
                  <a:srgbClr val="242424"/>
                </a:solidFill>
                <a:effectLst/>
                <a:latin typeface="source-serif-pro"/>
              </a:rPr>
              <a:t>peningkatan</a:t>
            </a:r>
            <a:r>
              <a:rPr lang="en-US" b="0" i="0" dirty="0">
                <a:solidFill>
                  <a:srgbClr val="242424"/>
                </a:solidFill>
                <a:effectLst/>
                <a:latin typeface="source-serif-pro"/>
              </a:rPr>
              <a:t> </a:t>
            </a:r>
            <a:r>
              <a:rPr lang="en-US" b="0" i="0" dirty="0" err="1">
                <a:solidFill>
                  <a:srgbClr val="242424"/>
                </a:solidFill>
                <a:effectLst/>
                <a:latin typeface="source-serif-pro"/>
              </a:rPr>
              <a:t>ke</a:t>
            </a:r>
            <a:r>
              <a:rPr lang="en-US" b="0" i="0" dirty="0">
                <a:solidFill>
                  <a:srgbClr val="242424"/>
                </a:solidFill>
                <a:effectLst/>
                <a:latin typeface="source-serif-pro"/>
              </a:rPr>
              <a:t> vendor </a:t>
            </a:r>
            <a:r>
              <a:rPr lang="en-US" b="0" i="0" dirty="0" err="1">
                <a:solidFill>
                  <a:srgbClr val="242424"/>
                </a:solidFill>
                <a:effectLst/>
                <a:latin typeface="source-serif-pro"/>
              </a:rPr>
              <a:t>atau</a:t>
            </a:r>
            <a:r>
              <a:rPr lang="en-US" b="0" i="0" dirty="0">
                <a:solidFill>
                  <a:srgbClr val="242424"/>
                </a:solidFill>
                <a:effectLst/>
                <a:latin typeface="source-serif-pro"/>
              </a:rPr>
              <a:t> model lain, yang </a:t>
            </a:r>
            <a:r>
              <a:rPr lang="en-US" b="0" i="0" dirty="0" err="1">
                <a:solidFill>
                  <a:srgbClr val="242424"/>
                </a:solidFill>
                <a:effectLst/>
                <a:latin typeface="source-serif-pro"/>
              </a:rPr>
              <a:t>akan</a:t>
            </a:r>
            <a:r>
              <a:rPr lang="en-US" b="0" i="0" dirty="0">
                <a:solidFill>
                  <a:srgbClr val="242424"/>
                </a:solidFill>
                <a:effectLst/>
                <a:latin typeface="source-serif-pro"/>
              </a:rPr>
              <a:t> </a:t>
            </a:r>
            <a:r>
              <a:rPr lang="en-US" b="0" i="0" dirty="0" err="1">
                <a:solidFill>
                  <a:srgbClr val="242424"/>
                </a:solidFill>
                <a:effectLst/>
                <a:latin typeface="source-serif-pro"/>
              </a:rPr>
              <a:t>memperpanjang</a:t>
            </a:r>
            <a:r>
              <a:rPr lang="en-US" b="0" i="0" dirty="0">
                <a:solidFill>
                  <a:srgbClr val="242424"/>
                </a:solidFill>
                <a:effectLst/>
                <a:latin typeface="source-serif-pro"/>
              </a:rPr>
              <a:t> masa </a:t>
            </a:r>
            <a:r>
              <a:rPr lang="en-US" b="0" i="0" dirty="0" err="1">
                <a:solidFill>
                  <a:srgbClr val="242424"/>
                </a:solidFill>
                <a:effectLst/>
                <a:latin typeface="source-serif-pro"/>
              </a:rPr>
              <a:t>pakai</a:t>
            </a:r>
            <a:r>
              <a:rPr lang="en-US" b="0" i="0" dirty="0">
                <a:solidFill>
                  <a:srgbClr val="242424"/>
                </a:solidFill>
                <a:effectLst/>
                <a:latin typeface="source-serif-pro"/>
              </a:rPr>
              <a:t> </a:t>
            </a:r>
            <a:r>
              <a:rPr lang="en-US" b="0" i="0" dirty="0" err="1">
                <a:solidFill>
                  <a:srgbClr val="242424"/>
                </a:solidFill>
                <a:effectLst/>
                <a:latin typeface="source-serif-pro"/>
              </a:rPr>
              <a:t>peralatan</a:t>
            </a:r>
            <a:r>
              <a:rPr lang="en-US" b="0" i="0" dirty="0">
                <a:solidFill>
                  <a:srgbClr val="242424"/>
                </a:solidFill>
                <a:effectLst/>
                <a:latin typeface="source-serif-pro"/>
              </a:rPr>
              <a:t> Anda. </a:t>
            </a:r>
            <a:r>
              <a:rPr lang="en-US" b="0" i="0" dirty="0" err="1">
                <a:solidFill>
                  <a:srgbClr val="242424"/>
                </a:solidFill>
                <a:effectLst/>
                <a:latin typeface="source-serif-pro"/>
              </a:rPr>
              <a:t>Semua</a:t>
            </a:r>
            <a:r>
              <a:rPr lang="en-US" b="0" i="0" dirty="0">
                <a:solidFill>
                  <a:srgbClr val="242424"/>
                </a:solidFill>
                <a:effectLst/>
                <a:latin typeface="source-serif-pro"/>
              </a:rPr>
              <a:t> </a:t>
            </a:r>
            <a:r>
              <a:rPr lang="en-US" b="0" i="0" dirty="0" err="1">
                <a:solidFill>
                  <a:srgbClr val="242424"/>
                </a:solidFill>
                <a:effectLst/>
                <a:latin typeface="source-serif-pro"/>
              </a:rPr>
              <a:t>pemindahan</a:t>
            </a:r>
            <a:r>
              <a:rPr lang="en-US" b="0" i="0" dirty="0">
                <a:solidFill>
                  <a:srgbClr val="242424"/>
                </a:solidFill>
                <a:effectLst/>
                <a:latin typeface="source-serif-pro"/>
              </a:rPr>
              <a:t>, </a:t>
            </a:r>
            <a:r>
              <a:rPr lang="en-US" b="0" i="0" dirty="0" err="1">
                <a:solidFill>
                  <a:srgbClr val="242424"/>
                </a:solidFill>
                <a:effectLst/>
                <a:latin typeface="source-serif-pro"/>
              </a:rPr>
              <a:t>penambahan</a:t>
            </a:r>
            <a:r>
              <a:rPr lang="en-US" b="0" i="0" dirty="0">
                <a:solidFill>
                  <a:srgbClr val="242424"/>
                </a:solidFill>
                <a:effectLst/>
                <a:latin typeface="source-serif-pro"/>
              </a:rPr>
              <a:t>, dan </a:t>
            </a:r>
            <a:r>
              <a:rPr lang="en-US" b="0" i="0" dirty="0" err="1">
                <a:solidFill>
                  <a:srgbClr val="242424"/>
                </a:solidFill>
                <a:effectLst/>
                <a:latin typeface="source-serif-pro"/>
              </a:rPr>
              <a:t>perubahan</a:t>
            </a:r>
            <a:r>
              <a:rPr lang="en-US" b="0" i="0" dirty="0">
                <a:solidFill>
                  <a:srgbClr val="242424"/>
                </a:solidFill>
                <a:effectLst/>
                <a:latin typeface="source-serif-pro"/>
              </a:rPr>
              <a:t> </a:t>
            </a:r>
            <a:r>
              <a:rPr lang="en-US" b="0" i="0" dirty="0" err="1">
                <a:solidFill>
                  <a:srgbClr val="242424"/>
                </a:solidFill>
                <a:effectLst/>
                <a:latin typeface="source-serif-pro"/>
              </a:rPr>
              <a:t>peralatan</a:t>
            </a:r>
            <a:r>
              <a:rPr lang="en-US" b="0" i="0" dirty="0">
                <a:solidFill>
                  <a:srgbClr val="242424"/>
                </a:solidFill>
                <a:effectLst/>
                <a:latin typeface="source-serif-pro"/>
              </a:rPr>
              <a:t> </a:t>
            </a:r>
            <a:r>
              <a:rPr lang="en-US" b="0" i="0" dirty="0" err="1">
                <a:solidFill>
                  <a:srgbClr val="242424"/>
                </a:solidFill>
                <a:effectLst/>
                <a:latin typeface="source-serif-pro"/>
              </a:rPr>
              <a:t>dapat</a:t>
            </a:r>
            <a:r>
              <a:rPr lang="en-US" b="0" i="0" dirty="0">
                <a:solidFill>
                  <a:srgbClr val="242424"/>
                </a:solidFill>
                <a:effectLst/>
                <a:latin typeface="source-serif-pro"/>
              </a:rPr>
              <a:t> </a:t>
            </a:r>
            <a:r>
              <a:rPr lang="en-US" b="0" i="0" dirty="0" err="1">
                <a:solidFill>
                  <a:srgbClr val="242424"/>
                </a:solidFill>
                <a:effectLst/>
                <a:latin typeface="source-serif-pro"/>
              </a:rPr>
              <a:t>disederhanakan</a:t>
            </a:r>
            <a:r>
              <a:rPr lang="en-US" b="0" i="0" dirty="0">
                <a:solidFill>
                  <a:srgbClr val="242424"/>
                </a:solidFill>
                <a:effectLst/>
                <a:latin typeface="source-serif-pro"/>
              </a:rPr>
              <a:t> </a:t>
            </a:r>
            <a:r>
              <a:rPr lang="en-US" b="0" i="0" dirty="0" err="1">
                <a:solidFill>
                  <a:srgbClr val="242424"/>
                </a:solidFill>
                <a:effectLst/>
                <a:latin typeface="source-serif-pro"/>
              </a:rPr>
              <a:t>dengan</a:t>
            </a:r>
            <a:r>
              <a:rPr lang="en-US" b="0" i="0" dirty="0">
                <a:solidFill>
                  <a:srgbClr val="242424"/>
                </a:solidFill>
                <a:effectLst/>
                <a:latin typeface="source-serif-pro"/>
              </a:rPr>
              <a:t> </a:t>
            </a:r>
            <a:r>
              <a:rPr lang="en-US" b="0" i="0" dirty="0" err="1">
                <a:solidFill>
                  <a:srgbClr val="242424"/>
                </a:solidFill>
                <a:effectLst/>
                <a:latin typeface="source-serif-pro"/>
              </a:rPr>
              <a:t>bantuan</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a:t>
            </a:r>
            <a:r>
              <a:rPr lang="en-US" b="0" i="0" dirty="0" err="1">
                <a:solidFill>
                  <a:srgbClr val="242424"/>
                </a:solidFill>
                <a:effectLst/>
                <a:latin typeface="source-serif-pro"/>
              </a:rPr>
              <a:t>terstruktur</a:t>
            </a:r>
            <a:r>
              <a:rPr lang="en-US" b="0" i="0" dirty="0">
                <a:solidFill>
                  <a:srgbClr val="242424"/>
                </a:solidFill>
                <a:effectLst/>
                <a:latin typeface="source-serif-pro"/>
              </a:rPr>
              <a:t>. Ini </a:t>
            </a:r>
            <a:r>
              <a:rPr lang="en-US" b="0" i="0" dirty="0" err="1">
                <a:solidFill>
                  <a:srgbClr val="242424"/>
                </a:solidFill>
                <a:effectLst/>
                <a:latin typeface="source-serif-pro"/>
              </a:rPr>
              <a:t>merupakan</a:t>
            </a:r>
            <a:r>
              <a:rPr lang="en-US" b="0" i="0" dirty="0">
                <a:solidFill>
                  <a:srgbClr val="242424"/>
                </a:solidFill>
                <a:effectLst/>
                <a:latin typeface="source-serif-pro"/>
              </a:rPr>
              <a:t> </a:t>
            </a:r>
            <a:r>
              <a:rPr lang="en-US" b="0" i="0" dirty="0" err="1">
                <a:solidFill>
                  <a:srgbClr val="242424"/>
                </a:solidFill>
                <a:effectLst/>
                <a:latin typeface="source-serif-pro"/>
              </a:rPr>
              <a:t>dukungan</a:t>
            </a:r>
            <a:r>
              <a:rPr lang="en-US" b="0" i="0" dirty="0">
                <a:solidFill>
                  <a:srgbClr val="242424"/>
                </a:solidFill>
                <a:effectLst/>
                <a:latin typeface="source-serif-pro"/>
              </a:rPr>
              <a:t> yang </a:t>
            </a:r>
            <a:r>
              <a:rPr lang="en-US" b="0" i="0" dirty="0" err="1">
                <a:solidFill>
                  <a:srgbClr val="242424"/>
                </a:solidFill>
                <a:effectLst/>
                <a:latin typeface="source-serif-pro"/>
              </a:rPr>
              <a:t>hebat</a:t>
            </a:r>
            <a:r>
              <a:rPr lang="en-US" b="0" i="0" dirty="0">
                <a:solidFill>
                  <a:srgbClr val="242424"/>
                </a:solidFill>
                <a:effectLst/>
                <a:latin typeface="source-serif-pro"/>
              </a:rPr>
              <a:t> </a:t>
            </a:r>
            <a:r>
              <a:rPr lang="en-US" b="0" i="0" dirty="0" err="1">
                <a:solidFill>
                  <a:srgbClr val="242424"/>
                </a:solidFill>
                <a:effectLst/>
                <a:latin typeface="source-serif-pro"/>
              </a:rPr>
              <a:t>untuk</a:t>
            </a:r>
            <a:r>
              <a:rPr lang="en-US" b="0" i="0" dirty="0">
                <a:solidFill>
                  <a:srgbClr val="242424"/>
                </a:solidFill>
                <a:effectLst/>
                <a:latin typeface="source-serif-pro"/>
              </a:rPr>
              <a:t> </a:t>
            </a:r>
            <a:r>
              <a:rPr lang="en-US" b="0" i="0" dirty="0" err="1">
                <a:solidFill>
                  <a:srgbClr val="242424"/>
                </a:solidFill>
                <a:effectLst/>
                <a:latin typeface="source-serif-pro"/>
              </a:rPr>
              <a:t>aplikasi</a:t>
            </a:r>
            <a:r>
              <a:rPr lang="en-US" b="0" i="0" dirty="0">
                <a:solidFill>
                  <a:srgbClr val="242424"/>
                </a:solidFill>
                <a:effectLst/>
                <a:latin typeface="source-serif-pro"/>
              </a:rPr>
              <a:t> di masa </a:t>
            </a:r>
            <a:r>
              <a:rPr lang="en-US" b="0" i="0" dirty="0" err="1">
                <a:solidFill>
                  <a:srgbClr val="242424"/>
                </a:solidFill>
                <a:effectLst/>
                <a:latin typeface="source-serif-pro"/>
              </a:rPr>
              <a:t>mendatang</a:t>
            </a:r>
            <a:r>
              <a:rPr lang="en-US" b="0" i="0" dirty="0">
                <a:solidFill>
                  <a:srgbClr val="242424"/>
                </a:solidFill>
                <a:effectLst/>
                <a:latin typeface="source-serif-pro"/>
              </a:rPr>
              <a:t>.</a:t>
            </a: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2DA49C6-6DD9-5ADA-6902-6512C8638C2C}"/>
            </a:ext>
          </a:extLst>
        </p:cNvPr>
        <p:cNvGrpSpPr/>
        <p:nvPr/>
      </p:nvGrpSpPr>
      <p:grpSpPr>
        <a:xfrm>
          <a:off x="0" y="0"/>
          <a:ext cx="0" cy="0"/>
          <a:chOff x="0" y="0"/>
          <a:chExt cx="0" cy="0"/>
        </a:xfrm>
      </p:grpSpPr>
      <p:sp>
        <p:nvSpPr>
          <p:cNvPr id="218" name="Google Shape;218;g2a91225d7f6_0_43:notes">
            <a:extLst>
              <a:ext uri="{FF2B5EF4-FFF2-40B4-BE49-F238E27FC236}">
                <a16:creationId xmlns:a16="http://schemas.microsoft.com/office/drawing/2014/main" id="{512DA2F8-0B9B-0C34-2E7B-60E8CC80BB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a:extLst>
              <a:ext uri="{FF2B5EF4-FFF2-40B4-BE49-F238E27FC236}">
                <a16:creationId xmlns:a16="http://schemas.microsoft.com/office/drawing/2014/main" id="{34EFFF40-B200-9B74-DD44-29CB43A260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ts val="2400"/>
              </a:lnSpc>
              <a:buNone/>
            </a:pPr>
            <a:r>
              <a:rPr lang="en-US" b="0" i="0" dirty="0">
                <a:solidFill>
                  <a:srgbClr val="242424"/>
                </a:solidFill>
                <a:effectLst/>
                <a:latin typeface="source-serif-pro"/>
              </a:rPr>
              <a:t>(</a:t>
            </a:r>
            <a:r>
              <a:rPr lang="en-US" b="0" i="0" dirty="0" err="1">
                <a:solidFill>
                  <a:srgbClr val="242424"/>
                </a:solidFill>
                <a:effectLst/>
                <a:latin typeface="source-serif-pro"/>
              </a:rPr>
              <a:t>misalnya</a:t>
            </a:r>
            <a:r>
              <a:rPr lang="en-US" b="0" i="0" dirty="0">
                <a:solidFill>
                  <a:srgbClr val="242424"/>
                </a:solidFill>
                <a:effectLst/>
                <a:latin typeface="source-serif-pro"/>
              </a:rPr>
              <a:t> alarm </a:t>
            </a:r>
            <a:r>
              <a:rPr lang="en-US" b="0" i="0" dirty="0" err="1">
                <a:solidFill>
                  <a:srgbClr val="242424"/>
                </a:solidFill>
                <a:effectLst/>
                <a:latin typeface="source-serif-pro"/>
              </a:rPr>
              <a:t>keamanan</a:t>
            </a:r>
            <a:r>
              <a:rPr lang="en-US" b="0" i="0" dirty="0">
                <a:solidFill>
                  <a:srgbClr val="242424"/>
                </a:solidFill>
                <a:effectLst/>
                <a:latin typeface="source-serif-pro"/>
              </a:rPr>
              <a:t>, </a:t>
            </a:r>
            <a:r>
              <a:rPr lang="en-US" b="0" i="0" dirty="0" err="1">
                <a:solidFill>
                  <a:srgbClr val="242424"/>
                </a:solidFill>
                <a:effectLst/>
                <a:latin typeface="source-serif-pro"/>
              </a:rPr>
              <a:t>akses</a:t>
            </a:r>
            <a:r>
              <a:rPr lang="en-US" b="0" i="0" dirty="0">
                <a:solidFill>
                  <a:srgbClr val="242424"/>
                </a:solidFill>
                <a:effectLst/>
                <a:latin typeface="source-serif-pro"/>
              </a:rPr>
              <a:t> </a:t>
            </a:r>
            <a:r>
              <a:rPr lang="en-US" b="0" i="0" dirty="0" err="1">
                <a:solidFill>
                  <a:srgbClr val="242424"/>
                </a:solidFill>
                <a:effectLst/>
                <a:latin typeface="source-serif-pro"/>
              </a:rPr>
              <a:t>keamanan</a:t>
            </a:r>
            <a:r>
              <a:rPr lang="en-US" b="0" i="0" dirty="0">
                <a:solidFill>
                  <a:srgbClr val="242424"/>
                </a:solidFill>
                <a:effectLst/>
                <a:latin typeface="source-serif-pro"/>
              </a:rPr>
              <a:t>, </a:t>
            </a:r>
            <a:r>
              <a:rPr lang="en-US" b="0" i="0" dirty="0" err="1">
                <a:solidFill>
                  <a:srgbClr val="242424"/>
                </a:solidFill>
                <a:effectLst/>
                <a:latin typeface="source-serif-pro"/>
              </a:rPr>
              <a:t>sistem</a:t>
            </a:r>
            <a:r>
              <a:rPr lang="en-US" b="0" i="0" dirty="0">
                <a:solidFill>
                  <a:srgbClr val="242424"/>
                </a:solidFill>
                <a:effectLst/>
                <a:latin typeface="source-serif-pro"/>
              </a:rPr>
              <a:t> </a:t>
            </a:r>
            <a:r>
              <a:rPr lang="en-US" b="0" i="0" dirty="0" err="1">
                <a:solidFill>
                  <a:srgbClr val="242424"/>
                </a:solidFill>
                <a:effectLst/>
                <a:latin typeface="source-serif-pro"/>
              </a:rPr>
              <a:t>energi</a:t>
            </a:r>
            <a:r>
              <a:rPr lang="en-US" b="0" i="0" dirty="0">
                <a:solidFill>
                  <a:srgbClr val="242424"/>
                </a:solidFill>
                <a:effectLst/>
                <a:latin typeface="source-serif-pro"/>
              </a:rPr>
              <a:t>, </a:t>
            </a:r>
            <a:r>
              <a:rPr lang="en-US" b="0" i="0" dirty="0" err="1">
                <a:solidFill>
                  <a:srgbClr val="242424"/>
                </a:solidFill>
                <a:effectLst/>
                <a:latin typeface="source-serif-pro"/>
              </a:rPr>
              <a:t>dll</a:t>
            </a:r>
            <a:r>
              <a:rPr lang="en-US" b="0" i="0" dirty="0">
                <a:solidFill>
                  <a:srgbClr val="242424"/>
                </a:solidFill>
                <a:effectLst/>
                <a:latin typeface="source-serif-pro"/>
              </a:rPr>
              <a:t>.)</a:t>
            </a:r>
            <a:endParaRPr dirty="0"/>
          </a:p>
        </p:txBody>
      </p:sp>
    </p:spTree>
    <p:extLst>
      <p:ext uri="{BB962C8B-B14F-4D97-AF65-F5344CB8AC3E}">
        <p14:creationId xmlns:p14="http://schemas.microsoft.com/office/powerpoint/2010/main" val="4290864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b00cf9bf6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b00cf9bf66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b00cf9bf6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a:extLst>
            <a:ext uri="{FF2B5EF4-FFF2-40B4-BE49-F238E27FC236}">
              <a16:creationId xmlns:a16="http://schemas.microsoft.com/office/drawing/2014/main" id="{9D691522-702B-6902-D47F-5D3BD10A00AC}"/>
            </a:ext>
          </a:extLst>
        </p:cNvPr>
        <p:cNvGrpSpPr/>
        <p:nvPr/>
      </p:nvGrpSpPr>
      <p:grpSpPr>
        <a:xfrm>
          <a:off x="0" y="0"/>
          <a:ext cx="0" cy="0"/>
          <a:chOff x="0" y="0"/>
          <a:chExt cx="0" cy="0"/>
        </a:xfrm>
      </p:grpSpPr>
      <p:sp>
        <p:nvSpPr>
          <p:cNvPr id="399" name="Google Shape;399;g2b00cf9bf66_0_420:notes">
            <a:extLst>
              <a:ext uri="{FF2B5EF4-FFF2-40B4-BE49-F238E27FC236}">
                <a16:creationId xmlns:a16="http://schemas.microsoft.com/office/drawing/2014/main" id="{A3612DDF-5E11-AF28-D1DC-2FD00DE92E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00cf9bf66_0_420:notes">
            <a:extLst>
              <a:ext uri="{FF2B5EF4-FFF2-40B4-BE49-F238E27FC236}">
                <a16:creationId xmlns:a16="http://schemas.microsoft.com/office/drawing/2014/main" id="{C826AD3C-3C0C-3FE1-15FF-529F2D0461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Symbol" panose="05050102010706020507" pitchFamily="18" charset="2"/>
              <a:buChar char="Þ"/>
              <a:tabLst/>
              <a:defRPr/>
            </a:pPr>
            <a:r>
              <a:rPr lang="en-US" dirty="0" err="1"/>
              <a:t>Berbicara</a:t>
            </a:r>
            <a:r>
              <a:rPr lang="en-US" dirty="0"/>
              <a:t> </a:t>
            </a:r>
            <a:r>
              <a:rPr lang="en-US" dirty="0" err="1"/>
              <a:t>karir</a:t>
            </a:r>
            <a:r>
              <a:rPr lang="en-US" dirty="0"/>
              <a:t> di dunia networking </a:t>
            </a:r>
            <a:r>
              <a:rPr lang="en-US" dirty="0" err="1"/>
              <a:t>ada</a:t>
            </a:r>
            <a:r>
              <a:rPr lang="en-US" dirty="0"/>
              <a:t> </a:t>
            </a:r>
            <a:r>
              <a:rPr lang="en-US" dirty="0" err="1"/>
              <a:t>beberapa</a:t>
            </a:r>
            <a:r>
              <a:rPr lang="en-US" dirty="0"/>
              <a:t> </a:t>
            </a:r>
            <a:r>
              <a:rPr lang="en-US" dirty="0" err="1"/>
              <a:t>hal</a:t>
            </a:r>
            <a:r>
              <a:rPr lang="en-US" dirty="0"/>
              <a:t> juga yang </a:t>
            </a:r>
            <a:r>
              <a:rPr lang="en-US" dirty="0" err="1"/>
              <a:t>tidak</a:t>
            </a:r>
            <a:r>
              <a:rPr lang="en-US" dirty="0"/>
              <a:t> </a:t>
            </a:r>
            <a:r>
              <a:rPr lang="en-US" dirty="0" err="1"/>
              <a:t>kalah</a:t>
            </a:r>
            <a:r>
              <a:rPr lang="en-US" dirty="0"/>
              <a:t> </a:t>
            </a:r>
            <a:r>
              <a:rPr lang="en-US" dirty="0" err="1"/>
              <a:t>penting</a:t>
            </a:r>
            <a:r>
              <a:rPr lang="en-US" dirty="0"/>
              <a:t> salah </a:t>
            </a:r>
            <a:r>
              <a:rPr lang="en-US" dirty="0" err="1"/>
              <a:t>satunya</a:t>
            </a:r>
            <a:r>
              <a:rPr lang="en-US" dirty="0"/>
              <a:t> </a:t>
            </a:r>
            <a:r>
              <a:rPr lang="en-US" dirty="0" err="1"/>
              <a:t>adalah</a:t>
            </a:r>
            <a:r>
              <a:rPr lang="en-US" dirty="0"/>
              <a:t> </a:t>
            </a:r>
            <a:r>
              <a:rPr lang="en-US" dirty="0" err="1"/>
              <a:t>mengenai</a:t>
            </a:r>
            <a:r>
              <a:rPr lang="en-US" dirty="0"/>
              <a:t> </a:t>
            </a:r>
            <a:r>
              <a:rPr lang="en-US" dirty="0" err="1"/>
              <a:t>sertifikasi</a:t>
            </a:r>
            <a:r>
              <a:rPr lang="en-US" dirty="0"/>
              <a:t> </a:t>
            </a:r>
            <a:r>
              <a:rPr lang="en-US" dirty="0" err="1"/>
              <a:t>profesi</a:t>
            </a:r>
            <a:r>
              <a:rPr lang="en-US" dirty="0"/>
              <a:t> , Dimana </a:t>
            </a:r>
            <a:r>
              <a:rPr lang="en-US" dirty="0" err="1"/>
              <a:t>ini</a:t>
            </a:r>
            <a:r>
              <a:rPr lang="en-US" dirty="0"/>
              <a:t> </a:t>
            </a:r>
            <a:r>
              <a:rPr lang="en-US" dirty="0" err="1"/>
              <a:t>sebuah</a:t>
            </a:r>
            <a:r>
              <a:rPr lang="en-US" dirty="0"/>
              <a:t> </a:t>
            </a:r>
            <a:r>
              <a:rPr lang="en-US" dirty="0" err="1"/>
              <a:t>pencapaian</a:t>
            </a:r>
            <a:r>
              <a:rPr lang="en-US" dirty="0"/>
              <a:t> </a:t>
            </a:r>
            <a:r>
              <a:rPr lang="en-US" dirty="0" err="1"/>
              <a:t>atau</a:t>
            </a:r>
            <a:r>
              <a:rPr lang="en-US" dirty="0"/>
              <a:t> </a:t>
            </a:r>
            <a:r>
              <a:rPr lang="en-US" dirty="0" err="1"/>
              <a:t>pengakuan</a:t>
            </a:r>
            <a:r>
              <a:rPr lang="en-US" dirty="0"/>
              <a:t> </a:t>
            </a:r>
            <a:r>
              <a:rPr lang="en-US" dirty="0" err="1"/>
              <a:t>atas</a:t>
            </a:r>
            <a:r>
              <a:rPr lang="en-US" dirty="0"/>
              <a:t> </a:t>
            </a:r>
            <a:r>
              <a:rPr lang="en-US" dirty="0" err="1"/>
              <a:t>keahlihan</a:t>
            </a:r>
            <a:r>
              <a:rPr lang="en-US" dirty="0"/>
              <a:t> yang </a:t>
            </a:r>
            <a:r>
              <a:rPr lang="en-US" dirty="0" err="1"/>
              <a:t>dimiliki</a:t>
            </a:r>
            <a:r>
              <a:rPr lang="en-US" dirty="0"/>
              <a:t> </a:t>
            </a:r>
            <a:r>
              <a:rPr lang="en-US" dirty="0" err="1"/>
              <a:t>tentunya</a:t>
            </a:r>
            <a:r>
              <a:rPr lang="en-US" dirty="0"/>
              <a:t> </a:t>
            </a:r>
            <a:r>
              <a:rPr lang="en-US" dirty="0" err="1"/>
              <a:t>Sertifikasi</a:t>
            </a:r>
            <a:r>
              <a:rPr lang="en-US" dirty="0"/>
              <a:t> </a:t>
            </a:r>
            <a:r>
              <a:rPr lang="en-US" dirty="0" err="1"/>
              <a:t>ini</a:t>
            </a:r>
            <a:r>
              <a:rPr lang="en-US" dirty="0"/>
              <a:t> </a:t>
            </a:r>
            <a:r>
              <a:rPr lang="en-US" dirty="0" err="1"/>
              <a:t>memiliki</a:t>
            </a:r>
            <a:r>
              <a:rPr lang="en-US" dirty="0"/>
              <a:t> </a:t>
            </a:r>
            <a:r>
              <a:rPr lang="en-US" dirty="0" err="1"/>
              <a:t>nilai</a:t>
            </a:r>
            <a:r>
              <a:rPr lang="en-US" dirty="0"/>
              <a:t> </a:t>
            </a:r>
            <a:r>
              <a:rPr lang="en-US" dirty="0" err="1"/>
              <a:t>tambah</a:t>
            </a:r>
            <a:r>
              <a:rPr lang="en-US" dirty="0"/>
              <a:t> </a:t>
            </a:r>
            <a:r>
              <a:rPr lang="en-US" dirty="0" err="1"/>
              <a:t>terhadap</a:t>
            </a:r>
            <a:r>
              <a:rPr lang="en-US" dirty="0"/>
              <a:t> kalian pada </a:t>
            </a:r>
            <a:r>
              <a:rPr lang="en-US" dirty="0" err="1"/>
              <a:t>saat</a:t>
            </a:r>
            <a:r>
              <a:rPr lang="en-US" dirty="0"/>
              <a:t> </a:t>
            </a:r>
            <a:r>
              <a:rPr lang="en-US" dirty="0" err="1"/>
              <a:t>terjun</a:t>
            </a:r>
            <a:r>
              <a:rPr lang="en-US" dirty="0"/>
              <a:t> </a:t>
            </a:r>
            <a:r>
              <a:rPr lang="en-US" dirty="0" err="1"/>
              <a:t>ke</a:t>
            </a:r>
            <a:r>
              <a:rPr lang="en-US" dirty="0"/>
              <a:t> Perusahaan </a:t>
            </a:r>
            <a:r>
              <a:rPr lang="en-US" dirty="0" err="1"/>
              <a:t>berikut</a:t>
            </a:r>
            <a:r>
              <a:rPr lang="en-US" dirty="0"/>
              <a:t> </a:t>
            </a:r>
            <a:r>
              <a:rPr lang="en-US" dirty="0" err="1"/>
              <a:t>disini</a:t>
            </a:r>
            <a:r>
              <a:rPr lang="en-US" dirty="0"/>
              <a:t> </a:t>
            </a:r>
            <a:r>
              <a:rPr lang="en-US" dirty="0" err="1"/>
              <a:t>ada</a:t>
            </a:r>
            <a:r>
              <a:rPr lang="en-US" dirty="0"/>
              <a:t> </a:t>
            </a:r>
            <a:r>
              <a:rPr lang="en-US" dirty="0" err="1"/>
              <a:t>beberapa</a:t>
            </a:r>
            <a:r>
              <a:rPr lang="en-US" dirty="0"/>
              <a:t> </a:t>
            </a:r>
            <a:r>
              <a:rPr lang="en-US" dirty="0" err="1"/>
              <a:t>contoh</a:t>
            </a:r>
            <a:r>
              <a:rPr lang="en-US" dirty="0"/>
              <a:t> </a:t>
            </a:r>
            <a:r>
              <a:rPr lang="en-US" dirty="0" err="1"/>
              <a:t>diantaranya</a:t>
            </a:r>
            <a:r>
              <a:rPr lang="en-US" dirty="0"/>
              <a:t> </a:t>
            </a:r>
            <a:r>
              <a:rPr lang="en-US" dirty="0" err="1"/>
              <a:t>seperti</a:t>
            </a:r>
            <a:r>
              <a:rPr lang="en-US" dirty="0"/>
              <a:t> cisco, juniper, ruckus , </a:t>
            </a:r>
            <a:r>
              <a:rPr lang="en-US" dirty="0" err="1"/>
              <a:t>mikrotik</a:t>
            </a:r>
            <a:r>
              <a:rPr lang="en-US" dirty="0"/>
              <a:t> , </a:t>
            </a:r>
            <a:r>
              <a:rPr lang="en-US" dirty="0" err="1"/>
              <a:t>aruba</a:t>
            </a:r>
            <a:r>
              <a:rPr lang="en-US" dirty="0"/>
              <a:t>, </a:t>
            </a:r>
            <a:r>
              <a:rPr lang="en-US" dirty="0" err="1"/>
              <a:t>ataupun</a:t>
            </a:r>
            <a:r>
              <a:rPr lang="en-US" dirty="0"/>
              <a:t> </a:t>
            </a:r>
            <a:r>
              <a:rPr lang="en-US" dirty="0" err="1"/>
              <a:t>comptia</a:t>
            </a:r>
            <a:r>
              <a:rPr lang="en-US" dirty="0"/>
              <a:t> , </a:t>
            </a:r>
            <a:r>
              <a:rPr lang="en-US" dirty="0" err="1"/>
              <a:t>untuk</a:t>
            </a:r>
            <a:r>
              <a:rPr lang="en-US" dirty="0"/>
              <a:t> </a:t>
            </a:r>
            <a:r>
              <a:rPr lang="en-US" dirty="0" err="1"/>
              <a:t>mencapai</a:t>
            </a:r>
            <a:r>
              <a:rPr lang="en-US" dirty="0"/>
              <a:t> </a:t>
            </a:r>
            <a:r>
              <a:rPr lang="en-US" dirty="0" err="1"/>
              <a:t>semua</a:t>
            </a:r>
            <a:r>
              <a:rPr lang="en-US" dirty="0"/>
              <a:t> </a:t>
            </a:r>
            <a:r>
              <a:rPr lang="en-US" dirty="0" err="1"/>
              <a:t>ini</a:t>
            </a:r>
            <a:r>
              <a:rPr lang="en-US" dirty="0"/>
              <a:t> </a:t>
            </a:r>
            <a:r>
              <a:rPr lang="en-US" dirty="0" err="1"/>
              <a:t>tentunya</a:t>
            </a:r>
            <a:r>
              <a:rPr lang="en-US" dirty="0"/>
              <a:t> kalian </a:t>
            </a:r>
            <a:r>
              <a:rPr lang="en-US" dirty="0" err="1"/>
              <a:t>harus</a:t>
            </a:r>
            <a:r>
              <a:rPr lang="en-US" dirty="0"/>
              <a:t> </a:t>
            </a:r>
            <a:r>
              <a:rPr lang="en-US" dirty="0" err="1"/>
              <a:t>memiliki</a:t>
            </a:r>
            <a:r>
              <a:rPr lang="en-US" dirty="0"/>
              <a:t> </a:t>
            </a:r>
            <a:r>
              <a:rPr lang="en-US" dirty="0" err="1"/>
              <a:t>pemahaman</a:t>
            </a:r>
            <a:r>
              <a:rPr lang="en-US" dirty="0"/>
              <a:t> </a:t>
            </a:r>
            <a:r>
              <a:rPr lang="en-US" dirty="0" err="1"/>
              <a:t>dasar</a:t>
            </a:r>
            <a:r>
              <a:rPr lang="en-US" dirty="0"/>
              <a:t> </a:t>
            </a:r>
            <a:r>
              <a:rPr lang="en-US" dirty="0" err="1"/>
              <a:t>terkait</a:t>
            </a:r>
            <a:r>
              <a:rPr lang="en-US" dirty="0"/>
              <a:t> </a:t>
            </a:r>
            <a:r>
              <a:rPr lang="en-US" dirty="0" err="1"/>
              <a:t>dengan</a:t>
            </a:r>
            <a:r>
              <a:rPr lang="en-US" dirty="0"/>
              <a:t> </a:t>
            </a:r>
            <a:r>
              <a:rPr lang="en-US" dirty="0" err="1"/>
              <a:t>jaringan</a:t>
            </a:r>
            <a:r>
              <a:rPr lang="en-US" dirty="0"/>
              <a:t> computer .. </a:t>
            </a:r>
          </a:p>
        </p:txBody>
      </p:sp>
    </p:spTree>
    <p:extLst>
      <p:ext uri="{BB962C8B-B14F-4D97-AF65-F5344CB8AC3E}">
        <p14:creationId xmlns:p14="http://schemas.microsoft.com/office/powerpoint/2010/main" val="1595111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C3290C8-515C-DC69-AA4E-EF5CD53CB014}"/>
            </a:ext>
          </a:extLst>
        </p:cNvPr>
        <p:cNvGrpSpPr/>
        <p:nvPr/>
      </p:nvGrpSpPr>
      <p:grpSpPr>
        <a:xfrm>
          <a:off x="0" y="0"/>
          <a:ext cx="0" cy="0"/>
          <a:chOff x="0" y="0"/>
          <a:chExt cx="0" cy="0"/>
        </a:xfrm>
      </p:grpSpPr>
      <p:sp>
        <p:nvSpPr>
          <p:cNvPr id="696" name="Google Shape;696;g2b00cf9bf66_0_149:notes">
            <a:extLst>
              <a:ext uri="{FF2B5EF4-FFF2-40B4-BE49-F238E27FC236}">
                <a16:creationId xmlns:a16="http://schemas.microsoft.com/office/drawing/2014/main" id="{623453D1-AA2C-5878-4685-D57F0A4B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b00cf9bf66_0_149:notes">
            <a:extLst>
              <a:ext uri="{FF2B5EF4-FFF2-40B4-BE49-F238E27FC236}">
                <a16:creationId xmlns:a16="http://schemas.microsoft.com/office/drawing/2014/main" id="{32C2F47E-BA54-F943-4311-B0798BD0EC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96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6A1EE37F-3BE4-10DC-7841-2ABC04ECAF0B}"/>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336E0F2E-0439-9A59-DEC4-7CA4299FB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6F18948F-3C2F-CE7D-2D18-022AD1D821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418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A4F96315-EA24-0DD8-71F2-C07E474DCDDF}"/>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2BFF423A-53A0-E428-42DE-2FFCA28C6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FB623D3B-396F-4F78-C13A-F7461FB98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500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E627DF9F-165D-A332-1913-1BC2D704A1B9}"/>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EA6975FB-8242-569C-A791-CC57FC0588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5CEEDA2D-010C-268A-1B74-43C11F5D12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332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FCD0D064-4E4B-DEA4-CC01-DF27FCCD1893}"/>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C69D5468-A7EF-C8EF-C26E-02958BDB83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5CB2D241-1919-8E10-EBF0-A61B8C3F93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524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E59EB07A-E69C-DB12-71BC-52DE88CA6A95}"/>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92130B4E-7374-A6C5-2F29-4CFFC5FA8D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2472D7CE-D72E-E327-5A5B-0BD0DC6C2E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48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9AEB257A-0B34-9AFE-ECAA-C74DC9BF5BE5}"/>
            </a:ext>
          </a:extLst>
        </p:cNvPr>
        <p:cNvGrpSpPr/>
        <p:nvPr/>
      </p:nvGrpSpPr>
      <p:grpSpPr>
        <a:xfrm>
          <a:off x="0" y="0"/>
          <a:ext cx="0" cy="0"/>
          <a:chOff x="0" y="0"/>
          <a:chExt cx="0" cy="0"/>
        </a:xfrm>
      </p:grpSpPr>
      <p:sp>
        <p:nvSpPr>
          <p:cNvPr id="689" name="Google Shape;689;g2b00cf9bf66_0_143:notes">
            <a:extLst>
              <a:ext uri="{FF2B5EF4-FFF2-40B4-BE49-F238E27FC236}">
                <a16:creationId xmlns:a16="http://schemas.microsoft.com/office/drawing/2014/main" id="{0C8E5C96-2E0F-2105-F8BD-6B39ED3591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a:extLst>
              <a:ext uri="{FF2B5EF4-FFF2-40B4-BE49-F238E27FC236}">
                <a16:creationId xmlns:a16="http://schemas.microsoft.com/office/drawing/2014/main" id="{1D29F3EB-DF78-925B-8572-B06AB7C8B7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b="0" i="0">
                <a:solidFill>
                  <a:srgbClr val="242424"/>
                </a:solidFill>
                <a:effectLst/>
                <a:latin typeface="source-serif-pro"/>
              </a:rPr>
              <a:t>Demikianlah penjelasan singkat tentang NAT untuk pemula di Cisco Packet Tracer. </a:t>
            </a:r>
            <a:endParaRPr/>
          </a:p>
        </p:txBody>
      </p:sp>
    </p:spTree>
    <p:extLst>
      <p:ext uri="{BB962C8B-B14F-4D97-AF65-F5344CB8AC3E}">
        <p14:creationId xmlns:p14="http://schemas.microsoft.com/office/powerpoint/2010/main" val="1530008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b00cf9bf6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b00cf9bf6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4ACB9D4C-F60E-6BC7-AEA8-E4DACC45C848}"/>
            </a:ext>
          </a:extLst>
        </p:cNvPr>
        <p:cNvGrpSpPr/>
        <p:nvPr/>
      </p:nvGrpSpPr>
      <p:grpSpPr>
        <a:xfrm>
          <a:off x="0" y="0"/>
          <a:ext cx="0" cy="0"/>
          <a:chOff x="0" y="0"/>
          <a:chExt cx="0" cy="0"/>
        </a:xfrm>
      </p:grpSpPr>
      <p:sp>
        <p:nvSpPr>
          <p:cNvPr id="269" name="Google Shape;269;g2b00cf9bf66_0_55:notes">
            <a:extLst>
              <a:ext uri="{FF2B5EF4-FFF2-40B4-BE49-F238E27FC236}">
                <a16:creationId xmlns:a16="http://schemas.microsoft.com/office/drawing/2014/main" id="{DDC38443-2BD8-A54B-B3BA-855D1FD740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b00cf9bf66_0_55:notes">
            <a:extLst>
              <a:ext uri="{FF2B5EF4-FFF2-40B4-BE49-F238E27FC236}">
                <a16:creationId xmlns:a16="http://schemas.microsoft.com/office/drawing/2014/main" id="{77836AF6-1C85-CCBF-1CE8-0B4AC62BDA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Selanjutnya</a:t>
            </a:r>
            <a:r>
              <a:rPr lang="en-US" dirty="0"/>
              <a:t> , Ketika kalian </a:t>
            </a:r>
            <a:r>
              <a:rPr lang="en-US" dirty="0" err="1"/>
              <a:t>sudah</a:t>
            </a:r>
            <a:r>
              <a:rPr lang="en-US" dirty="0"/>
              <a:t> </a:t>
            </a:r>
            <a:r>
              <a:rPr lang="en-US" dirty="0" err="1"/>
              <a:t>memiliki</a:t>
            </a:r>
            <a:r>
              <a:rPr lang="en-US" dirty="0"/>
              <a:t> </a:t>
            </a:r>
            <a:r>
              <a:rPr lang="en-US" dirty="0" err="1"/>
              <a:t>pemahaman</a:t>
            </a:r>
            <a:r>
              <a:rPr lang="en-US" dirty="0"/>
              <a:t> </a:t>
            </a:r>
            <a:r>
              <a:rPr lang="en-US" dirty="0" err="1"/>
              <a:t>serta</a:t>
            </a:r>
            <a:r>
              <a:rPr lang="en-US" dirty="0"/>
              <a:t> </a:t>
            </a:r>
            <a:r>
              <a:rPr lang="en-US" dirty="0" err="1"/>
              <a:t>keterampilan</a:t>
            </a:r>
            <a:r>
              <a:rPr lang="en-US" dirty="0"/>
              <a:t> </a:t>
            </a:r>
            <a:r>
              <a:rPr lang="en-US" dirty="0" err="1"/>
              <a:t>dibidang</a:t>
            </a:r>
            <a:r>
              <a:rPr lang="en-US" dirty="0"/>
              <a:t> </a:t>
            </a:r>
            <a:r>
              <a:rPr lang="en-US" dirty="0" err="1"/>
              <a:t>jaringan</a:t>
            </a:r>
            <a:r>
              <a:rPr lang="en-US" dirty="0"/>
              <a:t> computer </a:t>
            </a:r>
            <a:r>
              <a:rPr lang="en-US" dirty="0" err="1"/>
              <a:t>ada</a:t>
            </a:r>
            <a:r>
              <a:rPr lang="en-US" dirty="0"/>
              <a:t> </a:t>
            </a:r>
            <a:r>
              <a:rPr lang="en-US" dirty="0" err="1"/>
              <a:t>beberapa</a:t>
            </a:r>
            <a:r>
              <a:rPr lang="en-US" dirty="0"/>
              <a:t> </a:t>
            </a:r>
            <a:r>
              <a:rPr lang="en-US" dirty="0" err="1"/>
              <a:t>arah</a:t>
            </a:r>
            <a:r>
              <a:rPr lang="en-US" dirty="0"/>
              <a:t> </a:t>
            </a:r>
            <a:r>
              <a:rPr lang="en-US" dirty="0" err="1"/>
              <a:t>pengembang</a:t>
            </a:r>
            <a:r>
              <a:rPr lang="en-US" dirty="0"/>
              <a:t> yang </a:t>
            </a:r>
            <a:r>
              <a:rPr lang="en-US" dirty="0" err="1"/>
              <a:t>bisa</a:t>
            </a:r>
            <a:r>
              <a:rPr lang="en-US" dirty="0"/>
              <a:t> kalian </a:t>
            </a:r>
            <a:r>
              <a:rPr lang="en-US" dirty="0" err="1"/>
              <a:t>lakukan</a:t>
            </a:r>
            <a:r>
              <a:rPr lang="en-US" dirty="0"/>
              <a:t> , </a:t>
            </a:r>
            <a:r>
              <a:rPr lang="en-US" dirty="0" err="1"/>
              <a:t>sebagai</a:t>
            </a:r>
            <a:r>
              <a:rPr lang="en-US" dirty="0"/>
              <a:t> </a:t>
            </a:r>
            <a:r>
              <a:rPr lang="en-US" dirty="0" err="1"/>
              <a:t>contoh</a:t>
            </a:r>
            <a:r>
              <a:rPr lang="en-US" dirty="0"/>
              <a:t> </a:t>
            </a:r>
          </a:p>
          <a:p>
            <a:pPr marL="0" lvl="0" indent="0" algn="l" rtl="0">
              <a:spcBef>
                <a:spcPts val="0"/>
              </a:spcBef>
              <a:spcAft>
                <a:spcPts val="0"/>
              </a:spcAft>
              <a:buNone/>
            </a:pPr>
            <a:r>
              <a:rPr lang="en-US" dirty="0"/>
              <a:t>Kalian </a:t>
            </a:r>
            <a:r>
              <a:rPr lang="en-US" dirty="0" err="1"/>
              <a:t>bisa</a:t>
            </a:r>
            <a:r>
              <a:rPr lang="en-US" dirty="0"/>
              <a:t> </a:t>
            </a:r>
            <a:r>
              <a:rPr lang="en-US" dirty="0" err="1"/>
              <a:t>terlibat</a:t>
            </a:r>
            <a:r>
              <a:rPr lang="en-US" dirty="0"/>
              <a:t> di </a:t>
            </a:r>
            <a:r>
              <a:rPr lang="en-US" dirty="0" err="1"/>
              <a:t>Infrastruktur</a:t>
            </a:r>
            <a:r>
              <a:rPr lang="en-US" dirty="0"/>
              <a:t>, Clouds , </a:t>
            </a:r>
            <a:r>
              <a:rPr lang="en-US" dirty="0" err="1"/>
              <a:t>Maupun</a:t>
            </a:r>
            <a:r>
              <a:rPr lang="en-US" dirty="0"/>
              <a:t> </a:t>
            </a:r>
            <a:r>
              <a:rPr lang="en-US" dirty="0" err="1"/>
              <a:t>Devlops</a:t>
            </a:r>
            <a:r>
              <a:rPr lang="en-US" dirty="0"/>
              <a:t>.. Dimana </a:t>
            </a:r>
            <a:r>
              <a:rPr lang="en-US" dirty="0" err="1"/>
              <a:t>posisi</a:t>
            </a:r>
            <a:r>
              <a:rPr lang="en-US" dirty="0"/>
              <a:t> </a:t>
            </a:r>
            <a:r>
              <a:rPr lang="en-US" dirty="0" err="1"/>
              <a:t>ini</a:t>
            </a:r>
            <a:r>
              <a:rPr lang="en-US" dirty="0"/>
              <a:t> </a:t>
            </a:r>
            <a:r>
              <a:rPr lang="en-US" dirty="0" err="1"/>
              <a:t>memerlukaan</a:t>
            </a:r>
            <a:r>
              <a:rPr lang="en-US" dirty="0"/>
              <a:t> </a:t>
            </a:r>
            <a:r>
              <a:rPr lang="en-US" dirty="0" err="1"/>
              <a:t>keahlihan</a:t>
            </a:r>
            <a:r>
              <a:rPr lang="en-US" dirty="0"/>
              <a:t> </a:t>
            </a:r>
            <a:r>
              <a:rPr lang="en-US" dirty="0" err="1"/>
              <a:t>atau</a:t>
            </a:r>
            <a:r>
              <a:rPr lang="en-US" dirty="0"/>
              <a:t> </a:t>
            </a:r>
            <a:r>
              <a:rPr lang="en-US" dirty="0" err="1"/>
              <a:t>keterampilan</a:t>
            </a:r>
            <a:r>
              <a:rPr lang="en-US" dirty="0"/>
              <a:t> di </a:t>
            </a:r>
            <a:r>
              <a:rPr lang="en-US" dirty="0" err="1"/>
              <a:t>bidang</a:t>
            </a:r>
            <a:r>
              <a:rPr lang="en-US" dirty="0"/>
              <a:t> </a:t>
            </a:r>
            <a:r>
              <a:rPr lang="en-US" dirty="0" err="1"/>
              <a:t>jaringan</a:t>
            </a:r>
            <a:r>
              <a:rPr lang="en-US" dirty="0"/>
              <a:t> computer </a:t>
            </a:r>
            <a:endParaRPr dirty="0"/>
          </a:p>
        </p:txBody>
      </p:sp>
    </p:spTree>
    <p:extLst>
      <p:ext uri="{BB962C8B-B14F-4D97-AF65-F5344CB8AC3E}">
        <p14:creationId xmlns:p14="http://schemas.microsoft.com/office/powerpoint/2010/main" val="217552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CCA33442-72A3-7692-4A72-B329B33E1802}"/>
            </a:ext>
          </a:extLst>
        </p:cNvPr>
        <p:cNvGrpSpPr/>
        <p:nvPr/>
      </p:nvGrpSpPr>
      <p:grpSpPr>
        <a:xfrm>
          <a:off x="0" y="0"/>
          <a:ext cx="0" cy="0"/>
          <a:chOff x="0" y="0"/>
          <a:chExt cx="0" cy="0"/>
        </a:xfrm>
      </p:grpSpPr>
      <p:sp>
        <p:nvSpPr>
          <p:cNvPr id="82" name="Google Shape;82;g2a91225d7f6_0_5:notes">
            <a:extLst>
              <a:ext uri="{FF2B5EF4-FFF2-40B4-BE49-F238E27FC236}">
                <a16:creationId xmlns:a16="http://schemas.microsoft.com/office/drawing/2014/main" id="{5C85DA6B-DF50-69EB-90F6-6A328562A2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91225d7f6_0_5:notes">
            <a:extLst>
              <a:ext uri="{FF2B5EF4-FFF2-40B4-BE49-F238E27FC236}">
                <a16:creationId xmlns:a16="http://schemas.microsoft.com/office/drawing/2014/main" id="{4BAB011B-E5C3-8C43-AEDC-17EA0CC372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dirty="0" err="1"/>
              <a:t>lalu</a:t>
            </a:r>
            <a:r>
              <a:rPr lang="en-US" dirty="0"/>
              <a:t> </a:t>
            </a:r>
            <a:r>
              <a:rPr lang="en-US" dirty="0" err="1"/>
              <a:t>apa</a:t>
            </a:r>
            <a:r>
              <a:rPr lang="en-US" dirty="0"/>
              <a:t> </a:t>
            </a:r>
            <a:r>
              <a:rPr lang="en-US" dirty="0" err="1"/>
              <a:t>saja</a:t>
            </a:r>
            <a:r>
              <a:rPr lang="en-US" dirty="0"/>
              <a:t> yang </a:t>
            </a:r>
            <a:r>
              <a:rPr lang="en-US" dirty="0" err="1"/>
              <a:t>akan</a:t>
            </a:r>
            <a:r>
              <a:rPr lang="en-US" dirty="0"/>
              <a:t> </a:t>
            </a:r>
            <a:r>
              <a:rPr lang="en-US" dirty="0" err="1"/>
              <a:t>menjadi</a:t>
            </a:r>
            <a:r>
              <a:rPr lang="en-US" dirty="0"/>
              <a:t> </a:t>
            </a:r>
            <a:r>
              <a:rPr lang="en-US" dirty="0" err="1"/>
              <a:t>pembahasan</a:t>
            </a:r>
            <a:r>
              <a:rPr lang="en-US" dirty="0"/>
              <a:t> pada kali </a:t>
            </a:r>
            <a:r>
              <a:rPr lang="en-US" dirty="0" err="1"/>
              <a:t>ini</a:t>
            </a:r>
            <a:r>
              <a:rPr lang="en-US" dirty="0"/>
              <a:t> , yang </a:t>
            </a:r>
            <a:r>
              <a:rPr lang="en-US" dirty="0" err="1"/>
              <a:t>pertama</a:t>
            </a:r>
            <a:endParaRPr lang="en-US" dirty="0"/>
          </a:p>
          <a:p>
            <a:pPr marL="0" lvl="0" indent="0" algn="l" rtl="0">
              <a:spcBef>
                <a:spcPts val="0"/>
              </a:spcBef>
              <a:spcAft>
                <a:spcPts val="0"/>
              </a:spcAft>
              <a:buNone/>
            </a:pPr>
            <a:r>
              <a:rPr lang="en-US" dirty="0"/>
              <a:t>-  </a:t>
            </a:r>
            <a:r>
              <a:rPr lang="en-US" dirty="0" err="1"/>
              <a:t>Pengenalan</a:t>
            </a:r>
            <a:r>
              <a:rPr lang="en-US" dirty="0"/>
              <a:t> </a:t>
            </a:r>
            <a:r>
              <a:rPr lang="en-US" dirty="0" err="1"/>
              <a:t>Jaringan</a:t>
            </a:r>
            <a:r>
              <a:rPr lang="en-US" dirty="0"/>
              <a:t> </a:t>
            </a:r>
            <a:r>
              <a:rPr lang="en-US" dirty="0" err="1"/>
              <a:t>Komputer</a:t>
            </a:r>
            <a:r>
              <a:rPr lang="en-US" dirty="0"/>
              <a:t> :  </a:t>
            </a:r>
            <a:r>
              <a:rPr lang="en-US" dirty="0" err="1"/>
              <a:t>disini</a:t>
            </a:r>
            <a:r>
              <a:rPr lang="en-US" dirty="0"/>
              <a:t> </a:t>
            </a:r>
            <a:r>
              <a:rPr lang="en-US" dirty="0" err="1"/>
              <a:t>kita</a:t>
            </a:r>
            <a:r>
              <a:rPr lang="en-US" dirty="0"/>
              <a:t> </a:t>
            </a:r>
            <a:r>
              <a:rPr lang="en-US" dirty="0" err="1"/>
              <a:t>akan</a:t>
            </a:r>
            <a:r>
              <a:rPr lang="en-US" dirty="0"/>
              <a:t> </a:t>
            </a:r>
            <a:r>
              <a:rPr lang="en-US" dirty="0" err="1"/>
              <a:t>mempelajari</a:t>
            </a:r>
            <a:r>
              <a:rPr lang="en-US" dirty="0"/>
              <a:t> </a:t>
            </a:r>
            <a:r>
              <a:rPr lang="en-US" dirty="0" err="1"/>
              <a:t>mulai</a:t>
            </a:r>
            <a:r>
              <a:rPr lang="en-US" dirty="0"/>
              <a:t> </a:t>
            </a:r>
            <a:r>
              <a:rPr lang="en-US" dirty="0" err="1"/>
              <a:t>dari</a:t>
            </a:r>
            <a:r>
              <a:rPr lang="en-US" dirty="0"/>
              <a:t> Sejarah , </a:t>
            </a:r>
            <a:r>
              <a:rPr lang="en-US" dirty="0" err="1"/>
              <a:t>konsep</a:t>
            </a:r>
            <a:r>
              <a:rPr lang="en-US" dirty="0"/>
              <a:t> </a:t>
            </a:r>
            <a:r>
              <a:rPr lang="en-US" dirty="0" err="1"/>
              <a:t>umum</a:t>
            </a:r>
            <a:r>
              <a:rPr lang="en-US" dirty="0"/>
              <a:t> </a:t>
            </a:r>
            <a:r>
              <a:rPr lang="en-US" dirty="0" err="1"/>
              <a:t>hingga</a:t>
            </a:r>
            <a:r>
              <a:rPr lang="en-US" dirty="0"/>
              <a:t> </a:t>
            </a:r>
            <a:r>
              <a:rPr lang="en-US" dirty="0" err="1"/>
              <a:t>topologi</a:t>
            </a:r>
            <a:r>
              <a:rPr lang="en-US" dirty="0"/>
              <a:t> .</a:t>
            </a:r>
          </a:p>
          <a:p>
            <a:pPr marL="171450" lvl="0" indent="-171450" algn="l" rtl="0">
              <a:spcBef>
                <a:spcPts val="0"/>
              </a:spcBef>
              <a:spcAft>
                <a:spcPts val="0"/>
              </a:spcAft>
              <a:buFontTx/>
              <a:buChar char="-"/>
            </a:pPr>
            <a:r>
              <a:rPr lang="en-US" dirty="0" err="1"/>
              <a:t>Kemudian</a:t>
            </a:r>
            <a:r>
              <a:rPr lang="en-US" dirty="0"/>
              <a:t> </a:t>
            </a:r>
            <a:r>
              <a:rPr lang="en-US" dirty="0" err="1"/>
              <a:t>kita</a:t>
            </a:r>
            <a:r>
              <a:rPr lang="en-US" dirty="0"/>
              <a:t> </a:t>
            </a:r>
            <a:r>
              <a:rPr lang="en-US" dirty="0" err="1"/>
              <a:t>akan</a:t>
            </a:r>
            <a:r>
              <a:rPr lang="en-US" dirty="0"/>
              <a:t> </a:t>
            </a:r>
            <a:r>
              <a:rPr lang="en-US" dirty="0" err="1"/>
              <a:t>mempelajari</a:t>
            </a:r>
            <a:r>
              <a:rPr lang="en-US" dirty="0"/>
              <a:t> </a:t>
            </a:r>
            <a:r>
              <a:rPr lang="en-US" dirty="0" err="1"/>
              <a:t>mengenai</a:t>
            </a:r>
            <a:r>
              <a:rPr lang="en-US" dirty="0"/>
              <a:t> </a:t>
            </a:r>
            <a:r>
              <a:rPr lang="en-US" dirty="0" err="1"/>
              <a:t>perangkat</a:t>
            </a:r>
            <a:r>
              <a:rPr lang="en-US" dirty="0"/>
              <a:t> </a:t>
            </a:r>
            <a:r>
              <a:rPr lang="en-US" dirty="0" err="1"/>
              <a:t>ataupun</a:t>
            </a:r>
            <a:r>
              <a:rPr lang="en-US" dirty="0"/>
              <a:t> media yang </a:t>
            </a:r>
            <a:r>
              <a:rPr lang="en-US" dirty="0" err="1"/>
              <a:t>digunakan</a:t>
            </a:r>
            <a:r>
              <a:rPr lang="en-US" dirty="0"/>
              <a:t> pada </a:t>
            </a:r>
            <a:r>
              <a:rPr lang="en-US" dirty="0" err="1"/>
              <a:t>jaringan</a:t>
            </a:r>
            <a:r>
              <a:rPr lang="en-US" dirty="0"/>
              <a:t> computer </a:t>
            </a:r>
          </a:p>
          <a:p>
            <a:pPr marL="171450" lvl="0" indent="-171450" algn="l" rtl="0">
              <a:spcBef>
                <a:spcPts val="0"/>
              </a:spcBef>
              <a:spcAft>
                <a:spcPts val="0"/>
              </a:spcAft>
              <a:buFontTx/>
              <a:buChar char="-"/>
            </a:pPr>
            <a:r>
              <a:rPr lang="en-US" dirty="0"/>
              <a:t> </a:t>
            </a:r>
            <a:r>
              <a:rPr lang="en-US" dirty="0" err="1"/>
              <a:t>Selanjutnya</a:t>
            </a:r>
            <a:r>
              <a:rPr lang="en-US" dirty="0"/>
              <a:t> </a:t>
            </a:r>
            <a:r>
              <a:rPr lang="en-US" dirty="0" err="1"/>
              <a:t>kita</a:t>
            </a:r>
            <a:r>
              <a:rPr lang="en-US" dirty="0"/>
              <a:t> </a:t>
            </a:r>
            <a:r>
              <a:rPr lang="en-US" dirty="0" err="1"/>
              <a:t>akan</a:t>
            </a:r>
            <a:r>
              <a:rPr lang="en-US" dirty="0"/>
              <a:t> </a:t>
            </a:r>
            <a:r>
              <a:rPr lang="en-US" dirty="0" err="1"/>
              <a:t>berbicara</a:t>
            </a:r>
            <a:r>
              <a:rPr lang="en-US" dirty="0"/>
              <a:t> </a:t>
            </a:r>
            <a:r>
              <a:rPr lang="en-US" dirty="0" err="1"/>
              <a:t>mengenai</a:t>
            </a:r>
            <a:r>
              <a:rPr lang="en-US" dirty="0"/>
              <a:t> </a:t>
            </a:r>
            <a:r>
              <a:rPr lang="en-US" dirty="0" err="1"/>
              <a:t>standar</a:t>
            </a:r>
            <a:r>
              <a:rPr lang="en-US" dirty="0"/>
              <a:t> </a:t>
            </a:r>
            <a:r>
              <a:rPr lang="en-US" dirty="0" err="1"/>
              <a:t>komunikasi</a:t>
            </a:r>
            <a:r>
              <a:rPr lang="en-US" dirty="0"/>
              <a:t> Dimana </a:t>
            </a:r>
            <a:r>
              <a:rPr lang="en-US" dirty="0" err="1"/>
              <a:t>nanti</a:t>
            </a:r>
            <a:r>
              <a:rPr lang="en-US" dirty="0"/>
              <a:t> </a:t>
            </a:r>
            <a:r>
              <a:rPr lang="en-US" dirty="0" err="1"/>
              <a:t>didalamnya</a:t>
            </a:r>
            <a:r>
              <a:rPr lang="en-US" dirty="0"/>
              <a:t> </a:t>
            </a:r>
            <a:r>
              <a:rPr lang="en-US" dirty="0" err="1"/>
              <a:t>akan</a:t>
            </a:r>
            <a:r>
              <a:rPr lang="en-US" dirty="0"/>
              <a:t> </a:t>
            </a:r>
            <a:r>
              <a:rPr lang="en-US" dirty="0" err="1"/>
              <a:t>membahas</a:t>
            </a:r>
            <a:r>
              <a:rPr lang="en-US" dirty="0"/>
              <a:t> </a:t>
            </a:r>
            <a:r>
              <a:rPr lang="en-US" dirty="0" err="1"/>
              <a:t>seperti</a:t>
            </a:r>
            <a:r>
              <a:rPr lang="en-US" dirty="0"/>
              <a:t> OSI LAYER, TCP , IP Protocol dan </a:t>
            </a:r>
            <a:r>
              <a:rPr lang="en-US" dirty="0" err="1"/>
              <a:t>sebagainya</a:t>
            </a:r>
            <a:endParaRPr lang="en-US" dirty="0"/>
          </a:p>
          <a:p>
            <a:pPr marL="171450" lvl="0" indent="-171450" algn="l" rtl="0">
              <a:spcBef>
                <a:spcPts val="0"/>
              </a:spcBef>
              <a:spcAft>
                <a:spcPts val="0"/>
              </a:spcAft>
              <a:buFontTx/>
              <a:buChar char="-"/>
            </a:pPr>
            <a:r>
              <a:rPr lang="en-US" dirty="0"/>
              <a:t> </a:t>
            </a:r>
            <a:r>
              <a:rPr lang="en-US" dirty="0" err="1"/>
              <a:t>Selanjutnya</a:t>
            </a:r>
            <a:r>
              <a:rPr lang="en-US" dirty="0"/>
              <a:t> </a:t>
            </a:r>
            <a:r>
              <a:rPr lang="en-US" dirty="0" err="1"/>
              <a:t>ada</a:t>
            </a:r>
            <a:r>
              <a:rPr lang="en-US" dirty="0"/>
              <a:t> </a:t>
            </a:r>
            <a:r>
              <a:rPr lang="en-US" dirty="0" err="1"/>
              <a:t>pengalamatan</a:t>
            </a:r>
            <a:r>
              <a:rPr lang="en-US" dirty="0"/>
              <a:t> </a:t>
            </a:r>
            <a:r>
              <a:rPr lang="en-US" dirty="0" err="1"/>
              <a:t>atau</a:t>
            </a:r>
            <a:r>
              <a:rPr lang="en-US" dirty="0"/>
              <a:t> addressing ..  </a:t>
            </a:r>
            <a:r>
              <a:rPr lang="en-US" dirty="0" err="1"/>
              <a:t>ini</a:t>
            </a:r>
            <a:r>
              <a:rPr lang="en-US" dirty="0"/>
              <a:t> </a:t>
            </a:r>
            <a:r>
              <a:rPr lang="en-US" dirty="0" err="1"/>
              <a:t>merupakan</a:t>
            </a:r>
            <a:r>
              <a:rPr lang="en-US" dirty="0"/>
              <a:t> </a:t>
            </a:r>
            <a:r>
              <a:rPr lang="en-US" dirty="0" err="1"/>
              <a:t>hal</a:t>
            </a:r>
            <a:r>
              <a:rPr lang="en-US" dirty="0"/>
              <a:t> yang </a:t>
            </a:r>
            <a:r>
              <a:rPr lang="en-US" dirty="0" err="1"/>
              <a:t>cukup</a:t>
            </a:r>
            <a:r>
              <a:rPr lang="en-US" dirty="0"/>
              <a:t> </a:t>
            </a:r>
            <a:r>
              <a:rPr lang="en-US" dirty="0" err="1"/>
              <a:t>penting</a:t>
            </a:r>
            <a:r>
              <a:rPr lang="en-US" dirty="0"/>
              <a:t> di </a:t>
            </a:r>
            <a:r>
              <a:rPr lang="en-US" dirty="0" err="1"/>
              <a:t>dalam</a:t>
            </a:r>
            <a:r>
              <a:rPr lang="en-US" dirty="0"/>
              <a:t> </a:t>
            </a:r>
            <a:r>
              <a:rPr lang="en-US" dirty="0" err="1"/>
              <a:t>sebuah</a:t>
            </a:r>
            <a:r>
              <a:rPr lang="en-US" dirty="0"/>
              <a:t> </a:t>
            </a:r>
            <a:r>
              <a:rPr lang="en-US" dirty="0" err="1"/>
              <a:t>jaringan</a:t>
            </a:r>
            <a:r>
              <a:rPr lang="en-US" dirty="0"/>
              <a:t> , </a:t>
            </a:r>
            <a:r>
              <a:rPr lang="en-US" dirty="0" err="1"/>
              <a:t>Didalamnya</a:t>
            </a:r>
            <a:r>
              <a:rPr lang="en-US" dirty="0"/>
              <a:t> </a:t>
            </a:r>
            <a:r>
              <a:rPr lang="en-US" dirty="0" err="1"/>
              <a:t>kita</a:t>
            </a:r>
            <a:r>
              <a:rPr lang="en-US" dirty="0"/>
              <a:t> </a:t>
            </a:r>
            <a:r>
              <a:rPr lang="en-US" dirty="0" err="1"/>
              <a:t>nanti</a:t>
            </a:r>
            <a:r>
              <a:rPr lang="en-US" dirty="0"/>
              <a:t> </a:t>
            </a:r>
            <a:r>
              <a:rPr lang="en-US" dirty="0" err="1"/>
              <a:t>banyak</a:t>
            </a:r>
            <a:r>
              <a:rPr lang="en-US" dirty="0"/>
              <a:t> </a:t>
            </a:r>
            <a:r>
              <a:rPr lang="en-US" dirty="0" err="1"/>
              <a:t>bebrbicara</a:t>
            </a:r>
            <a:r>
              <a:rPr lang="en-US" dirty="0"/>
              <a:t> </a:t>
            </a:r>
            <a:r>
              <a:rPr lang="en-US" dirty="0" err="1"/>
              <a:t>mengenai</a:t>
            </a:r>
            <a:r>
              <a:rPr lang="en-US" dirty="0"/>
              <a:t> IP Address </a:t>
            </a:r>
            <a:r>
              <a:rPr lang="en-US" dirty="0" err="1"/>
              <a:t>kemudian</a:t>
            </a:r>
            <a:r>
              <a:rPr lang="en-US" dirty="0"/>
              <a:t> </a:t>
            </a:r>
            <a:r>
              <a:rPr lang="en-US" dirty="0" err="1"/>
              <a:t>beberapa</a:t>
            </a:r>
            <a:r>
              <a:rPr lang="en-US" dirty="0"/>
              <a:t> Teknik </a:t>
            </a:r>
            <a:r>
              <a:rPr lang="en-US" dirty="0" err="1"/>
              <a:t>seperti</a:t>
            </a:r>
            <a:r>
              <a:rPr lang="en-US" dirty="0"/>
              <a:t> something </a:t>
            </a:r>
            <a:r>
              <a:rPr lang="en-US" dirty="0" err="1"/>
              <a:t>ataupun</a:t>
            </a:r>
            <a:r>
              <a:rPr lang="en-US" dirty="0"/>
              <a:t> VLSM .</a:t>
            </a:r>
          </a:p>
          <a:p>
            <a:pPr marL="171450" lvl="0" indent="-171450" algn="l" rtl="0">
              <a:spcBef>
                <a:spcPts val="0"/>
              </a:spcBef>
              <a:spcAft>
                <a:spcPts val="0"/>
              </a:spcAft>
              <a:buFontTx/>
              <a:buChar char="-"/>
            </a:pPr>
            <a:r>
              <a:rPr lang="en-US" dirty="0" err="1"/>
              <a:t>Kemudian</a:t>
            </a:r>
            <a:r>
              <a:rPr lang="en-US" dirty="0"/>
              <a:t> </a:t>
            </a:r>
            <a:r>
              <a:rPr lang="en-US" dirty="0" err="1"/>
              <a:t>selanjutnya</a:t>
            </a:r>
            <a:r>
              <a:rPr lang="en-US" dirty="0"/>
              <a:t> </a:t>
            </a:r>
            <a:r>
              <a:rPr lang="en-US" dirty="0" err="1"/>
              <a:t>ada</a:t>
            </a:r>
            <a:r>
              <a:rPr lang="en-US" dirty="0"/>
              <a:t> Routing pada </a:t>
            </a:r>
            <a:r>
              <a:rPr lang="en-US" dirty="0" err="1"/>
              <a:t>sesi</a:t>
            </a:r>
            <a:r>
              <a:rPr lang="en-US" dirty="0"/>
              <a:t> </a:t>
            </a:r>
            <a:r>
              <a:rPr lang="en-US" dirty="0" err="1"/>
              <a:t>ini</a:t>
            </a:r>
            <a:r>
              <a:rPr lang="en-US" dirty="0"/>
              <a:t> </a:t>
            </a:r>
            <a:r>
              <a:rPr lang="en-US" dirty="0" err="1"/>
              <a:t>kita</a:t>
            </a:r>
            <a:r>
              <a:rPr lang="en-US" dirty="0"/>
              <a:t> </a:t>
            </a:r>
            <a:r>
              <a:rPr lang="en-US" dirty="0" err="1"/>
              <a:t>akan</a:t>
            </a:r>
            <a:r>
              <a:rPr lang="en-US" dirty="0"/>
              <a:t> </a:t>
            </a:r>
            <a:r>
              <a:rPr lang="en-US" dirty="0" err="1"/>
              <a:t>belajar</a:t>
            </a:r>
            <a:r>
              <a:rPr lang="en-US" dirty="0"/>
              <a:t> </a:t>
            </a:r>
            <a:r>
              <a:rPr lang="en-US" dirty="0" err="1"/>
              <a:t>mengenai</a:t>
            </a:r>
            <a:r>
              <a:rPr lang="en-US" dirty="0"/>
              <a:t> </a:t>
            </a:r>
            <a:r>
              <a:rPr lang="en-US" dirty="0" err="1"/>
              <a:t>bagaimana</a:t>
            </a:r>
            <a:r>
              <a:rPr lang="en-US" dirty="0"/>
              <a:t> </a:t>
            </a:r>
            <a:r>
              <a:rPr lang="en-US" dirty="0" err="1"/>
              <a:t>cara</a:t>
            </a:r>
            <a:r>
              <a:rPr lang="en-US" dirty="0"/>
              <a:t> </a:t>
            </a:r>
            <a:r>
              <a:rPr lang="en-US" dirty="0" err="1"/>
              <a:t>menghubungkan</a:t>
            </a:r>
            <a:r>
              <a:rPr lang="en-US" dirty="0"/>
              <a:t> </a:t>
            </a:r>
            <a:r>
              <a:rPr lang="en-US" dirty="0" err="1"/>
              <a:t>jaringan</a:t>
            </a:r>
            <a:r>
              <a:rPr lang="en-US" dirty="0"/>
              <a:t> internal </a:t>
            </a:r>
            <a:r>
              <a:rPr lang="en-US" dirty="0" err="1"/>
              <a:t>kita</a:t>
            </a:r>
            <a:r>
              <a:rPr lang="en-US" dirty="0"/>
              <a:t> </a:t>
            </a:r>
            <a:r>
              <a:rPr lang="en-US" dirty="0" err="1"/>
              <a:t>dengan</a:t>
            </a:r>
            <a:r>
              <a:rPr lang="en-US" dirty="0"/>
              <a:t> </a:t>
            </a:r>
            <a:r>
              <a:rPr lang="en-US" dirty="0" err="1"/>
              <a:t>jaringan</a:t>
            </a:r>
            <a:r>
              <a:rPr lang="en-US" dirty="0"/>
              <a:t> </a:t>
            </a:r>
            <a:r>
              <a:rPr lang="en-US" dirty="0" err="1"/>
              <a:t>luar</a:t>
            </a:r>
            <a:r>
              <a:rPr lang="en-US" dirty="0"/>
              <a:t> </a:t>
            </a:r>
            <a:r>
              <a:rPr lang="en-US" dirty="0" err="1"/>
              <a:t>selanjutnya</a:t>
            </a:r>
            <a:r>
              <a:rPr lang="en-US" dirty="0"/>
              <a:t> , </a:t>
            </a:r>
            <a:r>
              <a:rPr lang="en-US" dirty="0" err="1"/>
              <a:t>dengan</a:t>
            </a:r>
            <a:r>
              <a:rPr lang="en-US" dirty="0"/>
              <a:t> </a:t>
            </a:r>
            <a:r>
              <a:rPr lang="en-US" dirty="0" err="1"/>
              <a:t>menggunakan</a:t>
            </a:r>
            <a:r>
              <a:rPr lang="en-US" dirty="0"/>
              <a:t> routing static </a:t>
            </a:r>
          </a:p>
        </p:txBody>
      </p:sp>
    </p:spTree>
    <p:extLst>
      <p:ext uri="{BB962C8B-B14F-4D97-AF65-F5344CB8AC3E}">
        <p14:creationId xmlns:p14="http://schemas.microsoft.com/office/powerpoint/2010/main" val="9167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6574DED4-5908-1BB9-443F-B0B280E09E74}"/>
            </a:ext>
          </a:extLst>
        </p:cNvPr>
        <p:cNvGrpSpPr/>
        <p:nvPr/>
      </p:nvGrpSpPr>
      <p:grpSpPr>
        <a:xfrm>
          <a:off x="0" y="0"/>
          <a:ext cx="0" cy="0"/>
          <a:chOff x="0" y="0"/>
          <a:chExt cx="0" cy="0"/>
        </a:xfrm>
      </p:grpSpPr>
      <p:sp>
        <p:nvSpPr>
          <p:cNvPr id="636" name="Google Shape;636;g2b00cf9bf66_0_921:notes">
            <a:extLst>
              <a:ext uri="{FF2B5EF4-FFF2-40B4-BE49-F238E27FC236}">
                <a16:creationId xmlns:a16="http://schemas.microsoft.com/office/drawing/2014/main" id="{FF7F8246-AAE7-87C4-AA4A-9907EBEC30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b00cf9bf66_0_921:notes">
            <a:extLst>
              <a:ext uri="{FF2B5EF4-FFF2-40B4-BE49-F238E27FC236}">
                <a16:creationId xmlns:a16="http://schemas.microsoft.com/office/drawing/2014/main" id="{05562477-4FB7-E6F1-D127-0C1235680B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242424"/>
                </a:solidFill>
                <a:effectLst/>
                <a:latin typeface="source-serif-pro"/>
              </a:rPr>
              <a:t>tujuan</a:t>
            </a:r>
            <a:r>
              <a:rPr lang="en-US" b="0" i="0" dirty="0">
                <a:solidFill>
                  <a:srgbClr val="242424"/>
                </a:solidFill>
                <a:effectLst/>
                <a:latin typeface="source-serif-pro"/>
              </a:rPr>
              <a:t> </a:t>
            </a:r>
            <a:r>
              <a:rPr lang="en-US" b="0" i="0" dirty="0" err="1">
                <a:solidFill>
                  <a:srgbClr val="242424"/>
                </a:solidFill>
                <a:effectLst/>
                <a:latin typeface="source-serif-pro"/>
              </a:rPr>
              <a:t>dibangunnya</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adalah</a:t>
            </a:r>
            <a:r>
              <a:rPr lang="en-US" b="0" i="0" dirty="0">
                <a:solidFill>
                  <a:srgbClr val="242424"/>
                </a:solidFill>
                <a:effectLst/>
                <a:latin typeface="source-serif-pro"/>
              </a:rPr>
              <a:t> </a:t>
            </a:r>
            <a:r>
              <a:rPr lang="en-US" b="0" i="0" dirty="0" err="1">
                <a:solidFill>
                  <a:srgbClr val="242424"/>
                </a:solidFill>
                <a:effectLst/>
                <a:latin typeface="source-serif-pro"/>
              </a:rPr>
              <a:t>supaya</a:t>
            </a:r>
            <a:r>
              <a:rPr lang="en-US" b="0" i="0" dirty="0">
                <a:solidFill>
                  <a:srgbClr val="242424"/>
                </a:solidFill>
                <a:effectLst/>
                <a:latin typeface="source-serif-pro"/>
              </a:rPr>
              <a:t> data </a:t>
            </a:r>
            <a:r>
              <a:rPr lang="en-US" b="0" i="0" dirty="0" err="1">
                <a:solidFill>
                  <a:srgbClr val="242424"/>
                </a:solidFill>
                <a:effectLst/>
                <a:latin typeface="source-serif-pro"/>
              </a:rPr>
              <a:t>atau</a:t>
            </a:r>
            <a:r>
              <a:rPr lang="en-US" b="0" i="0" dirty="0">
                <a:solidFill>
                  <a:srgbClr val="242424"/>
                </a:solidFill>
                <a:effectLst/>
                <a:latin typeface="source-serif-pro"/>
              </a:rPr>
              <a:t> </a:t>
            </a:r>
            <a:r>
              <a:rPr lang="en-US" b="0" i="0" dirty="0" err="1">
                <a:solidFill>
                  <a:srgbClr val="242424"/>
                </a:solidFill>
                <a:effectLst/>
                <a:latin typeface="source-serif-pro"/>
              </a:rPr>
              <a:t>informasi</a:t>
            </a:r>
            <a:r>
              <a:rPr lang="en-US" b="0" i="0" dirty="0">
                <a:solidFill>
                  <a:srgbClr val="242424"/>
                </a:solidFill>
                <a:effectLst/>
                <a:latin typeface="source-serif-pro"/>
              </a:rPr>
              <a:t> yang </a:t>
            </a:r>
            <a:r>
              <a:rPr lang="en-US" b="0" i="0" dirty="0" err="1">
                <a:solidFill>
                  <a:srgbClr val="242424"/>
                </a:solidFill>
                <a:effectLst/>
                <a:latin typeface="source-serif-pro"/>
              </a:rPr>
              <a:t>dibawa</a:t>
            </a:r>
            <a:r>
              <a:rPr lang="en-US" b="0" i="0" dirty="0">
                <a:solidFill>
                  <a:srgbClr val="242424"/>
                </a:solidFill>
                <a:effectLst/>
                <a:latin typeface="source-serif-pro"/>
              </a:rPr>
              <a:t> oleh transmitter (</a:t>
            </a:r>
            <a:r>
              <a:rPr lang="en-US" b="0" i="0" dirty="0" err="1">
                <a:solidFill>
                  <a:srgbClr val="242424"/>
                </a:solidFill>
                <a:effectLst/>
                <a:latin typeface="source-serif-pro"/>
              </a:rPr>
              <a:t>pengirim</a:t>
            </a:r>
            <a:r>
              <a:rPr lang="en-US" b="0" i="0" dirty="0">
                <a:solidFill>
                  <a:srgbClr val="242424"/>
                </a:solidFill>
                <a:effectLst/>
                <a:latin typeface="source-serif-pro"/>
              </a:rPr>
              <a:t>) </a:t>
            </a:r>
            <a:r>
              <a:rPr lang="en-US" b="0" i="0" dirty="0" err="1">
                <a:solidFill>
                  <a:srgbClr val="242424"/>
                </a:solidFill>
                <a:effectLst/>
                <a:latin typeface="source-serif-pro"/>
              </a:rPr>
              <a:t>bisa</a:t>
            </a:r>
            <a:r>
              <a:rPr lang="en-US" b="0" i="0" dirty="0">
                <a:solidFill>
                  <a:srgbClr val="242424"/>
                </a:solidFill>
                <a:effectLst/>
                <a:latin typeface="source-serif-pro"/>
              </a:rPr>
              <a:t> </a:t>
            </a:r>
            <a:r>
              <a:rPr lang="en-US" b="0" i="0" dirty="0" err="1">
                <a:solidFill>
                  <a:srgbClr val="242424"/>
                </a:solidFill>
                <a:effectLst/>
                <a:latin typeface="source-serif-pro"/>
              </a:rPr>
              <a:t>sampai</a:t>
            </a:r>
            <a:r>
              <a:rPr lang="en-US" b="0" i="0" dirty="0">
                <a:solidFill>
                  <a:srgbClr val="242424"/>
                </a:solidFill>
                <a:effectLst/>
                <a:latin typeface="source-serif-pro"/>
              </a:rPr>
              <a:t> </a:t>
            </a:r>
            <a:r>
              <a:rPr lang="en-US" b="0" i="0" dirty="0" err="1">
                <a:solidFill>
                  <a:srgbClr val="242424"/>
                </a:solidFill>
                <a:effectLst/>
                <a:latin typeface="source-serif-pro"/>
              </a:rPr>
              <a:t>kepada</a:t>
            </a:r>
            <a:r>
              <a:rPr lang="en-US" b="0" i="0" dirty="0">
                <a:solidFill>
                  <a:srgbClr val="242424"/>
                </a:solidFill>
                <a:effectLst/>
                <a:latin typeface="source-serif-pro"/>
              </a:rPr>
              <a:t> receiver (</a:t>
            </a:r>
            <a:r>
              <a:rPr lang="en-US" b="0" i="0" dirty="0" err="1">
                <a:solidFill>
                  <a:srgbClr val="242424"/>
                </a:solidFill>
                <a:effectLst/>
                <a:latin typeface="source-serif-pro"/>
              </a:rPr>
              <a:t>penerima</a:t>
            </a:r>
            <a:r>
              <a:rPr lang="en-US" b="0" i="0" dirty="0">
                <a:solidFill>
                  <a:srgbClr val="242424"/>
                </a:solidFill>
                <a:effectLst/>
                <a:latin typeface="source-serif-pro"/>
              </a:rPr>
              <a:t>) </a:t>
            </a:r>
            <a:r>
              <a:rPr lang="en-US" b="0" i="0" dirty="0" err="1">
                <a:solidFill>
                  <a:srgbClr val="242424"/>
                </a:solidFill>
                <a:effectLst/>
                <a:latin typeface="source-serif-pro"/>
              </a:rPr>
              <a:t>dengan</a:t>
            </a:r>
            <a:r>
              <a:rPr lang="en-US" b="0" i="0" dirty="0">
                <a:solidFill>
                  <a:srgbClr val="242424"/>
                </a:solidFill>
                <a:effectLst/>
                <a:latin typeface="source-serif-pro"/>
              </a:rPr>
              <a:t> </a:t>
            </a:r>
            <a:r>
              <a:rPr lang="en-US" b="0" i="0" dirty="0" err="1">
                <a:solidFill>
                  <a:srgbClr val="242424"/>
                </a:solidFill>
                <a:effectLst/>
                <a:latin typeface="source-serif-pro"/>
              </a:rPr>
              <a:t>tepat</a:t>
            </a:r>
            <a:r>
              <a:rPr lang="en-US" b="0" i="0" dirty="0">
                <a:solidFill>
                  <a:srgbClr val="242424"/>
                </a:solidFill>
                <a:effectLst/>
                <a:latin typeface="source-serif-pro"/>
              </a:rPr>
              <a:t>, </a:t>
            </a:r>
            <a:r>
              <a:rPr lang="en-US" b="0" i="0" dirty="0" err="1">
                <a:solidFill>
                  <a:srgbClr val="242424"/>
                </a:solidFill>
                <a:effectLst/>
                <a:latin typeface="source-serif-pro"/>
              </a:rPr>
              <a:t>cepat</a:t>
            </a:r>
            <a:r>
              <a:rPr lang="en-US" b="0" i="0" dirty="0">
                <a:solidFill>
                  <a:srgbClr val="242424"/>
                </a:solidFill>
                <a:effectLst/>
                <a:latin typeface="source-serif-pro"/>
              </a:rPr>
              <a:t> dan </a:t>
            </a:r>
            <a:r>
              <a:rPr lang="en-US" b="0" i="0" dirty="0" err="1">
                <a:solidFill>
                  <a:srgbClr val="242424"/>
                </a:solidFill>
                <a:effectLst/>
                <a:latin typeface="source-serif-pro"/>
              </a:rPr>
              <a:t>akurat</a:t>
            </a:r>
            <a:r>
              <a:rPr lang="en-US" b="0" i="0" dirty="0">
                <a:solidFill>
                  <a:srgbClr val="242424"/>
                </a:solidFill>
                <a:effectLst/>
                <a:latin typeface="source-serif-pro"/>
              </a:rPr>
              <a:t>.</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6642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84701171-BF10-798D-D857-0852338E3B2F}"/>
            </a:ext>
          </a:extLst>
        </p:cNvPr>
        <p:cNvGrpSpPr/>
        <p:nvPr/>
      </p:nvGrpSpPr>
      <p:grpSpPr>
        <a:xfrm>
          <a:off x="0" y="0"/>
          <a:ext cx="0" cy="0"/>
          <a:chOff x="0" y="0"/>
          <a:chExt cx="0" cy="0"/>
        </a:xfrm>
      </p:grpSpPr>
      <p:sp>
        <p:nvSpPr>
          <p:cNvPr id="88" name="Google Shape;88;g2a91225d7f6_0_10:notes">
            <a:extLst>
              <a:ext uri="{FF2B5EF4-FFF2-40B4-BE49-F238E27FC236}">
                <a16:creationId xmlns:a16="http://schemas.microsoft.com/office/drawing/2014/main" id="{35EAD84A-01DB-B362-B30D-2F98247F69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a:extLst>
              <a:ext uri="{FF2B5EF4-FFF2-40B4-BE49-F238E27FC236}">
                <a16:creationId xmlns:a16="http://schemas.microsoft.com/office/drawing/2014/main" id="{73465F17-1A35-4C64-3D6A-53F46228BE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815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1225d7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Wired network </a:t>
            </a:r>
            <a:r>
              <a:rPr lang="en-US" b="0" i="0" dirty="0" err="1">
                <a:solidFill>
                  <a:srgbClr val="242424"/>
                </a:solidFill>
                <a:effectLst/>
                <a:latin typeface="source-serif-pro"/>
              </a:rPr>
              <a:t>Contoh</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yang </a:t>
            </a:r>
            <a:r>
              <a:rPr lang="en-US" b="0" i="0" dirty="0" err="1">
                <a:solidFill>
                  <a:srgbClr val="242424"/>
                </a:solidFill>
                <a:effectLst/>
                <a:latin typeface="source-serif-pro"/>
              </a:rPr>
              <a:t>digunakan</a:t>
            </a:r>
            <a:r>
              <a:rPr lang="en-US" b="0" i="0" dirty="0">
                <a:solidFill>
                  <a:srgbClr val="242424"/>
                </a:solidFill>
                <a:effectLst/>
                <a:latin typeface="source-serif-pro"/>
              </a:rPr>
              <a:t> </a:t>
            </a:r>
            <a:r>
              <a:rPr lang="en-US" b="0" i="0" dirty="0" err="1">
                <a:solidFill>
                  <a:srgbClr val="242424"/>
                </a:solidFill>
                <a:effectLst/>
                <a:latin typeface="source-serif-pro"/>
              </a:rPr>
              <a:t>dalam</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computer </a:t>
            </a:r>
            <a:r>
              <a:rPr lang="en-US" b="0" i="0" dirty="0" err="1">
                <a:solidFill>
                  <a:srgbClr val="242424"/>
                </a:solidFill>
                <a:effectLst/>
                <a:latin typeface="source-serif-pro"/>
              </a:rPr>
              <a:t>berkabel</a:t>
            </a:r>
            <a:r>
              <a:rPr lang="en-US" b="0" i="0" dirty="0">
                <a:solidFill>
                  <a:srgbClr val="242424"/>
                </a:solidFill>
                <a:effectLst/>
                <a:latin typeface="source-serif-pro"/>
              </a:rPr>
              <a:t> </a:t>
            </a:r>
            <a:r>
              <a:rPr lang="en-US" b="0" i="0" dirty="0" err="1">
                <a:solidFill>
                  <a:srgbClr val="242424"/>
                </a:solidFill>
                <a:effectLst/>
                <a:latin typeface="source-serif-pro"/>
              </a:rPr>
              <a:t>adalah</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UTP, </a:t>
            </a:r>
            <a:r>
              <a:rPr lang="en-US" b="0" i="0" dirty="0" err="1">
                <a:solidFill>
                  <a:srgbClr val="242424"/>
                </a:solidFill>
                <a:effectLst/>
                <a:latin typeface="source-serif-pro"/>
              </a:rPr>
              <a:t>atau</a:t>
            </a:r>
            <a:r>
              <a:rPr lang="en-US" b="0" i="0" dirty="0">
                <a:solidFill>
                  <a:srgbClr val="242424"/>
                </a:solidFill>
                <a:effectLst/>
                <a:latin typeface="source-serif-pro"/>
              </a:rPr>
              <a:t> yang </a:t>
            </a:r>
            <a:r>
              <a:rPr lang="en-US" b="0" i="0" dirty="0" err="1">
                <a:solidFill>
                  <a:srgbClr val="242424"/>
                </a:solidFill>
                <a:effectLst/>
                <a:latin typeface="source-serif-pro"/>
              </a:rPr>
              <a:t>lebih</a:t>
            </a:r>
            <a:r>
              <a:rPr lang="en-US" b="0" i="0" dirty="0">
                <a:solidFill>
                  <a:srgbClr val="242424"/>
                </a:solidFill>
                <a:effectLst/>
                <a:latin typeface="source-serif-pro"/>
              </a:rPr>
              <a:t> familiar </a:t>
            </a:r>
            <a:r>
              <a:rPr lang="en-US" b="0" i="0" dirty="0" err="1">
                <a:solidFill>
                  <a:srgbClr val="242424"/>
                </a:solidFill>
                <a:effectLst/>
                <a:latin typeface="source-serif-pro"/>
              </a:rPr>
              <a:t>dengan</a:t>
            </a:r>
            <a:r>
              <a:rPr lang="en-US" b="0" i="0" dirty="0">
                <a:solidFill>
                  <a:srgbClr val="242424"/>
                </a:solidFill>
                <a:effectLst/>
                <a:latin typeface="source-serif-pro"/>
              </a:rPr>
              <a:t> </a:t>
            </a:r>
            <a:r>
              <a:rPr lang="en-US" b="0" i="0" dirty="0" err="1">
                <a:solidFill>
                  <a:srgbClr val="242424"/>
                </a:solidFill>
                <a:effectLst/>
                <a:latin typeface="source-serif-pro"/>
              </a:rPr>
              <a:t>sebutan</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LAN‘ </a:t>
            </a:r>
          </a:p>
          <a:p>
            <a:pPr marL="0" lvl="0" indent="0" algn="l" rtl="0">
              <a:spcBef>
                <a:spcPts val="0"/>
              </a:spcBef>
              <a:spcAft>
                <a:spcPts val="0"/>
              </a:spcAft>
              <a:buNone/>
            </a:pPr>
            <a:endParaRPr lang="en-US" b="0" i="0" dirty="0">
              <a:solidFill>
                <a:srgbClr val="242424"/>
              </a:solidFill>
              <a:effectLst/>
              <a:latin typeface="source-serif-pro"/>
            </a:endParaRPr>
          </a:p>
          <a:p>
            <a:pPr algn="l">
              <a:lnSpc>
                <a:spcPts val="2400"/>
              </a:lnSpc>
              <a:buNone/>
            </a:pPr>
            <a:r>
              <a:rPr lang="en-US" b="0" i="0" dirty="0" err="1">
                <a:solidFill>
                  <a:srgbClr val="242424"/>
                </a:solidFill>
                <a:effectLst/>
                <a:latin typeface="source-serif-pro"/>
              </a:rPr>
              <a:t>Berbeda</a:t>
            </a:r>
            <a:r>
              <a:rPr lang="en-US" b="0" i="0" dirty="0">
                <a:solidFill>
                  <a:srgbClr val="242424"/>
                </a:solidFill>
                <a:effectLst/>
                <a:latin typeface="source-serif-pro"/>
              </a:rPr>
              <a:t> </a:t>
            </a:r>
            <a:r>
              <a:rPr lang="en-US" b="0" i="0" dirty="0" err="1">
                <a:solidFill>
                  <a:srgbClr val="242424"/>
                </a:solidFill>
                <a:effectLst/>
                <a:latin typeface="source-serif-pro"/>
              </a:rPr>
              <a:t>dengan</a:t>
            </a:r>
            <a:r>
              <a:rPr lang="en-US" b="0" i="0" dirty="0">
                <a:solidFill>
                  <a:srgbClr val="242424"/>
                </a:solidFill>
                <a:effectLst/>
                <a:latin typeface="source-serif-pro"/>
              </a:rPr>
              <a:t> wired network, wireless network </a:t>
            </a:r>
            <a:r>
              <a:rPr lang="en-US" b="0" i="0" dirty="0" err="1">
                <a:solidFill>
                  <a:srgbClr val="242424"/>
                </a:solidFill>
                <a:effectLst/>
                <a:latin typeface="source-serif-pro"/>
              </a:rPr>
              <a:t>tidak</a:t>
            </a:r>
            <a:r>
              <a:rPr lang="en-US" b="0" i="0" dirty="0">
                <a:solidFill>
                  <a:srgbClr val="242424"/>
                </a:solidFill>
                <a:effectLst/>
                <a:latin typeface="source-serif-pro"/>
              </a:rPr>
              <a:t> </a:t>
            </a:r>
            <a:r>
              <a:rPr lang="en-US" b="0" i="0" dirty="0" err="1">
                <a:solidFill>
                  <a:srgbClr val="242424"/>
                </a:solidFill>
                <a:effectLst/>
                <a:latin typeface="source-serif-pro"/>
              </a:rPr>
              <a:t>menggunakan</a:t>
            </a:r>
            <a:r>
              <a:rPr lang="en-US" b="0" i="0" dirty="0">
                <a:solidFill>
                  <a:srgbClr val="242424"/>
                </a:solidFill>
                <a:effectLst/>
                <a:latin typeface="source-serif-pro"/>
              </a:rPr>
              <a:t> </a:t>
            </a:r>
            <a:r>
              <a:rPr lang="en-US" b="0" i="0" dirty="0" err="1">
                <a:solidFill>
                  <a:srgbClr val="242424"/>
                </a:solidFill>
                <a:effectLst/>
                <a:latin typeface="source-serif-pro"/>
              </a:rPr>
              <a:t>kabel</a:t>
            </a:r>
            <a:r>
              <a:rPr lang="en-US" b="0" i="0" dirty="0">
                <a:solidFill>
                  <a:srgbClr val="242424"/>
                </a:solidFill>
                <a:effectLst/>
                <a:latin typeface="source-serif-pro"/>
              </a:rPr>
              <a:t> </a:t>
            </a:r>
            <a:r>
              <a:rPr lang="en-US" b="0" i="0" dirty="0" err="1">
                <a:solidFill>
                  <a:srgbClr val="242424"/>
                </a:solidFill>
                <a:effectLst/>
                <a:latin typeface="source-serif-pro"/>
              </a:rPr>
              <a:t>sebagai</a:t>
            </a:r>
            <a:r>
              <a:rPr lang="en-US" b="0" i="0" dirty="0">
                <a:solidFill>
                  <a:srgbClr val="242424"/>
                </a:solidFill>
                <a:effectLst/>
                <a:latin typeface="source-serif-pro"/>
              </a:rPr>
              <a:t> media </a:t>
            </a:r>
            <a:r>
              <a:rPr lang="en-US" b="0" i="0" dirty="0" err="1">
                <a:solidFill>
                  <a:srgbClr val="242424"/>
                </a:solidFill>
                <a:effectLst/>
                <a:latin typeface="source-serif-pro"/>
              </a:rPr>
              <a:t>transmisinya</a:t>
            </a:r>
            <a:r>
              <a:rPr lang="en-US" b="0" i="0" dirty="0">
                <a:solidFill>
                  <a:srgbClr val="242424"/>
                </a:solidFill>
                <a:effectLst/>
                <a:latin typeface="source-serif-pro"/>
              </a:rPr>
              <a:t>.</a:t>
            </a:r>
          </a:p>
          <a:p>
            <a:pPr algn="l">
              <a:lnSpc>
                <a:spcPts val="2400"/>
              </a:lnSpc>
              <a:buNone/>
            </a:pPr>
            <a:r>
              <a:rPr lang="en-US" b="0" i="0" dirty="0" err="1">
                <a:solidFill>
                  <a:srgbClr val="242424"/>
                </a:solidFill>
                <a:effectLst/>
                <a:latin typeface="source-serif-pro"/>
              </a:rPr>
              <a:t>Pertukaran</a:t>
            </a:r>
            <a:r>
              <a:rPr lang="en-US" b="0" i="0" dirty="0">
                <a:solidFill>
                  <a:srgbClr val="242424"/>
                </a:solidFill>
                <a:effectLst/>
                <a:latin typeface="source-serif-pro"/>
              </a:rPr>
              <a:t> </a:t>
            </a:r>
            <a:r>
              <a:rPr lang="en-US" b="0" i="0" dirty="0" err="1">
                <a:solidFill>
                  <a:srgbClr val="242424"/>
                </a:solidFill>
                <a:effectLst/>
                <a:latin typeface="source-serif-pro"/>
              </a:rPr>
              <a:t>informasi</a:t>
            </a:r>
            <a:r>
              <a:rPr lang="en-US" b="0" i="0" dirty="0">
                <a:solidFill>
                  <a:srgbClr val="242424"/>
                </a:solidFill>
                <a:effectLst/>
                <a:latin typeface="source-serif-pro"/>
              </a:rPr>
              <a:t>/ data </a:t>
            </a:r>
            <a:r>
              <a:rPr lang="en-US" b="0" i="0" dirty="0" err="1">
                <a:solidFill>
                  <a:srgbClr val="242424"/>
                </a:solidFill>
                <a:effectLst/>
                <a:latin typeface="source-serif-pro"/>
              </a:rPr>
              <a:t>antar</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menggunakan</a:t>
            </a:r>
            <a:r>
              <a:rPr lang="en-US" b="0" i="0" dirty="0">
                <a:solidFill>
                  <a:srgbClr val="242424"/>
                </a:solidFill>
                <a:effectLst/>
                <a:latin typeface="source-serif-pro"/>
              </a:rPr>
              <a:t> </a:t>
            </a:r>
            <a:r>
              <a:rPr lang="en-US" b="0" i="0" dirty="0" err="1">
                <a:solidFill>
                  <a:srgbClr val="242424"/>
                </a:solidFill>
                <a:effectLst/>
                <a:latin typeface="source-serif-pro"/>
              </a:rPr>
              <a:t>gelombang</a:t>
            </a:r>
            <a:r>
              <a:rPr lang="en-US" b="0" i="0" dirty="0">
                <a:solidFill>
                  <a:srgbClr val="242424"/>
                </a:solidFill>
                <a:effectLst/>
                <a:latin typeface="source-serif-pro"/>
              </a:rPr>
              <a:t> </a:t>
            </a:r>
            <a:r>
              <a:rPr lang="en-US" b="0" i="0" dirty="0" err="1">
                <a:solidFill>
                  <a:srgbClr val="242424"/>
                </a:solidFill>
                <a:effectLst/>
                <a:latin typeface="source-serif-pro"/>
              </a:rPr>
              <a:t>elektromagnetik</a:t>
            </a:r>
            <a:r>
              <a:rPr lang="en-US" b="0" i="0" dirty="0">
                <a:solidFill>
                  <a:srgbClr val="242424"/>
                </a:solidFill>
                <a:effectLst/>
                <a:latin typeface="source-serif-pro"/>
              </a:rPr>
              <a:t>.</a:t>
            </a:r>
          </a:p>
          <a:p>
            <a:pPr marL="158750" indent="0" algn="l">
              <a:lnSpc>
                <a:spcPts val="2400"/>
              </a:lnSpc>
              <a:buNone/>
            </a:pPr>
            <a:r>
              <a:rPr lang="en-US" b="0" i="0" dirty="0">
                <a:solidFill>
                  <a:srgbClr val="242424"/>
                </a:solidFill>
                <a:effectLst/>
                <a:latin typeface="source-serif-pro"/>
              </a:rPr>
              <a:t>Wireless adapter </a:t>
            </a:r>
            <a:r>
              <a:rPr lang="en-US" b="0" i="0" dirty="0" err="1">
                <a:solidFill>
                  <a:srgbClr val="242424"/>
                </a:solidFill>
                <a:effectLst/>
                <a:latin typeface="source-serif-pro"/>
              </a:rPr>
              <a:t>adalah</a:t>
            </a:r>
            <a:r>
              <a:rPr lang="en-US" b="0" i="0" dirty="0">
                <a:solidFill>
                  <a:srgbClr val="242424"/>
                </a:solidFill>
                <a:effectLst/>
                <a:latin typeface="source-serif-pro"/>
              </a:rPr>
              <a:t> salah </a:t>
            </a:r>
            <a:r>
              <a:rPr lang="en-US" b="0" i="0" dirty="0" err="1">
                <a:solidFill>
                  <a:srgbClr val="242424"/>
                </a:solidFill>
                <a:effectLst/>
                <a:latin typeface="source-serif-pro"/>
              </a:rPr>
              <a:t>satu</a:t>
            </a:r>
            <a:r>
              <a:rPr lang="en-US" b="0" i="0" dirty="0">
                <a:solidFill>
                  <a:srgbClr val="242424"/>
                </a:solidFill>
                <a:effectLst/>
                <a:latin typeface="source-serif-pro"/>
              </a:rPr>
              <a:t> media </a:t>
            </a:r>
            <a:r>
              <a:rPr lang="en-US" b="0" i="0" dirty="0" err="1">
                <a:solidFill>
                  <a:srgbClr val="242424"/>
                </a:solidFill>
                <a:effectLst/>
                <a:latin typeface="source-serif-pro"/>
              </a:rPr>
              <a:t>transmisi</a:t>
            </a:r>
            <a:r>
              <a:rPr lang="en-US" b="0" i="0" dirty="0">
                <a:solidFill>
                  <a:srgbClr val="242424"/>
                </a:solidFill>
                <a:effectLst/>
                <a:latin typeface="source-serif-pro"/>
              </a:rPr>
              <a:t> yang </a:t>
            </a:r>
            <a:r>
              <a:rPr lang="en-US" b="0" i="0" dirty="0" err="1">
                <a:solidFill>
                  <a:srgbClr val="242424"/>
                </a:solidFill>
                <a:effectLst/>
                <a:latin typeface="source-serif-pro"/>
              </a:rPr>
              <a:t>digunakan</a:t>
            </a:r>
            <a:r>
              <a:rPr lang="en-US" b="0" i="0" dirty="0">
                <a:solidFill>
                  <a:srgbClr val="242424"/>
                </a:solidFill>
                <a:effectLst/>
                <a:latin typeface="source-serif-pro"/>
              </a:rPr>
              <a:t> </a:t>
            </a:r>
            <a:r>
              <a:rPr lang="en-US" b="0" i="0" dirty="0" err="1">
                <a:solidFill>
                  <a:srgbClr val="242424"/>
                </a:solidFill>
                <a:effectLst/>
                <a:latin typeface="source-serif-pro"/>
              </a:rPr>
              <a:t>dalam</a:t>
            </a:r>
            <a:r>
              <a:rPr lang="en-US" b="0" i="0" dirty="0">
                <a:solidFill>
                  <a:srgbClr val="242424"/>
                </a:solidFill>
                <a:effectLst/>
                <a:latin typeface="source-serif-pro"/>
              </a:rPr>
              <a:t> </a:t>
            </a:r>
            <a:r>
              <a:rPr lang="en-US" b="0" i="0" dirty="0" err="1">
                <a:solidFill>
                  <a:srgbClr val="242424"/>
                </a:solidFill>
                <a:effectLst/>
                <a:latin typeface="source-serif-pro"/>
              </a:rPr>
              <a:t>jenis</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B6014871-5576-ECC6-C126-795A4529EFC8}"/>
            </a:ext>
          </a:extLst>
        </p:cNvPr>
        <p:cNvGrpSpPr/>
        <p:nvPr/>
      </p:nvGrpSpPr>
      <p:grpSpPr>
        <a:xfrm>
          <a:off x="0" y="0"/>
          <a:ext cx="0" cy="0"/>
          <a:chOff x="0" y="0"/>
          <a:chExt cx="0" cy="0"/>
        </a:xfrm>
      </p:grpSpPr>
      <p:sp>
        <p:nvSpPr>
          <p:cNvPr id="88" name="Google Shape;88;g2a91225d7f6_0_10:notes">
            <a:extLst>
              <a:ext uri="{FF2B5EF4-FFF2-40B4-BE49-F238E27FC236}">
                <a16:creationId xmlns:a16="http://schemas.microsoft.com/office/drawing/2014/main" id="{62C0404C-8D8C-00A9-544F-F42914FC40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a:extLst>
              <a:ext uri="{FF2B5EF4-FFF2-40B4-BE49-F238E27FC236}">
                <a16:creationId xmlns:a16="http://schemas.microsoft.com/office/drawing/2014/main" id="{CF5CCEFD-1754-2A1E-EAC4-79DE68E969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400"/>
              </a:lnSpc>
              <a:buNone/>
            </a:pPr>
            <a:r>
              <a:rPr lang="en-US" dirty="0" err="1"/>
              <a:t>Contoh</a:t>
            </a:r>
            <a:r>
              <a:rPr lang="en-US" dirty="0"/>
              <a:t> </a:t>
            </a:r>
            <a:r>
              <a:rPr lang="en-US" dirty="0" err="1"/>
              <a:t>jaringan</a:t>
            </a:r>
            <a:r>
              <a:rPr lang="en-US" dirty="0"/>
              <a:t> </a:t>
            </a:r>
            <a:r>
              <a:rPr lang="en-US" dirty="0" err="1"/>
              <a:t>terpusat</a:t>
            </a:r>
            <a:r>
              <a:rPr lang="en-US" dirty="0"/>
              <a:t> </a:t>
            </a:r>
          </a:p>
          <a:p>
            <a:pPr algn="l">
              <a:lnSpc>
                <a:spcPts val="2400"/>
              </a:lnSpc>
              <a:buNone/>
            </a:pPr>
            <a:r>
              <a:rPr lang="en-US" b="0" i="0" dirty="0" err="1">
                <a:solidFill>
                  <a:srgbClr val="242424"/>
                </a:solidFill>
                <a:effectLst/>
                <a:latin typeface="source-serif-pro"/>
              </a:rPr>
              <a:t>Contoh</a:t>
            </a:r>
            <a:r>
              <a:rPr lang="en-US" b="0" i="0" dirty="0">
                <a:solidFill>
                  <a:srgbClr val="242424"/>
                </a:solidFill>
                <a:effectLst/>
                <a:latin typeface="source-serif-pro"/>
              </a:rPr>
              <a:t> </a:t>
            </a:r>
            <a:r>
              <a:rPr lang="en-US" b="0" i="0" dirty="0" err="1">
                <a:solidFill>
                  <a:srgbClr val="242424"/>
                </a:solidFill>
                <a:effectLst/>
                <a:latin typeface="source-serif-pro"/>
              </a:rPr>
              <a:t>penerapan</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jenis</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 </a:t>
            </a:r>
            <a:r>
              <a:rPr lang="en-US" b="0" i="0" dirty="0" err="1">
                <a:solidFill>
                  <a:srgbClr val="242424"/>
                </a:solidFill>
                <a:effectLst/>
                <a:latin typeface="source-serif-pro"/>
              </a:rPr>
              <a:t>bisa</a:t>
            </a:r>
            <a:r>
              <a:rPr lang="en-US" b="0" i="0" dirty="0">
                <a:solidFill>
                  <a:srgbClr val="242424"/>
                </a:solidFill>
                <a:effectLst/>
                <a:latin typeface="source-serif-pro"/>
              </a:rPr>
              <a:t> </a:t>
            </a:r>
            <a:r>
              <a:rPr lang="en-US" b="0" i="0" dirty="0" err="1">
                <a:solidFill>
                  <a:srgbClr val="242424"/>
                </a:solidFill>
                <a:effectLst/>
                <a:latin typeface="source-serif-pro"/>
              </a:rPr>
              <a:t>anda</a:t>
            </a:r>
            <a:r>
              <a:rPr lang="en-US" b="0" i="0" dirty="0">
                <a:solidFill>
                  <a:srgbClr val="242424"/>
                </a:solidFill>
                <a:effectLst/>
                <a:latin typeface="source-serif-pro"/>
              </a:rPr>
              <a:t> </a:t>
            </a:r>
            <a:r>
              <a:rPr lang="en-US" b="0" i="0" dirty="0" err="1">
                <a:solidFill>
                  <a:srgbClr val="242424"/>
                </a:solidFill>
                <a:effectLst/>
                <a:latin typeface="source-serif-pro"/>
              </a:rPr>
              <a:t>lihat</a:t>
            </a:r>
            <a:r>
              <a:rPr lang="en-US" b="0" i="0" dirty="0">
                <a:solidFill>
                  <a:srgbClr val="242424"/>
                </a:solidFill>
                <a:effectLst/>
                <a:latin typeface="source-serif-pro"/>
              </a:rPr>
              <a:t> pada </a:t>
            </a:r>
            <a:r>
              <a:rPr lang="en-US" b="0" i="0" dirty="0" err="1">
                <a:solidFill>
                  <a:srgbClr val="242424"/>
                </a:solidFill>
                <a:effectLst/>
                <a:latin typeface="source-serif-pro"/>
              </a:rPr>
              <a:t>saat</a:t>
            </a:r>
            <a:r>
              <a:rPr lang="en-US" b="0" i="0" dirty="0">
                <a:solidFill>
                  <a:srgbClr val="242424"/>
                </a:solidFill>
                <a:effectLst/>
                <a:latin typeface="source-serif-pro"/>
              </a:rPr>
              <a:t> </a:t>
            </a:r>
            <a:r>
              <a:rPr lang="en-US" b="0" i="0" dirty="0" err="1">
                <a:solidFill>
                  <a:srgbClr val="242424"/>
                </a:solidFill>
                <a:effectLst/>
                <a:latin typeface="source-serif-pro"/>
              </a:rPr>
              <a:t>anda</a:t>
            </a:r>
            <a:r>
              <a:rPr lang="en-US" b="0" i="0" dirty="0">
                <a:solidFill>
                  <a:srgbClr val="242424"/>
                </a:solidFill>
                <a:effectLst/>
                <a:latin typeface="source-serif-pro"/>
              </a:rPr>
              <a:t> </a:t>
            </a:r>
            <a:r>
              <a:rPr lang="en-US" b="0" i="0" dirty="0" err="1">
                <a:solidFill>
                  <a:srgbClr val="242424"/>
                </a:solidFill>
                <a:effectLst/>
                <a:latin typeface="source-serif-pro"/>
              </a:rPr>
              <a:t>membayar</a:t>
            </a:r>
            <a:r>
              <a:rPr lang="en-US" b="0" i="0" dirty="0">
                <a:solidFill>
                  <a:srgbClr val="242424"/>
                </a:solidFill>
                <a:effectLst/>
                <a:latin typeface="source-serif-pro"/>
              </a:rPr>
              <a:t> di </a:t>
            </a:r>
            <a:r>
              <a:rPr lang="en-US" b="0" i="0" dirty="0" err="1">
                <a:solidFill>
                  <a:srgbClr val="242424"/>
                </a:solidFill>
                <a:effectLst/>
                <a:latin typeface="source-serif-pro"/>
              </a:rPr>
              <a:t>kasir</a:t>
            </a:r>
            <a:r>
              <a:rPr lang="en-US" b="0" i="0" dirty="0">
                <a:solidFill>
                  <a:srgbClr val="242424"/>
                </a:solidFill>
                <a:effectLst/>
                <a:latin typeface="source-serif-pro"/>
              </a:rPr>
              <a:t> supermarket </a:t>
            </a:r>
            <a:r>
              <a:rPr lang="en-US" b="0" i="0" dirty="0" err="1">
                <a:solidFill>
                  <a:srgbClr val="242424"/>
                </a:solidFill>
                <a:effectLst/>
                <a:latin typeface="source-serif-pro"/>
              </a:rPr>
              <a:t>ataupun</a:t>
            </a:r>
            <a:r>
              <a:rPr lang="en-US" b="0" i="0" dirty="0">
                <a:solidFill>
                  <a:srgbClr val="242424"/>
                </a:solidFill>
                <a:effectLst/>
                <a:latin typeface="source-serif-pro"/>
              </a:rPr>
              <a:t> </a:t>
            </a:r>
            <a:r>
              <a:rPr lang="en-US" b="0" i="0" dirty="0" err="1">
                <a:solidFill>
                  <a:srgbClr val="242424"/>
                </a:solidFill>
                <a:effectLst/>
                <a:latin typeface="source-serif-pro"/>
              </a:rPr>
              <a:t>pusat</a:t>
            </a:r>
            <a:r>
              <a:rPr lang="en-US" b="0" i="0" dirty="0">
                <a:solidFill>
                  <a:srgbClr val="242424"/>
                </a:solidFill>
                <a:effectLst/>
                <a:latin typeface="source-serif-pro"/>
              </a:rPr>
              <a:t> </a:t>
            </a:r>
            <a:r>
              <a:rPr lang="en-US" b="0" i="0" dirty="0" err="1">
                <a:solidFill>
                  <a:srgbClr val="242424"/>
                </a:solidFill>
                <a:effectLst/>
                <a:latin typeface="source-serif-pro"/>
              </a:rPr>
              <a:t>perbelanjaan</a:t>
            </a:r>
            <a:r>
              <a:rPr lang="en-US" b="0" i="0" dirty="0">
                <a:solidFill>
                  <a:srgbClr val="242424"/>
                </a:solidFill>
                <a:effectLst/>
                <a:latin typeface="source-serif-pro"/>
              </a:rPr>
              <a:t>.</a:t>
            </a:r>
          </a:p>
          <a:p>
            <a:pPr algn="l">
              <a:lnSpc>
                <a:spcPts val="2400"/>
              </a:lnSpc>
            </a:pPr>
            <a:r>
              <a:rPr lang="en-US" b="0" i="0" dirty="0" err="1">
                <a:solidFill>
                  <a:srgbClr val="242424"/>
                </a:solidFill>
                <a:effectLst/>
                <a:latin typeface="source-serif-pro"/>
              </a:rPr>
              <a:t>Komputer</a:t>
            </a:r>
            <a:r>
              <a:rPr lang="en-US" b="0" i="0" dirty="0">
                <a:solidFill>
                  <a:srgbClr val="242424"/>
                </a:solidFill>
                <a:effectLst/>
                <a:latin typeface="source-serif-pro"/>
              </a:rPr>
              <a:t> yang </a:t>
            </a:r>
            <a:r>
              <a:rPr lang="en-US" b="0" i="0" dirty="0" err="1">
                <a:solidFill>
                  <a:srgbClr val="242424"/>
                </a:solidFill>
                <a:effectLst/>
                <a:latin typeface="source-serif-pro"/>
              </a:rPr>
              <a:t>diguanakan</a:t>
            </a:r>
            <a:r>
              <a:rPr lang="en-US" b="0" i="0" dirty="0">
                <a:solidFill>
                  <a:srgbClr val="242424"/>
                </a:solidFill>
                <a:effectLst/>
                <a:latin typeface="source-serif-pro"/>
              </a:rPr>
              <a:t> oleh </a:t>
            </a:r>
            <a:r>
              <a:rPr lang="en-US" b="0" i="0" dirty="0" err="1">
                <a:solidFill>
                  <a:srgbClr val="242424"/>
                </a:solidFill>
                <a:effectLst/>
                <a:latin typeface="source-serif-pro"/>
              </a:rPr>
              <a:t>kasir</a:t>
            </a:r>
            <a:r>
              <a:rPr lang="en-US" b="0" i="0" dirty="0">
                <a:solidFill>
                  <a:srgbClr val="242424"/>
                </a:solidFill>
                <a:effectLst/>
                <a:latin typeface="source-serif-pro"/>
              </a:rPr>
              <a:t> </a:t>
            </a:r>
            <a:r>
              <a:rPr lang="en-US" b="0" i="0" dirty="0" err="1">
                <a:solidFill>
                  <a:srgbClr val="242424"/>
                </a:solidFill>
                <a:effectLst/>
                <a:latin typeface="source-serif-pro"/>
              </a:rPr>
              <a:t>tersebut</a:t>
            </a:r>
            <a:r>
              <a:rPr lang="en-US" b="0" i="0" dirty="0">
                <a:solidFill>
                  <a:srgbClr val="242424"/>
                </a:solidFill>
                <a:effectLst/>
                <a:latin typeface="source-serif-pro"/>
              </a:rPr>
              <a:t> </a:t>
            </a:r>
            <a:r>
              <a:rPr lang="en-US" b="0" i="0" dirty="0" err="1">
                <a:solidFill>
                  <a:srgbClr val="242424"/>
                </a:solidFill>
                <a:effectLst/>
                <a:latin typeface="source-serif-pro"/>
              </a:rPr>
              <a:t>berperan</a:t>
            </a:r>
            <a:r>
              <a:rPr lang="en-US" b="0" i="0" dirty="0">
                <a:solidFill>
                  <a:srgbClr val="242424"/>
                </a:solidFill>
                <a:effectLst/>
                <a:latin typeface="source-serif-pro"/>
              </a:rPr>
              <a:t> </a:t>
            </a:r>
            <a:r>
              <a:rPr lang="en-US" b="0" i="0" dirty="0" err="1">
                <a:solidFill>
                  <a:srgbClr val="242424"/>
                </a:solidFill>
                <a:effectLst/>
                <a:latin typeface="source-serif-pro"/>
              </a:rPr>
              <a:t>sebagai</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terminal, </a:t>
            </a:r>
            <a:r>
              <a:rPr lang="en-US" b="0" i="0" dirty="0" err="1">
                <a:solidFill>
                  <a:srgbClr val="242424"/>
                </a:solidFill>
                <a:effectLst/>
                <a:latin typeface="source-serif-pro"/>
              </a:rPr>
              <a:t>komputer</a:t>
            </a:r>
            <a:r>
              <a:rPr lang="en-US" b="0" i="0" dirty="0">
                <a:solidFill>
                  <a:srgbClr val="242424"/>
                </a:solidFill>
                <a:effectLst/>
                <a:latin typeface="source-serif-pro"/>
              </a:rPr>
              <a:t> terminal </a:t>
            </a:r>
            <a:r>
              <a:rPr lang="en-US" b="0" i="0" dirty="0" err="1">
                <a:solidFill>
                  <a:srgbClr val="242424"/>
                </a:solidFill>
                <a:effectLst/>
                <a:latin typeface="source-serif-pro"/>
              </a:rPr>
              <a:t>inilah</a:t>
            </a:r>
            <a:r>
              <a:rPr lang="en-US" b="0" i="0" dirty="0">
                <a:solidFill>
                  <a:srgbClr val="242424"/>
                </a:solidFill>
                <a:effectLst/>
                <a:latin typeface="source-serif-pro"/>
              </a:rPr>
              <a:t> yang </a:t>
            </a:r>
            <a:r>
              <a:rPr lang="en-US" b="0" i="0" dirty="0" err="1">
                <a:solidFill>
                  <a:srgbClr val="242424"/>
                </a:solidFill>
                <a:effectLst/>
                <a:latin typeface="source-serif-pro"/>
              </a:rPr>
              <a:t>menjadi</a:t>
            </a:r>
            <a:r>
              <a:rPr lang="en-US" b="0" i="0" dirty="0">
                <a:solidFill>
                  <a:srgbClr val="242424"/>
                </a:solidFill>
                <a:effectLst/>
                <a:latin typeface="source-serif-pro"/>
              </a:rPr>
              <a:t> </a:t>
            </a:r>
            <a:r>
              <a:rPr lang="en-US" b="0" i="0" dirty="0" err="1">
                <a:solidFill>
                  <a:srgbClr val="242424"/>
                </a:solidFill>
                <a:effectLst/>
                <a:latin typeface="source-serif-pro"/>
              </a:rPr>
              <a:t>perantara</a:t>
            </a:r>
            <a:r>
              <a:rPr lang="en-US" b="0" i="0" dirty="0">
                <a:solidFill>
                  <a:srgbClr val="242424"/>
                </a:solidFill>
                <a:effectLst/>
                <a:latin typeface="source-serif-pro"/>
              </a:rPr>
              <a:t> </a:t>
            </a:r>
            <a:r>
              <a:rPr lang="en-US" b="0" i="0" dirty="0" err="1">
                <a:solidFill>
                  <a:srgbClr val="242424"/>
                </a:solidFill>
                <a:effectLst/>
                <a:latin typeface="source-serif-pro"/>
              </a:rPr>
              <a:t>kasir</a:t>
            </a:r>
            <a:r>
              <a:rPr lang="en-US" b="0" i="0" dirty="0">
                <a:solidFill>
                  <a:srgbClr val="242424"/>
                </a:solidFill>
                <a:effectLst/>
                <a:latin typeface="source-serif-pro"/>
              </a:rPr>
              <a:t> </a:t>
            </a:r>
            <a:r>
              <a:rPr lang="en-US" b="0" i="0" dirty="0" err="1">
                <a:solidFill>
                  <a:srgbClr val="242424"/>
                </a:solidFill>
                <a:effectLst/>
                <a:latin typeface="source-serif-pro"/>
              </a:rPr>
              <a:t>tersebut</a:t>
            </a:r>
            <a:r>
              <a:rPr lang="en-US" b="0" i="0" dirty="0">
                <a:solidFill>
                  <a:srgbClr val="242424"/>
                </a:solidFill>
                <a:effectLst/>
                <a:latin typeface="source-serif-pro"/>
              </a:rPr>
              <a:t> </a:t>
            </a:r>
            <a:r>
              <a:rPr lang="en-US" b="0" i="0" dirty="0" err="1">
                <a:solidFill>
                  <a:srgbClr val="242424"/>
                </a:solidFill>
                <a:effectLst/>
                <a:latin typeface="source-serif-pro"/>
              </a:rPr>
              <a:t>untuk</a:t>
            </a:r>
            <a:r>
              <a:rPr lang="en-US" b="0" i="0" dirty="0">
                <a:solidFill>
                  <a:srgbClr val="242424"/>
                </a:solidFill>
                <a:effectLst/>
                <a:latin typeface="source-serif-pro"/>
              </a:rPr>
              <a:t> </a:t>
            </a:r>
            <a:r>
              <a:rPr lang="en-US" b="0" i="0" dirty="0" err="1">
                <a:solidFill>
                  <a:srgbClr val="242424"/>
                </a:solidFill>
                <a:effectLst/>
                <a:latin typeface="source-serif-pro"/>
              </a:rPr>
              <a:t>mengambil</a:t>
            </a:r>
            <a:r>
              <a:rPr lang="en-US" b="0" i="0" dirty="0">
                <a:solidFill>
                  <a:srgbClr val="242424"/>
                </a:solidFill>
                <a:effectLst/>
                <a:latin typeface="source-serif-pro"/>
              </a:rPr>
              <a:t> data-data yang </a:t>
            </a:r>
            <a:r>
              <a:rPr lang="en-US" b="0" i="0" dirty="0" err="1">
                <a:solidFill>
                  <a:srgbClr val="242424"/>
                </a:solidFill>
                <a:effectLst/>
                <a:latin typeface="source-serif-pro"/>
              </a:rPr>
              <a:t>ada</a:t>
            </a:r>
            <a:r>
              <a:rPr lang="en-US" b="0" i="0" dirty="0">
                <a:solidFill>
                  <a:srgbClr val="242424"/>
                </a:solidFill>
                <a:effectLst/>
                <a:latin typeface="source-serif-pro"/>
              </a:rPr>
              <a:t> di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induk</a:t>
            </a:r>
            <a:r>
              <a:rPr lang="en-US" b="0" i="0" dirty="0">
                <a:solidFill>
                  <a:srgbClr val="242424"/>
                </a:solidFill>
                <a:effectLst/>
                <a:latin typeface="source-serif-pro"/>
              </a:rPr>
              <a:t> (server) </a:t>
            </a:r>
            <a:r>
              <a:rPr lang="en-US" b="0" i="0" dirty="0" err="1">
                <a:solidFill>
                  <a:srgbClr val="242424"/>
                </a:solidFill>
                <a:effectLst/>
                <a:latin typeface="source-serif-pro"/>
              </a:rPr>
              <a:t>mengenai</a:t>
            </a:r>
            <a:r>
              <a:rPr lang="en-US" b="0" i="0" dirty="0">
                <a:solidFill>
                  <a:srgbClr val="242424"/>
                </a:solidFill>
                <a:effectLst/>
                <a:latin typeface="source-serif-pro"/>
              </a:rPr>
              <a:t> </a:t>
            </a:r>
            <a:r>
              <a:rPr lang="en-US" b="0" i="0" dirty="0" err="1">
                <a:solidFill>
                  <a:srgbClr val="242424"/>
                </a:solidFill>
                <a:effectLst/>
                <a:latin typeface="source-serif-pro"/>
              </a:rPr>
              <a:t>harga</a:t>
            </a:r>
            <a:r>
              <a:rPr lang="en-US" b="0" i="0" dirty="0">
                <a:solidFill>
                  <a:srgbClr val="242424"/>
                </a:solidFill>
                <a:effectLst/>
                <a:latin typeface="source-serif-pro"/>
              </a:rPr>
              <a:t> </a:t>
            </a:r>
            <a:r>
              <a:rPr lang="en-US" b="0" i="0" dirty="0" err="1">
                <a:solidFill>
                  <a:srgbClr val="242424"/>
                </a:solidFill>
                <a:effectLst/>
                <a:latin typeface="source-serif-pro"/>
              </a:rPr>
              <a:t>produk</a:t>
            </a:r>
            <a:r>
              <a:rPr lang="en-US" b="0" i="0" dirty="0">
                <a:solidFill>
                  <a:srgbClr val="242424"/>
                </a:solidFill>
                <a:effectLst/>
                <a:latin typeface="source-serif-pro"/>
              </a:rPr>
              <a:t>, nama </a:t>
            </a:r>
            <a:r>
              <a:rPr lang="en-US" b="0" i="0" dirty="0" err="1">
                <a:solidFill>
                  <a:srgbClr val="242424"/>
                </a:solidFill>
                <a:effectLst/>
                <a:latin typeface="source-serif-pro"/>
              </a:rPr>
              <a:t>produk</a:t>
            </a:r>
            <a:r>
              <a:rPr lang="en-US" b="0" i="0" dirty="0">
                <a:solidFill>
                  <a:srgbClr val="242424"/>
                </a:solidFill>
                <a:effectLst/>
                <a:latin typeface="source-serif-pro"/>
              </a:rPr>
              <a:t> dan lain </a:t>
            </a:r>
            <a:r>
              <a:rPr lang="en-US" b="0" i="0" dirty="0" err="1">
                <a:solidFill>
                  <a:srgbClr val="242424"/>
                </a:solidFill>
                <a:effectLst/>
                <a:latin typeface="source-serif-pro"/>
              </a:rPr>
              <a:t>sebagainya</a:t>
            </a:r>
            <a:endParaRPr lang="en-US" b="0" i="0" dirty="0">
              <a:solidFill>
                <a:srgbClr val="242424"/>
              </a:solidFill>
              <a:effectLst/>
              <a:latin typeface="source-serif-pro"/>
            </a:endParaRPr>
          </a:p>
          <a:p>
            <a:pPr marL="0" lvl="0" indent="0" algn="l" rtl="0">
              <a:spcBef>
                <a:spcPts val="0"/>
              </a:spcBef>
              <a:spcAft>
                <a:spcPts val="0"/>
              </a:spcAft>
              <a:buNone/>
            </a:pPr>
            <a:endParaRPr lang="en-US" dirty="0"/>
          </a:p>
          <a:p>
            <a:pPr algn="l">
              <a:lnSpc>
                <a:spcPts val="2400"/>
              </a:lnSpc>
              <a:buNone/>
            </a:pPr>
            <a:r>
              <a:rPr lang="en-US" dirty="0" err="1"/>
              <a:t>Jaringan</a:t>
            </a:r>
            <a:r>
              <a:rPr lang="en-US" dirty="0"/>
              <a:t> </a:t>
            </a:r>
            <a:r>
              <a:rPr lang="en-US" dirty="0" err="1"/>
              <a:t>terdistribusi</a:t>
            </a:r>
            <a:endParaRPr lang="en-US" dirty="0"/>
          </a:p>
          <a:p>
            <a:pPr algn="l">
              <a:lnSpc>
                <a:spcPts val="2400"/>
              </a:lnSpc>
              <a:buNone/>
            </a:pPr>
            <a:r>
              <a:rPr lang="en-US" dirty="0"/>
              <a:t> </a:t>
            </a:r>
            <a:r>
              <a:rPr lang="en-US" b="0" i="0" dirty="0" err="1">
                <a:solidFill>
                  <a:srgbClr val="242424"/>
                </a:solidFill>
                <a:effectLst/>
                <a:latin typeface="source-serif-pro"/>
              </a:rPr>
              <a:t>Berbeda</a:t>
            </a:r>
            <a:r>
              <a:rPr lang="en-US" b="0" i="0" dirty="0">
                <a:solidFill>
                  <a:srgbClr val="242424"/>
                </a:solidFill>
                <a:effectLst/>
                <a:latin typeface="source-serif-pro"/>
              </a:rPr>
              <a:t> </a:t>
            </a:r>
            <a:r>
              <a:rPr lang="en-US" b="0" i="0" dirty="0" err="1">
                <a:solidFill>
                  <a:srgbClr val="242424"/>
                </a:solidFill>
                <a:effectLst/>
                <a:latin typeface="source-serif-pro"/>
              </a:rPr>
              <a:t>dengan</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terpusat</a:t>
            </a:r>
            <a:r>
              <a:rPr lang="en-US" b="0" i="0" dirty="0">
                <a:solidFill>
                  <a:srgbClr val="242424"/>
                </a:solidFill>
                <a:effectLst/>
                <a:latin typeface="source-serif-pro"/>
              </a:rPr>
              <a:t>, pada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terdistibusi</a:t>
            </a:r>
            <a:r>
              <a:rPr lang="en-US" b="0" i="0" dirty="0">
                <a:solidFill>
                  <a:srgbClr val="242424"/>
                </a:solidFill>
                <a:effectLst/>
                <a:latin typeface="source-serif-pro"/>
              </a:rPr>
              <a:t>, </a:t>
            </a:r>
            <a:r>
              <a:rPr lang="en-US" b="0" i="0" dirty="0" err="1">
                <a:solidFill>
                  <a:srgbClr val="242424"/>
                </a:solidFill>
                <a:effectLst/>
                <a:latin typeface="source-serif-pro"/>
              </a:rPr>
              <a:t>semua</a:t>
            </a:r>
            <a:r>
              <a:rPr lang="en-US" b="0" i="0" dirty="0">
                <a:solidFill>
                  <a:srgbClr val="242424"/>
                </a:solidFill>
                <a:effectLst/>
                <a:latin typeface="source-serif-pro"/>
              </a:rPr>
              <a:t> host yang </a:t>
            </a:r>
            <a:r>
              <a:rPr lang="en-US" b="0" i="0" dirty="0" err="1">
                <a:solidFill>
                  <a:srgbClr val="242424"/>
                </a:solidFill>
                <a:effectLst/>
                <a:latin typeface="source-serif-pro"/>
              </a:rPr>
              <a:t>terhubung</a:t>
            </a:r>
            <a:r>
              <a:rPr lang="en-US" b="0" i="0" dirty="0">
                <a:solidFill>
                  <a:srgbClr val="242424"/>
                </a:solidFill>
                <a:effectLst/>
                <a:latin typeface="source-serif-pro"/>
              </a:rPr>
              <a:t> pada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 </a:t>
            </a:r>
            <a:r>
              <a:rPr lang="en-US" b="0" i="0" dirty="0" err="1">
                <a:solidFill>
                  <a:srgbClr val="242424"/>
                </a:solidFill>
                <a:effectLst/>
                <a:latin typeface="source-serif-pro"/>
              </a:rPr>
              <a:t>bisa</a:t>
            </a:r>
            <a:r>
              <a:rPr lang="en-US" b="0" i="0" dirty="0">
                <a:solidFill>
                  <a:srgbClr val="242424"/>
                </a:solidFill>
                <a:effectLst/>
                <a:latin typeface="source-serif-pro"/>
              </a:rPr>
              <a:t> </a:t>
            </a:r>
            <a:r>
              <a:rPr lang="en-US" b="0" i="0" dirty="0" err="1">
                <a:solidFill>
                  <a:srgbClr val="242424"/>
                </a:solidFill>
                <a:effectLst/>
                <a:latin typeface="source-serif-pro"/>
              </a:rPr>
              <a:t>berperan</a:t>
            </a:r>
            <a:r>
              <a:rPr lang="en-US" b="0" i="0" dirty="0">
                <a:solidFill>
                  <a:srgbClr val="242424"/>
                </a:solidFill>
                <a:effectLst/>
                <a:latin typeface="source-serif-pro"/>
              </a:rPr>
              <a:t> </a:t>
            </a:r>
            <a:r>
              <a:rPr lang="en-US" b="0" i="0" dirty="0" err="1">
                <a:solidFill>
                  <a:srgbClr val="242424"/>
                </a:solidFill>
                <a:effectLst/>
                <a:latin typeface="source-serif-pro"/>
              </a:rPr>
              <a:t>sebagai</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induk</a:t>
            </a:r>
            <a:r>
              <a:rPr lang="en-US" b="0" i="0" dirty="0">
                <a:solidFill>
                  <a:srgbClr val="242424"/>
                </a:solidFill>
                <a:effectLst/>
                <a:latin typeface="source-serif-pro"/>
              </a:rPr>
              <a:t> </a:t>
            </a:r>
            <a:r>
              <a:rPr lang="en-US" b="0" i="0" dirty="0" err="1">
                <a:solidFill>
                  <a:srgbClr val="242424"/>
                </a:solidFill>
                <a:effectLst/>
                <a:latin typeface="source-serif-pro"/>
              </a:rPr>
              <a:t>sebagaimana</a:t>
            </a:r>
            <a:r>
              <a:rPr lang="en-US" b="0" i="0" dirty="0">
                <a:solidFill>
                  <a:srgbClr val="242424"/>
                </a:solidFill>
                <a:effectLst/>
                <a:latin typeface="source-serif-pro"/>
              </a:rPr>
              <a:t> </a:t>
            </a:r>
            <a:r>
              <a:rPr lang="en-US" b="0" i="0" dirty="0" err="1">
                <a:solidFill>
                  <a:srgbClr val="242424"/>
                </a:solidFill>
                <a:effectLst/>
                <a:latin typeface="source-serif-pro"/>
              </a:rPr>
              <a:t>peran</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induk</a:t>
            </a:r>
            <a:r>
              <a:rPr lang="en-US" b="0" i="0" dirty="0">
                <a:solidFill>
                  <a:srgbClr val="242424"/>
                </a:solidFill>
                <a:effectLst/>
                <a:latin typeface="source-serif-pro"/>
              </a:rPr>
              <a:t> </a:t>
            </a:r>
            <a:r>
              <a:rPr lang="en-US" b="0" i="0" dirty="0" err="1">
                <a:solidFill>
                  <a:srgbClr val="242424"/>
                </a:solidFill>
                <a:effectLst/>
                <a:latin typeface="source-serif-pro"/>
              </a:rPr>
              <a:t>dalam</a:t>
            </a:r>
            <a:r>
              <a:rPr lang="en-US" b="0" i="0" dirty="0">
                <a:solidFill>
                  <a:srgbClr val="242424"/>
                </a:solidFill>
                <a:effectLst/>
                <a:latin typeface="source-serif-pro"/>
              </a:rPr>
              <a:t>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terpusat</a:t>
            </a:r>
            <a:r>
              <a:rPr lang="en-US" b="0" i="0" dirty="0">
                <a:solidFill>
                  <a:srgbClr val="242424"/>
                </a:solidFill>
                <a:effectLst/>
                <a:latin typeface="source-serif-pro"/>
              </a:rPr>
              <a:t>.</a:t>
            </a:r>
          </a:p>
          <a:p>
            <a:pPr algn="l">
              <a:lnSpc>
                <a:spcPts val="2400"/>
              </a:lnSpc>
            </a:pPr>
            <a:r>
              <a:rPr lang="en-US" b="0" i="0" dirty="0" err="1">
                <a:solidFill>
                  <a:srgbClr val="242424"/>
                </a:solidFill>
                <a:effectLst/>
                <a:latin typeface="source-serif-pro"/>
              </a:rPr>
              <a:t>Artinya</a:t>
            </a:r>
            <a:r>
              <a:rPr lang="en-US" b="0" i="0" dirty="0">
                <a:solidFill>
                  <a:srgbClr val="242424"/>
                </a:solidFill>
                <a:effectLst/>
                <a:latin typeface="source-serif-pro"/>
              </a:rPr>
              <a:t>, </a:t>
            </a:r>
            <a:r>
              <a:rPr lang="en-US" b="0" i="0" dirty="0" err="1">
                <a:solidFill>
                  <a:srgbClr val="242424"/>
                </a:solidFill>
                <a:effectLst/>
                <a:latin typeface="source-serif-pro"/>
              </a:rPr>
              <a:t>distribusi</a:t>
            </a:r>
            <a:r>
              <a:rPr lang="en-US" b="0" i="0" dirty="0">
                <a:solidFill>
                  <a:srgbClr val="242424"/>
                </a:solidFill>
                <a:effectLst/>
                <a:latin typeface="source-serif-pro"/>
              </a:rPr>
              <a:t> data yang </a:t>
            </a:r>
            <a:r>
              <a:rPr lang="en-US" b="0" i="0" dirty="0" err="1">
                <a:solidFill>
                  <a:srgbClr val="242424"/>
                </a:solidFill>
                <a:effectLst/>
                <a:latin typeface="source-serif-pro"/>
              </a:rPr>
              <a:t>terjadi</a:t>
            </a:r>
            <a:r>
              <a:rPr lang="en-US" b="0" i="0" dirty="0">
                <a:solidFill>
                  <a:srgbClr val="242424"/>
                </a:solidFill>
                <a:effectLst/>
                <a:latin typeface="source-serif-pro"/>
              </a:rPr>
              <a:t> pada </a:t>
            </a:r>
            <a:r>
              <a:rPr lang="en-US" b="0" i="0" dirty="0" err="1">
                <a:solidFill>
                  <a:srgbClr val="242424"/>
                </a:solidFill>
                <a:effectLst/>
                <a:latin typeface="source-serif-pro"/>
              </a:rPr>
              <a:t>jaringan</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jenis</a:t>
            </a:r>
            <a:r>
              <a:rPr lang="en-US" b="0" i="0" dirty="0">
                <a:solidFill>
                  <a:srgbClr val="242424"/>
                </a:solidFill>
                <a:effectLst/>
                <a:latin typeface="source-serif-pro"/>
              </a:rPr>
              <a:t> </a:t>
            </a:r>
            <a:r>
              <a:rPr lang="en-US" b="0" i="0" dirty="0" err="1">
                <a:solidFill>
                  <a:srgbClr val="242424"/>
                </a:solidFill>
                <a:effectLst/>
                <a:latin typeface="source-serif-pro"/>
              </a:rPr>
              <a:t>ini</a:t>
            </a:r>
            <a:r>
              <a:rPr lang="en-US" b="0" i="0" dirty="0">
                <a:solidFill>
                  <a:srgbClr val="242424"/>
                </a:solidFill>
                <a:effectLst/>
                <a:latin typeface="source-serif-pro"/>
              </a:rPr>
              <a:t> </a:t>
            </a:r>
            <a:r>
              <a:rPr lang="en-US" b="0" i="0" dirty="0" err="1">
                <a:solidFill>
                  <a:srgbClr val="242424"/>
                </a:solidFill>
                <a:effectLst/>
                <a:latin typeface="source-serif-pro"/>
              </a:rPr>
              <a:t>tidak</a:t>
            </a:r>
            <a:r>
              <a:rPr lang="en-US" b="0" i="0" dirty="0">
                <a:solidFill>
                  <a:srgbClr val="242424"/>
                </a:solidFill>
                <a:effectLst/>
                <a:latin typeface="source-serif-pro"/>
              </a:rPr>
              <a:t> </a:t>
            </a:r>
            <a:r>
              <a:rPr lang="en-US" b="0" i="0" dirty="0" err="1">
                <a:solidFill>
                  <a:srgbClr val="242424"/>
                </a:solidFill>
                <a:effectLst/>
                <a:latin typeface="source-serif-pro"/>
              </a:rPr>
              <a:t>hanya</a:t>
            </a:r>
            <a:r>
              <a:rPr lang="en-US" b="0" i="0" dirty="0">
                <a:solidFill>
                  <a:srgbClr val="242424"/>
                </a:solidFill>
                <a:effectLst/>
                <a:latin typeface="source-serif-pro"/>
              </a:rPr>
              <a:t> </a:t>
            </a:r>
            <a:r>
              <a:rPr lang="en-US" b="0" i="0" dirty="0" err="1">
                <a:solidFill>
                  <a:srgbClr val="242424"/>
                </a:solidFill>
                <a:effectLst/>
                <a:latin typeface="source-serif-pro"/>
              </a:rPr>
              <a:t>dari</a:t>
            </a:r>
            <a:r>
              <a:rPr lang="en-US" b="0" i="0" dirty="0">
                <a:solidFill>
                  <a:srgbClr val="242424"/>
                </a:solidFill>
                <a:effectLst/>
                <a:latin typeface="source-serif-pro"/>
              </a:rPr>
              <a:t> </a:t>
            </a:r>
            <a:r>
              <a:rPr lang="en-US" b="0" i="0" dirty="0" err="1">
                <a:solidFill>
                  <a:srgbClr val="242424"/>
                </a:solidFill>
                <a:effectLst/>
                <a:latin typeface="source-serif-pro"/>
              </a:rPr>
              <a:t>satu</a:t>
            </a:r>
            <a:r>
              <a:rPr lang="en-US" b="0" i="0" dirty="0">
                <a:solidFill>
                  <a:srgbClr val="242424"/>
                </a:solidFill>
                <a:effectLst/>
                <a:latin typeface="source-serif-pro"/>
              </a:rPr>
              <a:t> </a:t>
            </a:r>
            <a:r>
              <a:rPr lang="en-US" b="0" i="0" dirty="0" err="1">
                <a:solidFill>
                  <a:srgbClr val="242424"/>
                </a:solidFill>
                <a:effectLst/>
                <a:latin typeface="source-serif-pro"/>
              </a:rPr>
              <a:t>komputer</a:t>
            </a:r>
            <a:r>
              <a:rPr lang="en-US" b="0" i="0" dirty="0">
                <a:solidFill>
                  <a:srgbClr val="242424"/>
                </a:solidFill>
                <a:effectLst/>
                <a:latin typeface="source-serif-pro"/>
              </a:rPr>
              <a:t> </a:t>
            </a:r>
            <a:r>
              <a:rPr lang="en-US" b="0" i="0" dirty="0" err="1">
                <a:solidFill>
                  <a:srgbClr val="242424"/>
                </a:solidFill>
                <a:effectLst/>
                <a:latin typeface="source-serif-pro"/>
              </a:rPr>
              <a:t>induk</a:t>
            </a:r>
            <a:r>
              <a:rPr lang="en-US" b="0" i="0" dirty="0">
                <a:solidFill>
                  <a:srgbClr val="242424"/>
                </a:solidFill>
                <a:effectLst/>
                <a:latin typeface="source-serif-pro"/>
              </a:rPr>
              <a:t> (server)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9000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1308" r="42289"/>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713100" y="976688"/>
            <a:ext cx="4444200" cy="26811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08" y="3638813"/>
            <a:ext cx="4444200" cy="528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5_1">
    <p:bg>
      <p:bgPr>
        <a:solidFill>
          <a:schemeClr val="lt1"/>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68" name="Google Shape;68;p1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sz="1200"/>
            </a:lvl3pPr>
            <a:lvl4pPr marL="1828800" lvl="3" indent="-304800">
              <a:spcBef>
                <a:spcPts val="0"/>
              </a:spcBef>
              <a:spcAft>
                <a:spcPts val="0"/>
              </a:spcAft>
              <a:buClr>
                <a:srgbClr val="434343"/>
              </a:buClr>
              <a:buSzPts val="1200"/>
              <a:buFont typeface="Roboto Condensed Light"/>
              <a:buChar char="●"/>
              <a:defRPr sz="1200"/>
            </a:lvl4pPr>
            <a:lvl5pPr marL="2286000" lvl="4" indent="-304800">
              <a:spcBef>
                <a:spcPts val="0"/>
              </a:spcBef>
              <a:spcAft>
                <a:spcPts val="0"/>
              </a:spcAft>
              <a:buClr>
                <a:srgbClr val="434343"/>
              </a:buClr>
              <a:buSzPts val="1200"/>
              <a:buFont typeface="Roboto Condensed Light"/>
              <a:buChar char="○"/>
              <a:defRPr sz="1200"/>
            </a:lvl5pPr>
            <a:lvl6pPr marL="2743200" lvl="5" indent="-304800">
              <a:spcBef>
                <a:spcPts val="0"/>
              </a:spcBef>
              <a:spcAft>
                <a:spcPts val="0"/>
              </a:spcAft>
              <a:buClr>
                <a:srgbClr val="434343"/>
              </a:buClr>
              <a:buSzPts val="1200"/>
              <a:buFont typeface="Roboto Condensed Light"/>
              <a:buChar char="■"/>
              <a:defRPr sz="1200"/>
            </a:lvl6pPr>
            <a:lvl7pPr marL="3200400" lvl="6" indent="-304800">
              <a:spcBef>
                <a:spcPts val="0"/>
              </a:spcBef>
              <a:spcAft>
                <a:spcPts val="0"/>
              </a:spcAft>
              <a:buClr>
                <a:srgbClr val="434343"/>
              </a:buClr>
              <a:buSzPts val="1200"/>
              <a:buFont typeface="Roboto Condensed Light"/>
              <a:buChar char="●"/>
              <a:defRPr sz="1200"/>
            </a:lvl7pPr>
            <a:lvl8pPr marL="3657600" lvl="7" indent="-304800">
              <a:spcBef>
                <a:spcPts val="0"/>
              </a:spcBef>
              <a:spcAft>
                <a:spcPts val="0"/>
              </a:spcAft>
              <a:buClr>
                <a:srgbClr val="434343"/>
              </a:buClr>
              <a:buSzPts val="1200"/>
              <a:buFont typeface="Roboto Condensed Light"/>
              <a:buChar char="○"/>
              <a:defRPr sz="1200"/>
            </a:lvl8pPr>
            <a:lvl9pPr marL="4114800" lvl="8" indent="-304800">
              <a:spcBef>
                <a:spcPts val="0"/>
              </a:spcBef>
              <a:spcAft>
                <a:spcPts val="0"/>
              </a:spcAft>
              <a:buClr>
                <a:srgbClr val="434343"/>
              </a:buClr>
              <a:buSzPts val="1200"/>
              <a:buFont typeface="Roboto Condensed Light"/>
              <a:buChar char="■"/>
              <a:defRPr sz="1200"/>
            </a:lvl9pPr>
          </a:lstStyle>
          <a:p>
            <a:endParaRPr/>
          </a:p>
        </p:txBody>
      </p:sp>
      <p:sp>
        <p:nvSpPr>
          <p:cNvPr id="24" name="Google Shape;24;p4"/>
          <p:cNvSpPr txBox="1"/>
          <p:nvPr/>
        </p:nvSpPr>
        <p:spPr>
          <a:xfrm>
            <a:off x="720000" y="5974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2" name="Google Shape;72;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40.png"/><Relationship Id="rId4" Type="http://schemas.openxmlformats.org/officeDocument/2006/relationships/slide" Target="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76216" y="1024814"/>
            <a:ext cx="4444200" cy="14571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Network Foundamental &amp; cisco</a:t>
            </a:r>
            <a:endParaRPr b="1" dirty="0">
              <a:solidFill>
                <a:schemeClr val="accent2"/>
              </a:solidFill>
            </a:endParaRPr>
          </a:p>
        </p:txBody>
      </p:sp>
      <p:sp>
        <p:nvSpPr>
          <p:cNvPr id="79" name="Google Shape;79;p17"/>
          <p:cNvSpPr txBox="1">
            <a:spLocks noGrp="1"/>
          </p:cNvSpPr>
          <p:nvPr>
            <p:ph type="subTitle" idx="1"/>
          </p:nvPr>
        </p:nvSpPr>
        <p:spPr>
          <a:xfrm>
            <a:off x="713208" y="3370729"/>
            <a:ext cx="4444200" cy="796084"/>
          </a:xfrm>
          <a:prstGeom prst="rect">
            <a:avLst/>
          </a:prstGeom>
        </p:spPr>
        <p:txBody>
          <a:bodyPr spcFirstLastPara="1" wrap="square" lIns="91425" tIns="91425" rIns="91425" bIns="91425" anchor="ctr" anchorCtr="0">
            <a:noAutofit/>
          </a:bodyPr>
          <a:lstStyle/>
          <a:p>
            <a:pPr marL="0" indent="0"/>
            <a:r>
              <a:rPr lang="en" dirty="0"/>
              <a:t>Haii, Networker …</a:t>
            </a:r>
            <a:endParaRPr lang="en-US" dirty="0"/>
          </a:p>
          <a:p>
            <a:pPr marL="0" lvl="0" indent="0" algn="l" rtl="0">
              <a:spcBef>
                <a:spcPts val="0"/>
              </a:spcBef>
              <a:spcAft>
                <a:spcPts val="0"/>
              </a:spcAft>
              <a:buNone/>
            </a:pPr>
            <a:endParaRPr dirty="0"/>
          </a:p>
        </p:txBody>
      </p:sp>
      <p:pic>
        <p:nvPicPr>
          <p:cNvPr id="80" name="Google Shape;80;p17"/>
          <p:cNvPicPr preferRelativeResize="0">
            <a:picLocks noGrp="1"/>
          </p:cNvPicPr>
          <p:nvPr>
            <p:ph type="pic" idx="2"/>
          </p:nvPr>
        </p:nvPicPr>
        <p:blipFill rotWithShape="1">
          <a:blip r:embed="rId3">
            <a:alphaModFix/>
          </a:blip>
          <a:srcRect l="39906" t="32641" r="25294"/>
          <a:stretch/>
        </p:blipFill>
        <p:spPr>
          <a:xfrm>
            <a:off x="5157300" y="0"/>
            <a:ext cx="3986698" cy="5143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71FB20DE-F18E-B147-B36B-DA9F993FF722}"/>
            </a:ext>
          </a:extLst>
        </p:cNvPr>
        <p:cNvGrpSpPr/>
        <p:nvPr/>
      </p:nvGrpSpPr>
      <p:grpSpPr>
        <a:xfrm>
          <a:off x="0" y="0"/>
          <a:ext cx="0" cy="0"/>
          <a:chOff x="0" y="0"/>
          <a:chExt cx="0" cy="0"/>
        </a:xfrm>
      </p:grpSpPr>
      <p:grpSp>
        <p:nvGrpSpPr>
          <p:cNvPr id="91" name="Google Shape;91;p19">
            <a:extLst>
              <a:ext uri="{FF2B5EF4-FFF2-40B4-BE49-F238E27FC236}">
                <a16:creationId xmlns:a16="http://schemas.microsoft.com/office/drawing/2014/main" id="{A0C1593C-04FB-4C58-F2D2-7BA25B58717A}"/>
              </a:ext>
            </a:extLst>
          </p:cNvPr>
          <p:cNvGrpSpPr/>
          <p:nvPr/>
        </p:nvGrpSpPr>
        <p:grpSpPr>
          <a:xfrm>
            <a:off x="512766" y="1312429"/>
            <a:ext cx="1813800" cy="1959749"/>
            <a:chOff x="717888" y="2566601"/>
            <a:chExt cx="1813800" cy="1959749"/>
          </a:xfrm>
        </p:grpSpPr>
        <p:sp>
          <p:nvSpPr>
            <p:cNvPr id="92" name="Google Shape;92;p19">
              <a:extLst>
                <a:ext uri="{FF2B5EF4-FFF2-40B4-BE49-F238E27FC236}">
                  <a16:creationId xmlns:a16="http://schemas.microsoft.com/office/drawing/2014/main" id="{7AA8EF8E-CA98-AAD1-BE8B-856A5812D3D6}"/>
                </a:ext>
              </a:extLst>
            </p:cNvPr>
            <p:cNvSpPr txBox="1"/>
            <p:nvPr/>
          </p:nvSpPr>
          <p:spPr>
            <a:xfrm>
              <a:off x="717888"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Topologi Star</a:t>
              </a:r>
              <a:endParaRPr sz="1800" dirty="0">
                <a:solidFill>
                  <a:schemeClr val="dk1"/>
                </a:solidFill>
                <a:latin typeface="Doppio One"/>
                <a:ea typeface="Doppio One"/>
                <a:cs typeface="Doppio One"/>
                <a:sym typeface="Doppio One"/>
              </a:endParaRPr>
            </a:p>
          </p:txBody>
        </p:sp>
        <p:sp>
          <p:nvSpPr>
            <p:cNvPr id="93" name="Google Shape;93;p19">
              <a:extLst>
                <a:ext uri="{FF2B5EF4-FFF2-40B4-BE49-F238E27FC236}">
                  <a16:creationId xmlns:a16="http://schemas.microsoft.com/office/drawing/2014/main" id="{7927C578-650E-30BB-C033-E3E006CF774E}"/>
                </a:ext>
              </a:extLst>
            </p:cNvPr>
            <p:cNvSpPr txBox="1"/>
            <p:nvPr/>
          </p:nvSpPr>
          <p:spPr>
            <a:xfrm>
              <a:off x="717888"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800" dirty="0">
                <a:solidFill>
                  <a:schemeClr val="dk1"/>
                </a:solidFill>
                <a:latin typeface="Encode Sans"/>
                <a:ea typeface="Encode Sans"/>
                <a:cs typeface="Encode Sans"/>
                <a:sym typeface="Encode Sans"/>
              </a:endParaRPr>
            </a:p>
          </p:txBody>
        </p:sp>
        <p:sp>
          <p:nvSpPr>
            <p:cNvPr id="94" name="Google Shape;94;p19">
              <a:extLst>
                <a:ext uri="{FF2B5EF4-FFF2-40B4-BE49-F238E27FC236}">
                  <a16:creationId xmlns:a16="http://schemas.microsoft.com/office/drawing/2014/main" id="{AB768080-7DCF-F930-30EB-D919263C1932}"/>
                </a:ext>
              </a:extLst>
            </p:cNvPr>
            <p:cNvSpPr/>
            <p:nvPr/>
          </p:nvSpPr>
          <p:spPr>
            <a:xfrm>
              <a:off x="1396474" y="256660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02</a:t>
              </a:r>
              <a:endParaRPr b="1" dirty="0">
                <a:solidFill>
                  <a:schemeClr val="accent2"/>
                </a:solidFill>
                <a:latin typeface="Encode Sans"/>
                <a:ea typeface="Encode Sans"/>
                <a:cs typeface="Encode Sans"/>
                <a:sym typeface="Encode Sans"/>
              </a:endParaRPr>
            </a:p>
          </p:txBody>
        </p:sp>
      </p:grpSp>
      <p:sp>
        <p:nvSpPr>
          <p:cNvPr id="99" name="Google Shape;99;p19">
            <a:extLst>
              <a:ext uri="{FF2B5EF4-FFF2-40B4-BE49-F238E27FC236}">
                <a16:creationId xmlns:a16="http://schemas.microsoft.com/office/drawing/2014/main" id="{CF50B525-2C18-D295-5EE8-12E88E5981A7}"/>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Berdasarkan Jenis Topologi</a:t>
            </a:r>
            <a:endParaRPr dirty="0"/>
          </a:p>
        </p:txBody>
      </p:sp>
      <p:cxnSp>
        <p:nvCxnSpPr>
          <p:cNvPr id="100" name="Google Shape;100;p19">
            <a:extLst>
              <a:ext uri="{FF2B5EF4-FFF2-40B4-BE49-F238E27FC236}">
                <a16:creationId xmlns:a16="http://schemas.microsoft.com/office/drawing/2014/main" id="{C20553CD-62AE-BD9F-C39B-922D076C78E2}"/>
              </a:ext>
            </a:extLst>
          </p:cNvPr>
          <p:cNvCxnSpPr>
            <a:stCxn id="94" idx="4"/>
            <a:endCxn id="92" idx="0"/>
          </p:cNvCxnSpPr>
          <p:nvPr/>
        </p:nvCxnSpPr>
        <p:spPr>
          <a:xfrm>
            <a:off x="1419652" y="1769029"/>
            <a:ext cx="14" cy="386249"/>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19">
            <a:extLst>
              <a:ext uri="{FF2B5EF4-FFF2-40B4-BE49-F238E27FC236}">
                <a16:creationId xmlns:a16="http://schemas.microsoft.com/office/drawing/2014/main" id="{D430123B-646C-A23E-CCCB-7060A310DBD5}"/>
              </a:ext>
            </a:extLst>
          </p:cNvPr>
          <p:cNvCxnSpPr>
            <a:stCxn id="102" idx="4"/>
            <a:endCxn id="103" idx="0"/>
          </p:cNvCxnSpPr>
          <p:nvPr/>
        </p:nvCxnSpPr>
        <p:spPr>
          <a:xfrm>
            <a:off x="2610589" y="3407932"/>
            <a:ext cx="23" cy="386254"/>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19">
            <a:extLst>
              <a:ext uri="{FF2B5EF4-FFF2-40B4-BE49-F238E27FC236}">
                <a16:creationId xmlns:a16="http://schemas.microsoft.com/office/drawing/2014/main" id="{05156FC5-3258-44B6-D729-F8EABA3EAA1E}"/>
              </a:ext>
            </a:extLst>
          </p:cNvPr>
          <p:cNvCxnSpPr>
            <a:cxnSpLocks/>
            <a:endCxn id="94" idx="0"/>
          </p:cNvCxnSpPr>
          <p:nvPr/>
        </p:nvCxnSpPr>
        <p:spPr>
          <a:xfrm>
            <a:off x="1419578" y="1006372"/>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28" name="Google Shape;128;p19">
            <a:extLst>
              <a:ext uri="{FF2B5EF4-FFF2-40B4-BE49-F238E27FC236}">
                <a16:creationId xmlns:a16="http://schemas.microsoft.com/office/drawing/2014/main" id="{963447B5-B38D-1E37-0D70-800848960FB3}"/>
              </a:ext>
            </a:extLst>
          </p:cNvPr>
          <p:cNvCxnSpPr>
            <a:cxnSpLocks/>
            <a:endCxn id="102" idx="0"/>
          </p:cNvCxnSpPr>
          <p:nvPr/>
        </p:nvCxnSpPr>
        <p:spPr>
          <a:xfrm>
            <a:off x="2610612" y="2645280"/>
            <a:ext cx="0" cy="306000"/>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a:extLst>
              <a:ext uri="{FF2B5EF4-FFF2-40B4-BE49-F238E27FC236}">
                <a16:creationId xmlns:a16="http://schemas.microsoft.com/office/drawing/2014/main" id="{BF21A989-2EB4-D75F-B77F-F8B3C92CE9B5}"/>
              </a:ext>
            </a:extLst>
          </p:cNvPr>
          <p:cNvGrpSpPr/>
          <p:nvPr/>
        </p:nvGrpSpPr>
        <p:grpSpPr>
          <a:xfrm>
            <a:off x="1703712" y="2951332"/>
            <a:ext cx="1813800" cy="1959754"/>
            <a:chOff x="2675650" y="2566596"/>
            <a:chExt cx="1813800" cy="1959754"/>
          </a:xfrm>
        </p:grpSpPr>
        <p:sp>
          <p:nvSpPr>
            <p:cNvPr id="103" name="Google Shape;103;p19">
              <a:extLst>
                <a:ext uri="{FF2B5EF4-FFF2-40B4-BE49-F238E27FC236}">
                  <a16:creationId xmlns:a16="http://schemas.microsoft.com/office/drawing/2014/main" id="{AAAF6E3A-4088-CA8F-E72B-C4A13D0CB29E}"/>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Topologi Mesh</a:t>
              </a:r>
              <a:endParaRPr sz="1800" dirty="0">
                <a:solidFill>
                  <a:schemeClr val="dk1"/>
                </a:solidFill>
                <a:latin typeface="Doppio One"/>
                <a:ea typeface="Doppio One"/>
                <a:cs typeface="Doppio One"/>
                <a:sym typeface="Doppio One"/>
              </a:endParaRPr>
            </a:p>
          </p:txBody>
        </p:sp>
        <p:sp>
          <p:nvSpPr>
            <p:cNvPr id="138" name="Google Shape;138;p19">
              <a:extLst>
                <a:ext uri="{FF2B5EF4-FFF2-40B4-BE49-F238E27FC236}">
                  <a16:creationId xmlns:a16="http://schemas.microsoft.com/office/drawing/2014/main" id="{97A0771C-9EE0-59F1-41F9-5A4A39F291CA}"/>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102" name="Google Shape;102;p19">
              <a:extLst>
                <a:ext uri="{FF2B5EF4-FFF2-40B4-BE49-F238E27FC236}">
                  <a16:creationId xmlns:a16="http://schemas.microsoft.com/office/drawing/2014/main" id="{1AEFE5BA-13AA-40F4-9D07-76CF09AC2DC0}"/>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grpSp>
        <p:nvGrpSpPr>
          <p:cNvPr id="2" name="Google Shape;137;p19">
            <a:extLst>
              <a:ext uri="{FF2B5EF4-FFF2-40B4-BE49-F238E27FC236}">
                <a16:creationId xmlns:a16="http://schemas.microsoft.com/office/drawing/2014/main" id="{3092E3C6-834F-6D03-294F-541242753DAC}"/>
              </a:ext>
            </a:extLst>
          </p:cNvPr>
          <p:cNvGrpSpPr/>
          <p:nvPr/>
        </p:nvGrpSpPr>
        <p:grpSpPr>
          <a:xfrm>
            <a:off x="2999628" y="1372980"/>
            <a:ext cx="1813800" cy="1959754"/>
            <a:chOff x="2675650" y="2566596"/>
            <a:chExt cx="1813800" cy="1959754"/>
          </a:xfrm>
        </p:grpSpPr>
        <p:sp>
          <p:nvSpPr>
            <p:cNvPr id="3" name="Google Shape;103;p19">
              <a:extLst>
                <a:ext uri="{FF2B5EF4-FFF2-40B4-BE49-F238E27FC236}">
                  <a16:creationId xmlns:a16="http://schemas.microsoft.com/office/drawing/2014/main" id="{629AB85A-C2E0-9C4F-5D76-517181896B37}"/>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Topologi Tree</a:t>
              </a:r>
              <a:endParaRPr sz="1800" dirty="0">
                <a:solidFill>
                  <a:schemeClr val="dk1"/>
                </a:solidFill>
                <a:latin typeface="Doppio One"/>
                <a:ea typeface="Doppio One"/>
                <a:cs typeface="Doppio One"/>
                <a:sym typeface="Doppio One"/>
              </a:endParaRPr>
            </a:p>
          </p:txBody>
        </p:sp>
        <p:sp>
          <p:nvSpPr>
            <p:cNvPr id="4" name="Google Shape;138;p19">
              <a:extLst>
                <a:ext uri="{FF2B5EF4-FFF2-40B4-BE49-F238E27FC236}">
                  <a16:creationId xmlns:a16="http://schemas.microsoft.com/office/drawing/2014/main" id="{686D168A-E7FC-3793-677F-630F27B9D73A}"/>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5" name="Google Shape;102;p19">
              <a:extLst>
                <a:ext uri="{FF2B5EF4-FFF2-40B4-BE49-F238E27FC236}">
                  <a16:creationId xmlns:a16="http://schemas.microsoft.com/office/drawing/2014/main" id="{D4855929-CF21-AC75-36D3-23C0109BB8F5}"/>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03</a:t>
              </a:r>
              <a:endParaRPr b="1" dirty="0">
                <a:solidFill>
                  <a:schemeClr val="accent2"/>
                </a:solidFill>
                <a:latin typeface="Encode Sans"/>
                <a:ea typeface="Encode Sans"/>
                <a:cs typeface="Encode Sans"/>
                <a:sym typeface="Encode Sans"/>
              </a:endParaRPr>
            </a:p>
          </p:txBody>
        </p:sp>
      </p:grpSp>
      <p:grpSp>
        <p:nvGrpSpPr>
          <p:cNvPr id="6" name="Google Shape;137;p19">
            <a:extLst>
              <a:ext uri="{FF2B5EF4-FFF2-40B4-BE49-F238E27FC236}">
                <a16:creationId xmlns:a16="http://schemas.microsoft.com/office/drawing/2014/main" id="{A08FFC68-A04B-AC94-5695-A22BD5A63A0F}"/>
              </a:ext>
            </a:extLst>
          </p:cNvPr>
          <p:cNvGrpSpPr/>
          <p:nvPr/>
        </p:nvGrpSpPr>
        <p:grpSpPr>
          <a:xfrm>
            <a:off x="4056606" y="2918864"/>
            <a:ext cx="1813800" cy="1959754"/>
            <a:chOff x="2675650" y="2566596"/>
            <a:chExt cx="1813800" cy="1959754"/>
          </a:xfrm>
        </p:grpSpPr>
        <p:sp>
          <p:nvSpPr>
            <p:cNvPr id="7" name="Google Shape;103;p19">
              <a:extLst>
                <a:ext uri="{FF2B5EF4-FFF2-40B4-BE49-F238E27FC236}">
                  <a16:creationId xmlns:a16="http://schemas.microsoft.com/office/drawing/2014/main" id="{26A69FDA-88F0-80B3-BEEA-097ACE05342C}"/>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Topologi Ring</a:t>
              </a:r>
              <a:endParaRPr sz="1800" dirty="0">
                <a:solidFill>
                  <a:schemeClr val="dk1"/>
                </a:solidFill>
                <a:latin typeface="Doppio One"/>
                <a:ea typeface="Doppio One"/>
                <a:cs typeface="Doppio One"/>
                <a:sym typeface="Doppio One"/>
              </a:endParaRPr>
            </a:p>
          </p:txBody>
        </p:sp>
        <p:sp>
          <p:nvSpPr>
            <p:cNvPr id="8" name="Google Shape;138;p19">
              <a:extLst>
                <a:ext uri="{FF2B5EF4-FFF2-40B4-BE49-F238E27FC236}">
                  <a16:creationId xmlns:a16="http://schemas.microsoft.com/office/drawing/2014/main" id="{97468D51-3744-E280-2731-0368E585FEC6}"/>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9" name="Google Shape;102;p19">
              <a:extLst>
                <a:ext uri="{FF2B5EF4-FFF2-40B4-BE49-F238E27FC236}">
                  <a16:creationId xmlns:a16="http://schemas.microsoft.com/office/drawing/2014/main" id="{8BB0AB11-EFD6-5050-AC5C-1BA9F33B61EB}"/>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04</a:t>
              </a:r>
              <a:endParaRPr b="1" dirty="0">
                <a:solidFill>
                  <a:schemeClr val="accent2"/>
                </a:solidFill>
                <a:latin typeface="Encode Sans"/>
                <a:ea typeface="Encode Sans"/>
                <a:cs typeface="Encode Sans"/>
                <a:sym typeface="Encode Sans"/>
              </a:endParaRPr>
            </a:p>
          </p:txBody>
        </p:sp>
      </p:grpSp>
      <p:grpSp>
        <p:nvGrpSpPr>
          <p:cNvPr id="10" name="Google Shape;137;p19">
            <a:extLst>
              <a:ext uri="{FF2B5EF4-FFF2-40B4-BE49-F238E27FC236}">
                <a16:creationId xmlns:a16="http://schemas.microsoft.com/office/drawing/2014/main" id="{ABFD3262-C357-5DBC-D48F-F6BFB6557AA6}"/>
              </a:ext>
            </a:extLst>
          </p:cNvPr>
          <p:cNvGrpSpPr/>
          <p:nvPr/>
        </p:nvGrpSpPr>
        <p:grpSpPr>
          <a:xfrm>
            <a:off x="5504368" y="1359218"/>
            <a:ext cx="1813800" cy="1959754"/>
            <a:chOff x="2675650" y="2566596"/>
            <a:chExt cx="1813800" cy="1959754"/>
          </a:xfrm>
        </p:grpSpPr>
        <p:sp>
          <p:nvSpPr>
            <p:cNvPr id="11" name="Google Shape;103;p19">
              <a:extLst>
                <a:ext uri="{FF2B5EF4-FFF2-40B4-BE49-F238E27FC236}">
                  <a16:creationId xmlns:a16="http://schemas.microsoft.com/office/drawing/2014/main" id="{A69BFD4D-4DA1-0489-5FFC-04D1F8A2A830}"/>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Topologi Linier</a:t>
              </a:r>
              <a:endParaRPr sz="1800" dirty="0">
                <a:solidFill>
                  <a:schemeClr val="dk1"/>
                </a:solidFill>
                <a:latin typeface="Doppio One"/>
                <a:ea typeface="Doppio One"/>
                <a:cs typeface="Doppio One"/>
                <a:sym typeface="Doppio One"/>
              </a:endParaRPr>
            </a:p>
          </p:txBody>
        </p:sp>
        <p:sp>
          <p:nvSpPr>
            <p:cNvPr id="12" name="Google Shape;138;p19">
              <a:extLst>
                <a:ext uri="{FF2B5EF4-FFF2-40B4-BE49-F238E27FC236}">
                  <a16:creationId xmlns:a16="http://schemas.microsoft.com/office/drawing/2014/main" id="{DDB86A51-9B9D-0BB7-9DBF-80270FB4EFFE}"/>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13" name="Google Shape;102;p19">
              <a:extLst>
                <a:ext uri="{FF2B5EF4-FFF2-40B4-BE49-F238E27FC236}">
                  <a16:creationId xmlns:a16="http://schemas.microsoft.com/office/drawing/2014/main" id="{CAE839F6-6815-A72F-B4DD-75669C3CA6E5}"/>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05</a:t>
              </a:r>
              <a:endParaRPr b="1" dirty="0">
                <a:solidFill>
                  <a:schemeClr val="accent2"/>
                </a:solidFill>
                <a:latin typeface="Encode Sans"/>
                <a:ea typeface="Encode Sans"/>
                <a:cs typeface="Encode Sans"/>
                <a:sym typeface="Encode Sans"/>
              </a:endParaRPr>
            </a:p>
          </p:txBody>
        </p:sp>
      </p:grpSp>
      <p:grpSp>
        <p:nvGrpSpPr>
          <p:cNvPr id="18" name="Google Shape;137;p19">
            <a:extLst>
              <a:ext uri="{FF2B5EF4-FFF2-40B4-BE49-F238E27FC236}">
                <a16:creationId xmlns:a16="http://schemas.microsoft.com/office/drawing/2014/main" id="{1C70E332-B5C6-9046-6D2E-DCCE4481E04B}"/>
              </a:ext>
            </a:extLst>
          </p:cNvPr>
          <p:cNvGrpSpPr/>
          <p:nvPr/>
        </p:nvGrpSpPr>
        <p:grpSpPr>
          <a:xfrm>
            <a:off x="6409500" y="2918864"/>
            <a:ext cx="1813800" cy="1959754"/>
            <a:chOff x="2675650" y="2566596"/>
            <a:chExt cx="1813800" cy="1959754"/>
          </a:xfrm>
        </p:grpSpPr>
        <p:sp>
          <p:nvSpPr>
            <p:cNvPr id="19" name="Google Shape;103;p19">
              <a:extLst>
                <a:ext uri="{FF2B5EF4-FFF2-40B4-BE49-F238E27FC236}">
                  <a16:creationId xmlns:a16="http://schemas.microsoft.com/office/drawing/2014/main" id="{FFA62C51-7FD4-1F3F-4602-3F1E1DB7F78A}"/>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Topologi Bus</a:t>
              </a:r>
              <a:endParaRPr sz="1800" dirty="0">
                <a:solidFill>
                  <a:schemeClr val="dk1"/>
                </a:solidFill>
                <a:latin typeface="Doppio One"/>
                <a:ea typeface="Doppio One"/>
                <a:cs typeface="Doppio One"/>
                <a:sym typeface="Doppio One"/>
              </a:endParaRPr>
            </a:p>
          </p:txBody>
        </p:sp>
        <p:sp>
          <p:nvSpPr>
            <p:cNvPr id="20" name="Google Shape;138;p19">
              <a:extLst>
                <a:ext uri="{FF2B5EF4-FFF2-40B4-BE49-F238E27FC236}">
                  <a16:creationId xmlns:a16="http://schemas.microsoft.com/office/drawing/2014/main" id="{ED37CE3D-B008-74C0-8995-71C70867B00D}"/>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21" name="Google Shape;102;p19">
              <a:extLst>
                <a:ext uri="{FF2B5EF4-FFF2-40B4-BE49-F238E27FC236}">
                  <a16:creationId xmlns:a16="http://schemas.microsoft.com/office/drawing/2014/main" id="{AA40D0E6-F62E-673C-352F-97EF04962A74}"/>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01</a:t>
              </a:r>
              <a:endParaRPr b="1" dirty="0">
                <a:solidFill>
                  <a:schemeClr val="accent2"/>
                </a:solidFill>
                <a:latin typeface="Encode Sans"/>
                <a:ea typeface="Encode Sans"/>
                <a:cs typeface="Encode Sans"/>
                <a:sym typeface="Encode Sans"/>
              </a:endParaRPr>
            </a:p>
          </p:txBody>
        </p:sp>
      </p:grpSp>
    </p:spTree>
    <p:extLst>
      <p:ext uri="{BB962C8B-B14F-4D97-AF65-F5344CB8AC3E}">
        <p14:creationId xmlns:p14="http://schemas.microsoft.com/office/powerpoint/2010/main" val="226404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6" name="Google Shape;99;p19">
            <a:extLst>
              <a:ext uri="{FF2B5EF4-FFF2-40B4-BE49-F238E27FC236}">
                <a16:creationId xmlns:a16="http://schemas.microsoft.com/office/drawing/2014/main" id="{219F9B9E-40F9-0DDF-16C9-33D3866E0F89}"/>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source-serif-pro"/>
              </a:rPr>
              <a:t>KEAMANAN JARINGAN KOMPUTER</a:t>
            </a:r>
            <a:endParaRPr dirty="0">
              <a:solidFill>
                <a:schemeClr val="tx1"/>
              </a:solidFill>
            </a:endParaRPr>
          </a:p>
        </p:txBody>
      </p:sp>
      <p:sp>
        <p:nvSpPr>
          <p:cNvPr id="7" name="TextBox 6">
            <a:extLst>
              <a:ext uri="{FF2B5EF4-FFF2-40B4-BE49-F238E27FC236}">
                <a16:creationId xmlns:a16="http://schemas.microsoft.com/office/drawing/2014/main" id="{94651297-93CF-C8F8-5DF7-2D61868B1355}"/>
              </a:ext>
            </a:extLst>
          </p:cNvPr>
          <p:cNvSpPr txBox="1"/>
          <p:nvPr/>
        </p:nvSpPr>
        <p:spPr>
          <a:xfrm>
            <a:off x="820132" y="1555423"/>
            <a:ext cx="7603868" cy="2462213"/>
          </a:xfrm>
          <a:prstGeom prst="rect">
            <a:avLst/>
          </a:prstGeom>
          <a:noFill/>
        </p:spPr>
        <p:txBody>
          <a:bodyPr wrap="square" rtlCol="0">
            <a:spAutoFit/>
          </a:bodyPr>
          <a:lstStyle/>
          <a:p>
            <a:pPr algn="l">
              <a:lnSpc>
                <a:spcPts val="2400"/>
              </a:lnSpc>
              <a:buNone/>
            </a:pPr>
            <a:r>
              <a:rPr lang="en-US" b="0" i="0" dirty="0" err="1">
                <a:solidFill>
                  <a:schemeClr val="tx1"/>
                </a:solidFill>
                <a:effectLst/>
                <a:latin typeface="source-serif-pro"/>
              </a:rPr>
              <a:t>Keamanan</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a:t>
            </a:r>
            <a:r>
              <a:rPr lang="en-US" b="0" i="0" dirty="0" err="1">
                <a:solidFill>
                  <a:schemeClr val="tx1"/>
                </a:solidFill>
                <a:effectLst/>
                <a:latin typeface="source-serif-pro"/>
              </a:rPr>
              <a:t>adalah</a:t>
            </a:r>
            <a:r>
              <a:rPr lang="en-US" b="0" i="0" dirty="0">
                <a:solidFill>
                  <a:schemeClr val="tx1"/>
                </a:solidFill>
                <a:effectLst/>
                <a:latin typeface="source-serif-pro"/>
              </a:rPr>
              <a:t> </a:t>
            </a:r>
            <a:r>
              <a:rPr lang="en-US" b="0" i="0" dirty="0" err="1">
                <a:solidFill>
                  <a:schemeClr val="tx1"/>
                </a:solidFill>
                <a:effectLst/>
                <a:latin typeface="source-serif-pro"/>
              </a:rPr>
              <a:t>suatu</a:t>
            </a:r>
            <a:r>
              <a:rPr lang="en-US" b="0" i="0" dirty="0">
                <a:solidFill>
                  <a:schemeClr val="tx1"/>
                </a:solidFill>
                <a:effectLst/>
                <a:latin typeface="source-serif-pro"/>
              </a:rPr>
              <a:t> </a:t>
            </a:r>
            <a:r>
              <a:rPr lang="en-US" b="0" i="0" dirty="0" err="1">
                <a:solidFill>
                  <a:schemeClr val="tx1"/>
                </a:solidFill>
                <a:effectLst/>
                <a:latin typeface="source-serif-pro"/>
              </a:rPr>
              <a:t>cara</a:t>
            </a:r>
            <a:r>
              <a:rPr lang="en-US" b="0" i="0" dirty="0">
                <a:solidFill>
                  <a:schemeClr val="tx1"/>
                </a:solidFill>
                <a:effectLst/>
                <a:latin typeface="source-serif-pro"/>
              </a:rPr>
              <a:t> dan </a:t>
            </a:r>
            <a:r>
              <a:rPr lang="en-US" b="0" i="0" dirty="0" err="1">
                <a:solidFill>
                  <a:schemeClr val="tx1"/>
                </a:solidFill>
                <a:effectLst/>
                <a:latin typeface="source-serif-pro"/>
              </a:rPr>
              <a:t>upaya</a:t>
            </a:r>
            <a:r>
              <a:rPr lang="en-US" b="0" i="0" dirty="0">
                <a:solidFill>
                  <a:schemeClr val="tx1"/>
                </a:solidFill>
                <a:effectLst/>
                <a:latin typeface="source-serif-pro"/>
              </a:rPr>
              <a:t> yang </a:t>
            </a:r>
            <a:r>
              <a:rPr lang="en-US" b="0" i="0" dirty="0" err="1">
                <a:solidFill>
                  <a:schemeClr val="tx1"/>
                </a:solidFill>
                <a:effectLst/>
                <a:latin typeface="source-serif-pro"/>
              </a:rPr>
              <a:t>digunakan</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memeberikan</a:t>
            </a:r>
            <a:r>
              <a:rPr lang="en-US" b="0" i="0" dirty="0">
                <a:solidFill>
                  <a:schemeClr val="tx1"/>
                </a:solidFill>
                <a:effectLst/>
                <a:latin typeface="source-serif-pro"/>
              </a:rPr>
              <a:t> </a:t>
            </a:r>
            <a:r>
              <a:rPr lang="en-US" b="0" i="0" dirty="0" err="1">
                <a:solidFill>
                  <a:schemeClr val="tx1"/>
                </a:solidFill>
                <a:effectLst/>
                <a:latin typeface="source-serif-pro"/>
              </a:rPr>
              <a:t>perlindungan</a:t>
            </a:r>
            <a:r>
              <a:rPr lang="en-US" b="0" i="0" dirty="0">
                <a:solidFill>
                  <a:schemeClr val="tx1"/>
                </a:solidFill>
                <a:effectLst/>
                <a:latin typeface="source-serif-pro"/>
              </a:rPr>
              <a:t> </a:t>
            </a:r>
            <a:r>
              <a:rPr lang="en-US" b="0" i="0" dirty="0" err="1">
                <a:solidFill>
                  <a:schemeClr val="tx1"/>
                </a:solidFill>
                <a:effectLst/>
                <a:latin typeface="source-serif-pro"/>
              </a:rPr>
              <a:t>atau</a:t>
            </a:r>
            <a:r>
              <a:rPr lang="en-US" b="0" i="0" dirty="0">
                <a:solidFill>
                  <a:schemeClr val="tx1"/>
                </a:solidFill>
                <a:effectLst/>
                <a:latin typeface="source-serif-pro"/>
              </a:rPr>
              <a:t> </a:t>
            </a:r>
            <a:r>
              <a:rPr lang="en-US" b="0" i="0" dirty="0" err="1">
                <a:solidFill>
                  <a:schemeClr val="tx1"/>
                </a:solidFill>
                <a:effectLst/>
                <a:latin typeface="source-serif-pro"/>
              </a:rPr>
              <a:t>proteksi</a:t>
            </a:r>
            <a:r>
              <a:rPr lang="en-US" b="0" i="0" dirty="0">
                <a:solidFill>
                  <a:schemeClr val="tx1"/>
                </a:solidFill>
                <a:effectLst/>
                <a:latin typeface="source-serif-pro"/>
              </a:rPr>
              <a:t> </a:t>
            </a:r>
            <a:r>
              <a:rPr lang="en-US" b="0" i="0" dirty="0" err="1">
                <a:solidFill>
                  <a:schemeClr val="tx1"/>
                </a:solidFill>
                <a:effectLst/>
                <a:latin typeface="source-serif-pro"/>
              </a:rPr>
              <a:t>terhadap</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agar </a:t>
            </a:r>
            <a:r>
              <a:rPr lang="en-US" b="0" i="0" dirty="0" err="1">
                <a:solidFill>
                  <a:schemeClr val="tx1"/>
                </a:solidFill>
                <a:effectLst/>
                <a:latin typeface="source-serif-pro"/>
              </a:rPr>
              <a:t>terhindar</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serangan</a:t>
            </a:r>
            <a:r>
              <a:rPr lang="en-US" b="0" i="0" dirty="0">
                <a:solidFill>
                  <a:schemeClr val="tx1"/>
                </a:solidFill>
                <a:effectLst/>
                <a:latin typeface="source-serif-pro"/>
              </a:rPr>
              <a:t> </a:t>
            </a:r>
            <a:r>
              <a:rPr lang="en-US" b="0" i="0" dirty="0" err="1">
                <a:solidFill>
                  <a:schemeClr val="tx1"/>
                </a:solidFill>
                <a:effectLst/>
                <a:latin typeface="source-serif-pro"/>
              </a:rPr>
              <a:t>pihak-pihak</a:t>
            </a:r>
            <a:r>
              <a:rPr lang="en-US" b="0" i="0" dirty="0">
                <a:solidFill>
                  <a:schemeClr val="tx1"/>
                </a:solidFill>
                <a:effectLst/>
                <a:latin typeface="source-serif-pro"/>
              </a:rPr>
              <a:t> yang </a:t>
            </a:r>
            <a:r>
              <a:rPr lang="en-US" b="0" i="0" dirty="0" err="1">
                <a:solidFill>
                  <a:schemeClr val="tx1"/>
                </a:solidFill>
                <a:effectLst/>
                <a:latin typeface="source-serif-pro"/>
              </a:rPr>
              <a:t>tidak</a:t>
            </a:r>
            <a:r>
              <a:rPr lang="en-US" b="0" i="0" dirty="0">
                <a:solidFill>
                  <a:schemeClr val="tx1"/>
                </a:solidFill>
                <a:effectLst/>
                <a:latin typeface="source-serif-pro"/>
              </a:rPr>
              <a:t> </a:t>
            </a:r>
            <a:r>
              <a:rPr lang="en-US" b="0" i="0" dirty="0" err="1">
                <a:solidFill>
                  <a:schemeClr val="tx1"/>
                </a:solidFill>
                <a:effectLst/>
                <a:latin typeface="source-serif-pro"/>
              </a:rPr>
              <a:t>bertanggung</a:t>
            </a:r>
            <a:r>
              <a:rPr lang="en-US" b="0" i="0" dirty="0">
                <a:solidFill>
                  <a:schemeClr val="tx1"/>
                </a:solidFill>
                <a:effectLst/>
                <a:latin typeface="source-serif-pro"/>
              </a:rPr>
              <a:t> </a:t>
            </a:r>
            <a:r>
              <a:rPr lang="en-US" b="0" i="0" dirty="0" err="1">
                <a:solidFill>
                  <a:schemeClr val="tx1"/>
                </a:solidFill>
                <a:effectLst/>
                <a:latin typeface="source-serif-pro"/>
              </a:rPr>
              <a:t>jawab</a:t>
            </a:r>
            <a:r>
              <a:rPr lang="en-US" b="0" i="0" dirty="0">
                <a:solidFill>
                  <a:schemeClr val="tx1"/>
                </a:solidFill>
                <a:effectLst/>
                <a:latin typeface="source-serif-pro"/>
              </a:rPr>
              <a:t> yang </a:t>
            </a:r>
            <a:r>
              <a:rPr lang="en-US" b="0" i="0" dirty="0" err="1">
                <a:solidFill>
                  <a:schemeClr val="tx1"/>
                </a:solidFill>
                <a:effectLst/>
                <a:latin typeface="source-serif-pro"/>
              </a:rPr>
              <a:t>ingin</a:t>
            </a:r>
            <a:r>
              <a:rPr lang="en-US" b="0" i="0" dirty="0">
                <a:solidFill>
                  <a:schemeClr val="tx1"/>
                </a:solidFill>
                <a:effectLst/>
                <a:latin typeface="source-serif-pro"/>
              </a:rPr>
              <a:t> </a:t>
            </a:r>
            <a:r>
              <a:rPr lang="en-US" b="0" i="0" dirty="0" err="1">
                <a:solidFill>
                  <a:schemeClr val="tx1"/>
                </a:solidFill>
                <a:effectLst/>
                <a:latin typeface="source-serif-pro"/>
              </a:rPr>
              <a:t>melakukan</a:t>
            </a:r>
            <a:r>
              <a:rPr lang="en-US" b="0" i="0" dirty="0">
                <a:solidFill>
                  <a:schemeClr val="tx1"/>
                </a:solidFill>
                <a:effectLst/>
                <a:latin typeface="source-serif-pro"/>
              </a:rPr>
              <a:t> </a:t>
            </a:r>
            <a:r>
              <a:rPr lang="en-US" b="0" i="0" dirty="0" err="1">
                <a:solidFill>
                  <a:schemeClr val="tx1"/>
                </a:solidFill>
                <a:effectLst/>
                <a:latin typeface="source-serif-pro"/>
              </a:rPr>
              <a:t>pencurian</a:t>
            </a:r>
            <a:r>
              <a:rPr lang="en-US" b="0" i="0" dirty="0">
                <a:solidFill>
                  <a:schemeClr val="tx1"/>
                </a:solidFill>
                <a:effectLst/>
                <a:latin typeface="source-serif-pro"/>
              </a:rPr>
              <a:t> data.</a:t>
            </a:r>
          </a:p>
          <a:p>
            <a:pPr algn="l">
              <a:lnSpc>
                <a:spcPts val="2400"/>
              </a:lnSpc>
            </a:pPr>
            <a:r>
              <a:rPr lang="en-US" b="0" i="0" dirty="0" err="1">
                <a:solidFill>
                  <a:schemeClr val="tx1"/>
                </a:solidFill>
                <a:effectLst/>
                <a:latin typeface="source-serif-pro"/>
              </a:rPr>
              <a:t>Keamanan</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a:t>
            </a:r>
            <a:r>
              <a:rPr lang="en-US" b="0" i="0" dirty="0" err="1">
                <a:solidFill>
                  <a:schemeClr val="tx1"/>
                </a:solidFill>
                <a:effectLst/>
                <a:latin typeface="source-serif-pro"/>
              </a:rPr>
              <a:t>komputer</a:t>
            </a:r>
            <a:r>
              <a:rPr lang="en-US" b="0" i="0" dirty="0">
                <a:solidFill>
                  <a:schemeClr val="tx1"/>
                </a:solidFill>
                <a:effectLst/>
                <a:latin typeface="source-serif-pro"/>
              </a:rPr>
              <a:t> </a:t>
            </a:r>
            <a:r>
              <a:rPr lang="en-US" b="0" i="0" dirty="0" err="1">
                <a:solidFill>
                  <a:schemeClr val="tx1"/>
                </a:solidFill>
                <a:effectLst/>
                <a:latin typeface="source-serif-pro"/>
              </a:rPr>
              <a:t>merupakan</a:t>
            </a:r>
            <a:r>
              <a:rPr lang="en-US" b="0" i="0" dirty="0">
                <a:solidFill>
                  <a:schemeClr val="tx1"/>
                </a:solidFill>
                <a:effectLst/>
                <a:latin typeface="source-serif-pro"/>
              </a:rPr>
              <a:t> </a:t>
            </a:r>
            <a:r>
              <a:rPr lang="en-US" b="0" i="0" dirty="0" err="1">
                <a:solidFill>
                  <a:schemeClr val="tx1"/>
                </a:solidFill>
                <a:effectLst/>
                <a:latin typeface="source-serif-pro"/>
              </a:rPr>
              <a:t>bagian</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sebuah</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t>
            </a:r>
            <a:r>
              <a:rPr lang="en-US" b="0" i="0" dirty="0" err="1">
                <a:solidFill>
                  <a:schemeClr val="tx1"/>
                </a:solidFill>
                <a:effectLst/>
                <a:latin typeface="source-serif-pro"/>
              </a:rPr>
              <a:t>informasi</a:t>
            </a:r>
            <a:r>
              <a:rPr lang="en-US" b="0" i="0" dirty="0">
                <a:solidFill>
                  <a:schemeClr val="tx1"/>
                </a:solidFill>
                <a:effectLst/>
                <a:latin typeface="source-serif-pro"/>
              </a:rPr>
              <a:t> yang sangat </a:t>
            </a:r>
            <a:r>
              <a:rPr lang="en-US" b="0" i="0" dirty="0" err="1">
                <a:solidFill>
                  <a:schemeClr val="tx1"/>
                </a:solidFill>
                <a:effectLst/>
                <a:latin typeface="source-serif-pro"/>
              </a:rPr>
              <a:t>penting</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menjaga</a:t>
            </a:r>
            <a:r>
              <a:rPr lang="en-US" b="0" i="0" dirty="0">
                <a:solidFill>
                  <a:schemeClr val="tx1"/>
                </a:solidFill>
                <a:effectLst/>
                <a:latin typeface="source-serif-pro"/>
              </a:rPr>
              <a:t> </a:t>
            </a:r>
            <a:r>
              <a:rPr lang="en-US" b="0" i="0" dirty="0" err="1">
                <a:solidFill>
                  <a:schemeClr val="tx1"/>
                </a:solidFill>
                <a:effectLst/>
                <a:latin typeface="source-serif-pro"/>
              </a:rPr>
              <a:t>validitas</a:t>
            </a:r>
            <a:r>
              <a:rPr lang="en-US" b="0" i="0" dirty="0">
                <a:solidFill>
                  <a:schemeClr val="tx1"/>
                </a:solidFill>
                <a:effectLst/>
                <a:latin typeface="source-serif-pro"/>
              </a:rPr>
              <a:t> dan </a:t>
            </a:r>
            <a:r>
              <a:rPr lang="en-US" b="0" i="0" dirty="0" err="1">
                <a:solidFill>
                  <a:schemeClr val="tx1"/>
                </a:solidFill>
                <a:effectLst/>
                <a:latin typeface="source-serif-pro"/>
              </a:rPr>
              <a:t>integritas</a:t>
            </a:r>
            <a:r>
              <a:rPr lang="en-US" b="0" i="0" dirty="0">
                <a:solidFill>
                  <a:schemeClr val="tx1"/>
                </a:solidFill>
                <a:effectLst/>
                <a:latin typeface="source-serif-pro"/>
              </a:rPr>
              <a:t> data </a:t>
            </a:r>
            <a:r>
              <a:rPr lang="en-US" b="0" i="0" dirty="0" err="1">
                <a:solidFill>
                  <a:schemeClr val="tx1"/>
                </a:solidFill>
                <a:effectLst/>
                <a:latin typeface="source-serif-pro"/>
              </a:rPr>
              <a:t>serta</a:t>
            </a:r>
            <a:r>
              <a:rPr lang="en-US" b="0" i="0" dirty="0">
                <a:solidFill>
                  <a:schemeClr val="tx1"/>
                </a:solidFill>
                <a:effectLst/>
                <a:latin typeface="source-serif-pro"/>
              </a:rPr>
              <a:t> </a:t>
            </a:r>
            <a:r>
              <a:rPr lang="en-US" b="0" i="0" dirty="0" err="1">
                <a:solidFill>
                  <a:schemeClr val="tx1"/>
                </a:solidFill>
                <a:effectLst/>
                <a:latin typeface="source-serif-pro"/>
              </a:rPr>
              <a:t>menjamin</a:t>
            </a:r>
            <a:r>
              <a:rPr lang="en-US" b="0" i="0" dirty="0">
                <a:solidFill>
                  <a:schemeClr val="tx1"/>
                </a:solidFill>
                <a:effectLst/>
                <a:latin typeface="source-serif-pro"/>
              </a:rPr>
              <a:t> </a:t>
            </a:r>
            <a:r>
              <a:rPr lang="en-US" b="0" i="0" dirty="0" err="1">
                <a:solidFill>
                  <a:schemeClr val="tx1"/>
                </a:solidFill>
                <a:effectLst/>
                <a:latin typeface="source-serif-pro"/>
              </a:rPr>
              <a:t>ketersediaan</a:t>
            </a:r>
            <a:r>
              <a:rPr lang="en-US" b="0" i="0" dirty="0">
                <a:solidFill>
                  <a:schemeClr val="tx1"/>
                </a:solidFill>
                <a:effectLst/>
                <a:latin typeface="source-serif-pro"/>
              </a:rPr>
              <a:t> </a:t>
            </a:r>
            <a:r>
              <a:rPr lang="en-US" b="0" i="0" dirty="0" err="1">
                <a:solidFill>
                  <a:schemeClr val="tx1"/>
                </a:solidFill>
                <a:effectLst/>
                <a:latin typeface="source-serif-pro"/>
              </a:rPr>
              <a:t>layanan</a:t>
            </a:r>
            <a:r>
              <a:rPr lang="en-US" b="0" i="0" dirty="0">
                <a:solidFill>
                  <a:schemeClr val="tx1"/>
                </a:solidFill>
                <a:effectLst/>
                <a:latin typeface="source-serif-pro"/>
              </a:rPr>
              <a:t> </a:t>
            </a:r>
            <a:r>
              <a:rPr lang="en-US" b="0" i="0" dirty="0" err="1">
                <a:solidFill>
                  <a:schemeClr val="tx1"/>
                </a:solidFill>
                <a:effectLst/>
                <a:latin typeface="source-serif-pro"/>
              </a:rPr>
              <a:t>begi</a:t>
            </a:r>
            <a:r>
              <a:rPr lang="en-US" b="0" i="0" dirty="0">
                <a:solidFill>
                  <a:schemeClr val="tx1"/>
                </a:solidFill>
                <a:effectLst/>
                <a:latin typeface="source-serif-pro"/>
              </a:rPr>
              <a:t> </a:t>
            </a:r>
            <a:r>
              <a:rPr lang="en-US" b="0" i="0" dirty="0" err="1">
                <a:solidFill>
                  <a:schemeClr val="tx1"/>
                </a:solidFill>
                <a:effectLst/>
                <a:latin typeface="source-serif-pro"/>
              </a:rPr>
              <a:t>penggunanya</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t>
            </a:r>
            <a:r>
              <a:rPr lang="en-US" b="0" i="0" dirty="0" err="1">
                <a:solidFill>
                  <a:schemeClr val="tx1"/>
                </a:solidFill>
                <a:effectLst/>
                <a:latin typeface="source-serif-pro"/>
              </a:rPr>
              <a:t>harus</a:t>
            </a:r>
            <a:r>
              <a:rPr lang="en-US" b="0" i="0" dirty="0">
                <a:solidFill>
                  <a:schemeClr val="tx1"/>
                </a:solidFill>
                <a:effectLst/>
                <a:latin typeface="source-serif-pro"/>
              </a:rPr>
              <a:t> </a:t>
            </a:r>
            <a:r>
              <a:rPr lang="en-US" b="0" i="0" dirty="0" err="1">
                <a:solidFill>
                  <a:schemeClr val="tx1"/>
                </a:solidFill>
                <a:effectLst/>
                <a:latin typeface="source-serif-pro"/>
              </a:rPr>
              <a:t>dilindungi</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segala</a:t>
            </a:r>
            <a:r>
              <a:rPr lang="en-US" b="0" i="0" dirty="0">
                <a:solidFill>
                  <a:schemeClr val="tx1"/>
                </a:solidFill>
                <a:effectLst/>
                <a:latin typeface="source-serif-pro"/>
              </a:rPr>
              <a:t> </a:t>
            </a:r>
            <a:r>
              <a:rPr lang="en-US" b="0" i="0" dirty="0" err="1">
                <a:solidFill>
                  <a:schemeClr val="tx1"/>
                </a:solidFill>
                <a:effectLst/>
                <a:latin typeface="source-serif-pro"/>
              </a:rPr>
              <a:t>macam</a:t>
            </a:r>
            <a:r>
              <a:rPr lang="en-US" b="0" i="0" dirty="0">
                <a:solidFill>
                  <a:schemeClr val="tx1"/>
                </a:solidFill>
                <a:effectLst/>
                <a:latin typeface="source-serif-pro"/>
              </a:rPr>
              <a:t> </a:t>
            </a:r>
            <a:r>
              <a:rPr lang="en-US" b="0" i="0" dirty="0" err="1">
                <a:solidFill>
                  <a:schemeClr val="tx1"/>
                </a:solidFill>
                <a:effectLst/>
                <a:latin typeface="source-serif-pro"/>
              </a:rPr>
              <a:t>serangan</a:t>
            </a:r>
            <a:r>
              <a:rPr lang="en-US" b="0" i="0" dirty="0">
                <a:solidFill>
                  <a:schemeClr val="tx1"/>
                </a:solidFill>
                <a:effectLst/>
                <a:latin typeface="source-serif-pro"/>
              </a:rPr>
              <a:t> dan </a:t>
            </a:r>
            <a:r>
              <a:rPr lang="en-US" b="0" i="0" dirty="0" err="1">
                <a:solidFill>
                  <a:schemeClr val="tx1"/>
                </a:solidFill>
                <a:effectLst/>
                <a:latin typeface="source-serif-pro"/>
              </a:rPr>
              <a:t>usaha</a:t>
            </a:r>
            <a:r>
              <a:rPr lang="en-US" b="0" i="0" dirty="0">
                <a:solidFill>
                  <a:schemeClr val="tx1"/>
                </a:solidFill>
                <a:effectLst/>
                <a:latin typeface="source-serif-pro"/>
              </a:rPr>
              <a:t> </a:t>
            </a:r>
            <a:r>
              <a:rPr lang="en-US" b="0" i="0" dirty="0" err="1">
                <a:solidFill>
                  <a:schemeClr val="tx1"/>
                </a:solidFill>
                <a:effectLst/>
                <a:latin typeface="source-serif-pro"/>
              </a:rPr>
              <a:t>penyusupan</a:t>
            </a:r>
            <a:r>
              <a:rPr lang="en-US" b="0" i="0" dirty="0">
                <a:solidFill>
                  <a:schemeClr val="tx1"/>
                </a:solidFill>
                <a:effectLst/>
                <a:latin typeface="source-serif-pro"/>
              </a:rPr>
              <a:t> </a:t>
            </a:r>
            <a:r>
              <a:rPr lang="en-US" b="0" i="0" dirty="0" err="1">
                <a:solidFill>
                  <a:schemeClr val="tx1"/>
                </a:solidFill>
                <a:effectLst/>
                <a:latin typeface="source-serif-pro"/>
              </a:rPr>
              <a:t>atau</a:t>
            </a:r>
            <a:r>
              <a:rPr lang="en-US" b="0" i="0" dirty="0">
                <a:solidFill>
                  <a:schemeClr val="tx1"/>
                </a:solidFill>
                <a:effectLst/>
                <a:latin typeface="source-serif-pro"/>
              </a:rPr>
              <a:t> </a:t>
            </a:r>
            <a:r>
              <a:rPr lang="en-US" b="0" i="0" dirty="0" err="1">
                <a:solidFill>
                  <a:schemeClr val="tx1"/>
                </a:solidFill>
                <a:effectLst/>
                <a:latin typeface="source-serif-pro"/>
              </a:rPr>
              <a:t>pemindaian</a:t>
            </a:r>
            <a:r>
              <a:rPr lang="en-US" b="0" i="0" dirty="0">
                <a:solidFill>
                  <a:schemeClr val="tx1"/>
                </a:solidFill>
                <a:effectLst/>
                <a:latin typeface="source-serif-pro"/>
              </a:rPr>
              <a:t> oleh </a:t>
            </a:r>
            <a:r>
              <a:rPr lang="en-US" b="0" i="0" dirty="0" err="1">
                <a:solidFill>
                  <a:schemeClr val="tx1"/>
                </a:solidFill>
                <a:effectLst/>
                <a:latin typeface="source-serif-pro"/>
              </a:rPr>
              <a:t>pihak</a:t>
            </a:r>
            <a:r>
              <a:rPr lang="en-US" b="0" i="0" dirty="0">
                <a:solidFill>
                  <a:schemeClr val="tx1"/>
                </a:solidFill>
                <a:effectLst/>
                <a:latin typeface="source-serif-pro"/>
              </a:rPr>
              <a:t> yang </a:t>
            </a:r>
            <a:r>
              <a:rPr lang="en-US" b="0" i="0" dirty="0" err="1">
                <a:solidFill>
                  <a:schemeClr val="tx1"/>
                </a:solidFill>
                <a:effectLst/>
                <a:latin typeface="source-serif-pro"/>
              </a:rPr>
              <a:t>tidak</a:t>
            </a:r>
            <a:r>
              <a:rPr lang="en-US" b="0" i="0" dirty="0">
                <a:solidFill>
                  <a:schemeClr val="tx1"/>
                </a:solidFill>
                <a:effectLst/>
                <a:latin typeface="source-serif-pro"/>
              </a:rPr>
              <a:t> </a:t>
            </a:r>
            <a:r>
              <a:rPr lang="en-US" b="0" i="0" dirty="0" err="1">
                <a:solidFill>
                  <a:schemeClr val="tx1"/>
                </a:solidFill>
                <a:effectLst/>
                <a:latin typeface="source-serif-pro"/>
              </a:rPr>
              <a:t>berhak</a:t>
            </a:r>
            <a:r>
              <a:rPr lang="en-US" b="0" i="0" dirty="0">
                <a:solidFill>
                  <a:schemeClr val="tx1"/>
                </a:solidFill>
                <a:effectLst/>
                <a:latin typeface="source-serif-pro"/>
              </a:rPr>
              <a:t>.</a:t>
            </a:r>
          </a:p>
          <a:p>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a:extLst>
            <a:ext uri="{FF2B5EF4-FFF2-40B4-BE49-F238E27FC236}">
              <a16:creationId xmlns:a16="http://schemas.microsoft.com/office/drawing/2014/main" id="{DDB94092-F2FA-EDCB-8092-E12BE931BA81}"/>
            </a:ext>
          </a:extLst>
        </p:cNvPr>
        <p:cNvGrpSpPr/>
        <p:nvPr/>
      </p:nvGrpSpPr>
      <p:grpSpPr>
        <a:xfrm>
          <a:off x="0" y="0"/>
          <a:ext cx="0" cy="0"/>
          <a:chOff x="0" y="0"/>
          <a:chExt cx="0" cy="0"/>
        </a:xfrm>
      </p:grpSpPr>
      <p:sp>
        <p:nvSpPr>
          <p:cNvPr id="147" name="Google Shape;147;p20">
            <a:extLst>
              <a:ext uri="{FF2B5EF4-FFF2-40B4-BE49-F238E27FC236}">
                <a16:creationId xmlns:a16="http://schemas.microsoft.com/office/drawing/2014/main" id="{42F7047F-2C49-271F-8B48-4D2B387F56F6}"/>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Computer Networking Infographics</a:t>
            </a:r>
            <a:endParaRPr/>
          </a:p>
        </p:txBody>
      </p:sp>
      <p:cxnSp>
        <p:nvCxnSpPr>
          <p:cNvPr id="148" name="Google Shape;148;p20">
            <a:extLst>
              <a:ext uri="{FF2B5EF4-FFF2-40B4-BE49-F238E27FC236}">
                <a16:creationId xmlns:a16="http://schemas.microsoft.com/office/drawing/2014/main" id="{889E554C-7592-499C-FED7-9078F26C3581}"/>
              </a:ext>
            </a:extLst>
          </p:cNvPr>
          <p:cNvCxnSpPr>
            <a:stCxn id="149" idx="6"/>
            <a:endCxn id="150" idx="1"/>
          </p:cNvCxnSpPr>
          <p:nvPr/>
        </p:nvCxnSpPr>
        <p:spPr>
          <a:xfrm>
            <a:off x="1169689" y="1642913"/>
            <a:ext cx="387000" cy="0"/>
          </a:xfrm>
          <a:prstGeom prst="straightConnector1">
            <a:avLst/>
          </a:prstGeom>
          <a:noFill/>
          <a:ln w="9525" cap="flat" cmpd="sng">
            <a:solidFill>
              <a:schemeClr val="lt2"/>
            </a:solidFill>
            <a:prstDash val="solid"/>
            <a:round/>
            <a:headEnd type="none" w="med" len="med"/>
            <a:tailEnd type="none" w="med" len="med"/>
          </a:ln>
        </p:spPr>
      </p:cxnSp>
      <p:cxnSp>
        <p:nvCxnSpPr>
          <p:cNvPr id="151" name="Google Shape;151;p20">
            <a:extLst>
              <a:ext uri="{FF2B5EF4-FFF2-40B4-BE49-F238E27FC236}">
                <a16:creationId xmlns:a16="http://schemas.microsoft.com/office/drawing/2014/main" id="{D135FCA7-49EB-8262-81C0-43A32EEE462D}"/>
              </a:ext>
            </a:extLst>
          </p:cNvPr>
          <p:cNvCxnSpPr>
            <a:stCxn id="152" idx="6"/>
            <a:endCxn id="153" idx="1"/>
          </p:cNvCxnSpPr>
          <p:nvPr/>
        </p:nvCxnSpPr>
        <p:spPr>
          <a:xfrm rot="10800000" flipH="1">
            <a:off x="1169689" y="2448321"/>
            <a:ext cx="387000" cy="900"/>
          </a:xfrm>
          <a:prstGeom prst="straightConnector1">
            <a:avLst/>
          </a:prstGeom>
          <a:noFill/>
          <a:ln w="9525" cap="flat" cmpd="sng">
            <a:solidFill>
              <a:schemeClr val="lt2"/>
            </a:solidFill>
            <a:prstDash val="solid"/>
            <a:round/>
            <a:headEnd type="none" w="med" len="med"/>
            <a:tailEnd type="none" w="med" len="med"/>
          </a:ln>
        </p:spPr>
      </p:cxnSp>
      <p:cxnSp>
        <p:nvCxnSpPr>
          <p:cNvPr id="154" name="Google Shape;154;p20">
            <a:extLst>
              <a:ext uri="{FF2B5EF4-FFF2-40B4-BE49-F238E27FC236}">
                <a16:creationId xmlns:a16="http://schemas.microsoft.com/office/drawing/2014/main" id="{A6BF2663-EE51-627E-035C-714E4643B963}"/>
              </a:ext>
            </a:extLst>
          </p:cNvPr>
          <p:cNvCxnSpPr>
            <a:stCxn id="155" idx="6"/>
            <a:endCxn id="156" idx="1"/>
          </p:cNvCxnSpPr>
          <p:nvPr/>
        </p:nvCxnSpPr>
        <p:spPr>
          <a:xfrm>
            <a:off x="1169689" y="3309621"/>
            <a:ext cx="387000" cy="0"/>
          </a:xfrm>
          <a:prstGeom prst="straightConnector1">
            <a:avLst/>
          </a:prstGeom>
          <a:noFill/>
          <a:ln w="9525" cap="flat" cmpd="sng">
            <a:solidFill>
              <a:schemeClr val="lt2"/>
            </a:solidFill>
            <a:prstDash val="solid"/>
            <a:round/>
            <a:headEnd type="none" w="med" len="med"/>
            <a:tailEnd type="none" w="med" len="med"/>
          </a:ln>
        </p:spPr>
      </p:cxnSp>
      <p:cxnSp>
        <p:nvCxnSpPr>
          <p:cNvPr id="157" name="Google Shape;157;p20">
            <a:extLst>
              <a:ext uri="{FF2B5EF4-FFF2-40B4-BE49-F238E27FC236}">
                <a16:creationId xmlns:a16="http://schemas.microsoft.com/office/drawing/2014/main" id="{E9AC66FB-9A77-D3F5-931F-E71F82F1D47D}"/>
              </a:ext>
            </a:extLst>
          </p:cNvPr>
          <p:cNvCxnSpPr>
            <a:stCxn id="158" idx="6"/>
            <a:endCxn id="159" idx="1"/>
          </p:cNvCxnSpPr>
          <p:nvPr/>
        </p:nvCxnSpPr>
        <p:spPr>
          <a:xfrm>
            <a:off x="1169689" y="4170021"/>
            <a:ext cx="387000" cy="0"/>
          </a:xfrm>
          <a:prstGeom prst="straightConnector1">
            <a:avLst/>
          </a:prstGeom>
          <a:noFill/>
          <a:ln w="9525" cap="flat" cmpd="sng">
            <a:solidFill>
              <a:schemeClr val="lt2"/>
            </a:solidFill>
            <a:prstDash val="solid"/>
            <a:round/>
            <a:headEnd type="none" w="med" len="med"/>
            <a:tailEnd type="none" w="med" len="med"/>
          </a:ln>
        </p:spPr>
      </p:cxnSp>
      <p:grpSp>
        <p:nvGrpSpPr>
          <p:cNvPr id="160" name="Google Shape;160;p20">
            <a:extLst>
              <a:ext uri="{FF2B5EF4-FFF2-40B4-BE49-F238E27FC236}">
                <a16:creationId xmlns:a16="http://schemas.microsoft.com/office/drawing/2014/main" id="{97CFC15C-B6C6-54C2-7ACD-2BF2543AE1F5}"/>
              </a:ext>
            </a:extLst>
          </p:cNvPr>
          <p:cNvGrpSpPr/>
          <p:nvPr/>
        </p:nvGrpSpPr>
        <p:grpSpPr>
          <a:xfrm>
            <a:off x="713089" y="1379063"/>
            <a:ext cx="7710911" cy="527713"/>
            <a:chOff x="713089" y="1379063"/>
            <a:chExt cx="7710911" cy="527713"/>
          </a:xfrm>
        </p:grpSpPr>
        <p:sp>
          <p:nvSpPr>
            <p:cNvPr id="150" name="Google Shape;150;p20">
              <a:extLst>
                <a:ext uri="{FF2B5EF4-FFF2-40B4-BE49-F238E27FC236}">
                  <a16:creationId xmlns:a16="http://schemas.microsoft.com/office/drawing/2014/main" id="{2B9740B8-2544-8EE5-CC40-E8DCD667A81B}"/>
                </a:ext>
              </a:extLst>
            </p:cNvPr>
            <p:cNvSpPr txBox="1"/>
            <p:nvPr/>
          </p:nvSpPr>
          <p:spPr>
            <a:xfrm>
              <a:off x="1556718" y="1379063"/>
              <a:ext cx="1663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161" name="Google Shape;161;p20">
              <a:extLst>
                <a:ext uri="{FF2B5EF4-FFF2-40B4-BE49-F238E27FC236}">
                  <a16:creationId xmlns:a16="http://schemas.microsoft.com/office/drawing/2014/main" id="{17A52D4F-35F3-E424-CE75-34E500C9AF8F}"/>
                </a:ext>
              </a:extLst>
            </p:cNvPr>
            <p:cNvSpPr txBox="1"/>
            <p:nvPr/>
          </p:nvSpPr>
          <p:spPr>
            <a:xfrm>
              <a:off x="4008159" y="1379063"/>
              <a:ext cx="1813800" cy="5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is the second planet from the Sun</a:t>
              </a:r>
              <a:endParaRPr sz="1800">
                <a:solidFill>
                  <a:schemeClr val="dk1"/>
                </a:solidFill>
                <a:latin typeface="Encode Sans"/>
                <a:ea typeface="Encode Sans"/>
                <a:cs typeface="Encode Sans"/>
                <a:sym typeface="Encode Sans"/>
              </a:endParaRPr>
            </a:p>
          </p:txBody>
        </p:sp>
        <p:sp>
          <p:nvSpPr>
            <p:cNvPr id="149" name="Google Shape;149;p20">
              <a:extLst>
                <a:ext uri="{FF2B5EF4-FFF2-40B4-BE49-F238E27FC236}">
                  <a16:creationId xmlns:a16="http://schemas.microsoft.com/office/drawing/2014/main" id="{B4F1BC9E-D049-8A63-6C17-9BFA64A00031}"/>
                </a:ext>
              </a:extLst>
            </p:cNvPr>
            <p:cNvSpPr/>
            <p:nvPr/>
          </p:nvSpPr>
          <p:spPr>
            <a:xfrm>
              <a:off x="713089" y="1414613"/>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sp>
          <p:nvSpPr>
            <p:cNvPr id="162" name="Google Shape;162;p20">
              <a:extLst>
                <a:ext uri="{FF2B5EF4-FFF2-40B4-BE49-F238E27FC236}">
                  <a16:creationId xmlns:a16="http://schemas.microsoft.com/office/drawing/2014/main" id="{54430EEF-F463-91F5-A49C-48F02CE3AB1A}"/>
                </a:ext>
              </a:extLst>
            </p:cNvPr>
            <p:cNvSpPr txBox="1"/>
            <p:nvPr/>
          </p:nvSpPr>
          <p:spPr>
            <a:xfrm>
              <a:off x="6610200" y="1379075"/>
              <a:ext cx="1813800" cy="527700"/>
            </a:xfrm>
            <a:prstGeom prst="rect">
              <a:avLst/>
            </a:prstGeom>
            <a:noFill/>
            <a:ln>
              <a:noFill/>
            </a:ln>
          </p:spPr>
          <p:txBody>
            <a:bodyPr spcFirstLastPara="1" wrap="square" lIns="91425" tIns="91425" rIns="91425" bIns="91425" anchor="t" anchorCtr="0">
              <a:noAutofit/>
            </a:bodyPr>
            <a:lstStyle/>
            <a:p>
              <a:pPr marL="182880" lvl="0" indent="-213359"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marL="182880" lvl="0" indent="-213359"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3" name="Google Shape;163;p20">
            <a:extLst>
              <a:ext uri="{FF2B5EF4-FFF2-40B4-BE49-F238E27FC236}">
                <a16:creationId xmlns:a16="http://schemas.microsoft.com/office/drawing/2014/main" id="{DB9AD72D-AF18-8694-1E05-111C47A98230}"/>
              </a:ext>
            </a:extLst>
          </p:cNvPr>
          <p:cNvGrpSpPr/>
          <p:nvPr/>
        </p:nvGrpSpPr>
        <p:grpSpPr>
          <a:xfrm>
            <a:off x="713089" y="3045775"/>
            <a:ext cx="7710911" cy="527706"/>
            <a:chOff x="713089" y="3045775"/>
            <a:chExt cx="7710911" cy="527706"/>
          </a:xfrm>
        </p:grpSpPr>
        <p:sp>
          <p:nvSpPr>
            <p:cNvPr id="156" name="Google Shape;156;p20">
              <a:extLst>
                <a:ext uri="{FF2B5EF4-FFF2-40B4-BE49-F238E27FC236}">
                  <a16:creationId xmlns:a16="http://schemas.microsoft.com/office/drawing/2014/main" id="{0D95D5AB-7B37-EB4E-2967-30B201C3ED9F}"/>
                </a:ext>
              </a:extLst>
            </p:cNvPr>
            <p:cNvSpPr txBox="1"/>
            <p:nvPr/>
          </p:nvSpPr>
          <p:spPr>
            <a:xfrm>
              <a:off x="1556718" y="3045775"/>
              <a:ext cx="1663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164" name="Google Shape;164;p20">
              <a:extLst>
                <a:ext uri="{FF2B5EF4-FFF2-40B4-BE49-F238E27FC236}">
                  <a16:creationId xmlns:a16="http://schemas.microsoft.com/office/drawing/2014/main" id="{6AE911FE-9FFB-15D0-C3DA-B3838D7AA58E}"/>
                </a:ext>
              </a:extLst>
            </p:cNvPr>
            <p:cNvSpPr txBox="1"/>
            <p:nvPr/>
          </p:nvSpPr>
          <p:spPr>
            <a:xfrm>
              <a:off x="4008159" y="3045775"/>
              <a:ext cx="1813800" cy="5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cold place</a:t>
              </a:r>
              <a:endParaRPr sz="1200">
                <a:solidFill>
                  <a:schemeClr val="dk1"/>
                </a:solidFill>
                <a:latin typeface="Encode Sans"/>
                <a:ea typeface="Encode Sans"/>
                <a:cs typeface="Encode Sans"/>
                <a:sym typeface="Encode Sans"/>
              </a:endParaRPr>
            </a:p>
          </p:txBody>
        </p:sp>
        <p:sp>
          <p:nvSpPr>
            <p:cNvPr id="155" name="Google Shape;155;p20">
              <a:extLst>
                <a:ext uri="{FF2B5EF4-FFF2-40B4-BE49-F238E27FC236}">
                  <a16:creationId xmlns:a16="http://schemas.microsoft.com/office/drawing/2014/main" id="{2DE8564E-7A80-1BA8-5D1D-8E2C14BA7179}"/>
                </a:ext>
              </a:extLst>
            </p:cNvPr>
            <p:cNvSpPr/>
            <p:nvPr/>
          </p:nvSpPr>
          <p:spPr>
            <a:xfrm>
              <a:off x="713089" y="30813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sp>
          <p:nvSpPr>
            <p:cNvPr id="165" name="Google Shape;165;p20">
              <a:extLst>
                <a:ext uri="{FF2B5EF4-FFF2-40B4-BE49-F238E27FC236}">
                  <a16:creationId xmlns:a16="http://schemas.microsoft.com/office/drawing/2014/main" id="{7FDAE232-198A-F476-9FD3-3EC224E2AC5B}"/>
                </a:ext>
              </a:extLst>
            </p:cNvPr>
            <p:cNvSpPr txBox="1"/>
            <p:nvPr/>
          </p:nvSpPr>
          <p:spPr>
            <a:xfrm>
              <a:off x="6610200" y="3045781"/>
              <a:ext cx="1813800" cy="527700"/>
            </a:xfrm>
            <a:prstGeom prst="rect">
              <a:avLst/>
            </a:prstGeom>
            <a:noFill/>
            <a:ln>
              <a:noFill/>
            </a:ln>
          </p:spPr>
          <p:txBody>
            <a:bodyPr spcFirstLastPara="1" wrap="square" lIns="91425" tIns="91425" rIns="91425" bIns="91425" anchor="t" anchorCtr="0">
              <a:noAutofit/>
            </a:bodyPr>
            <a:lstStyle/>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6" name="Google Shape;166;p20">
            <a:extLst>
              <a:ext uri="{FF2B5EF4-FFF2-40B4-BE49-F238E27FC236}">
                <a16:creationId xmlns:a16="http://schemas.microsoft.com/office/drawing/2014/main" id="{C9E45DB8-0070-B20B-4243-AF86E304FA77}"/>
              </a:ext>
            </a:extLst>
          </p:cNvPr>
          <p:cNvGrpSpPr/>
          <p:nvPr/>
        </p:nvGrpSpPr>
        <p:grpSpPr>
          <a:xfrm>
            <a:off x="713089" y="2184550"/>
            <a:ext cx="7710911" cy="528534"/>
            <a:chOff x="713089" y="2184550"/>
            <a:chExt cx="7710911" cy="528534"/>
          </a:xfrm>
        </p:grpSpPr>
        <p:sp>
          <p:nvSpPr>
            <p:cNvPr id="153" name="Google Shape;153;p20">
              <a:extLst>
                <a:ext uri="{FF2B5EF4-FFF2-40B4-BE49-F238E27FC236}">
                  <a16:creationId xmlns:a16="http://schemas.microsoft.com/office/drawing/2014/main" id="{4403671E-5675-C6DA-76F2-3EC09B3D54A2}"/>
                </a:ext>
              </a:extLst>
            </p:cNvPr>
            <p:cNvSpPr txBox="1"/>
            <p:nvPr/>
          </p:nvSpPr>
          <p:spPr>
            <a:xfrm>
              <a:off x="1556718" y="2184550"/>
              <a:ext cx="1663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167" name="Google Shape;167;p20">
              <a:extLst>
                <a:ext uri="{FF2B5EF4-FFF2-40B4-BE49-F238E27FC236}">
                  <a16:creationId xmlns:a16="http://schemas.microsoft.com/office/drawing/2014/main" id="{8FD8F897-DE56-8C63-F063-CFBDE07A2141}"/>
                </a:ext>
              </a:extLst>
            </p:cNvPr>
            <p:cNvSpPr txBox="1"/>
            <p:nvPr/>
          </p:nvSpPr>
          <p:spPr>
            <a:xfrm>
              <a:off x="4008159" y="2185375"/>
              <a:ext cx="1813800" cy="5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biggest planet of them all</a:t>
              </a:r>
              <a:endParaRPr sz="1200">
                <a:solidFill>
                  <a:schemeClr val="dk1"/>
                </a:solidFill>
                <a:latin typeface="Encode Sans"/>
                <a:ea typeface="Encode Sans"/>
                <a:cs typeface="Encode Sans"/>
                <a:sym typeface="Encode Sans"/>
              </a:endParaRPr>
            </a:p>
          </p:txBody>
        </p:sp>
        <p:sp>
          <p:nvSpPr>
            <p:cNvPr id="152" name="Google Shape;152;p20">
              <a:extLst>
                <a:ext uri="{FF2B5EF4-FFF2-40B4-BE49-F238E27FC236}">
                  <a16:creationId xmlns:a16="http://schemas.microsoft.com/office/drawing/2014/main" id="{7DE98FFF-8B96-2FC1-EAD8-79698B7EF0EA}"/>
                </a:ext>
              </a:extLst>
            </p:cNvPr>
            <p:cNvSpPr/>
            <p:nvPr/>
          </p:nvSpPr>
          <p:spPr>
            <a:xfrm>
              <a:off x="713089" y="22209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sp>
          <p:nvSpPr>
            <p:cNvPr id="168" name="Google Shape;168;p20">
              <a:extLst>
                <a:ext uri="{FF2B5EF4-FFF2-40B4-BE49-F238E27FC236}">
                  <a16:creationId xmlns:a16="http://schemas.microsoft.com/office/drawing/2014/main" id="{5D974AF0-4272-C447-FA3D-499225239CEB}"/>
                </a:ext>
              </a:extLst>
            </p:cNvPr>
            <p:cNvSpPr txBox="1"/>
            <p:nvPr/>
          </p:nvSpPr>
          <p:spPr>
            <a:xfrm>
              <a:off x="6610200" y="2185384"/>
              <a:ext cx="1813800" cy="527700"/>
            </a:xfrm>
            <a:prstGeom prst="rect">
              <a:avLst/>
            </a:prstGeom>
            <a:noFill/>
            <a:ln>
              <a:noFill/>
            </a:ln>
          </p:spPr>
          <p:txBody>
            <a:bodyPr spcFirstLastPara="1" wrap="square" lIns="91425" tIns="91425" rIns="91425" bIns="91425" anchor="t" anchorCtr="0">
              <a:noAutofit/>
            </a:bodyPr>
            <a:lstStyle/>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9" name="Google Shape;169;p20">
            <a:extLst>
              <a:ext uri="{FF2B5EF4-FFF2-40B4-BE49-F238E27FC236}">
                <a16:creationId xmlns:a16="http://schemas.microsoft.com/office/drawing/2014/main" id="{CC6C5308-33FA-DFAB-BB65-C589BFA8C6E6}"/>
              </a:ext>
            </a:extLst>
          </p:cNvPr>
          <p:cNvGrpSpPr/>
          <p:nvPr/>
        </p:nvGrpSpPr>
        <p:grpSpPr>
          <a:xfrm>
            <a:off x="713089" y="3906175"/>
            <a:ext cx="7710911" cy="527702"/>
            <a:chOff x="713089" y="3906175"/>
            <a:chExt cx="7710911" cy="527702"/>
          </a:xfrm>
        </p:grpSpPr>
        <p:sp>
          <p:nvSpPr>
            <p:cNvPr id="159" name="Google Shape;159;p20">
              <a:extLst>
                <a:ext uri="{FF2B5EF4-FFF2-40B4-BE49-F238E27FC236}">
                  <a16:creationId xmlns:a16="http://schemas.microsoft.com/office/drawing/2014/main" id="{82B37EBC-38CA-102E-8A72-8C9F8DBAC633}"/>
                </a:ext>
              </a:extLst>
            </p:cNvPr>
            <p:cNvSpPr txBox="1"/>
            <p:nvPr/>
          </p:nvSpPr>
          <p:spPr>
            <a:xfrm>
              <a:off x="1556718" y="3906175"/>
              <a:ext cx="1663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Doppio One"/>
                  <a:ea typeface="Doppio One"/>
                  <a:cs typeface="Doppio One"/>
                  <a:sym typeface="Doppio One"/>
                </a:rPr>
                <a:t>Saturn</a:t>
              </a:r>
              <a:endParaRPr sz="1800" b="1">
                <a:solidFill>
                  <a:schemeClr val="dk1"/>
                </a:solidFill>
                <a:latin typeface="Doppio One"/>
                <a:ea typeface="Doppio One"/>
                <a:cs typeface="Doppio One"/>
                <a:sym typeface="Doppio One"/>
              </a:endParaRPr>
            </a:p>
          </p:txBody>
        </p:sp>
        <p:sp>
          <p:nvSpPr>
            <p:cNvPr id="170" name="Google Shape;170;p20">
              <a:extLst>
                <a:ext uri="{FF2B5EF4-FFF2-40B4-BE49-F238E27FC236}">
                  <a16:creationId xmlns:a16="http://schemas.microsoft.com/office/drawing/2014/main" id="{7EB42C02-3CA5-D221-4465-8A6696CDCB29}"/>
                </a:ext>
              </a:extLst>
            </p:cNvPr>
            <p:cNvSpPr txBox="1"/>
            <p:nvPr/>
          </p:nvSpPr>
          <p:spPr>
            <a:xfrm>
              <a:off x="4008159" y="3906175"/>
              <a:ext cx="1813800" cy="5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dk1"/>
                  </a:solidFill>
                  <a:latin typeface="Encode Sans"/>
                  <a:ea typeface="Encode Sans"/>
                  <a:cs typeface="Encode Sans"/>
                  <a:sym typeface="Encode Sans"/>
                </a:rPr>
                <a:t>Saturn is a gas giant and has several rings</a:t>
              </a:r>
              <a:endParaRPr sz="1200">
                <a:solidFill>
                  <a:schemeClr val="dk1"/>
                </a:solidFill>
                <a:latin typeface="Encode Sans"/>
                <a:ea typeface="Encode Sans"/>
                <a:cs typeface="Encode Sans"/>
                <a:sym typeface="Encode Sans"/>
              </a:endParaRPr>
            </a:p>
          </p:txBody>
        </p:sp>
        <p:sp>
          <p:nvSpPr>
            <p:cNvPr id="158" name="Google Shape;158;p20">
              <a:extLst>
                <a:ext uri="{FF2B5EF4-FFF2-40B4-BE49-F238E27FC236}">
                  <a16:creationId xmlns:a16="http://schemas.microsoft.com/office/drawing/2014/main" id="{CE5A3CC2-9DED-C066-CD55-997541A1B420}"/>
                </a:ext>
              </a:extLst>
            </p:cNvPr>
            <p:cNvSpPr/>
            <p:nvPr/>
          </p:nvSpPr>
          <p:spPr>
            <a:xfrm>
              <a:off x="713089" y="39417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sp>
          <p:nvSpPr>
            <p:cNvPr id="171" name="Google Shape;171;p20">
              <a:extLst>
                <a:ext uri="{FF2B5EF4-FFF2-40B4-BE49-F238E27FC236}">
                  <a16:creationId xmlns:a16="http://schemas.microsoft.com/office/drawing/2014/main" id="{37ED7EF9-FC39-F14C-8452-8E43569BBCB0}"/>
                </a:ext>
              </a:extLst>
            </p:cNvPr>
            <p:cNvSpPr txBox="1"/>
            <p:nvPr/>
          </p:nvSpPr>
          <p:spPr>
            <a:xfrm>
              <a:off x="6610200" y="3906177"/>
              <a:ext cx="1813800" cy="527700"/>
            </a:xfrm>
            <a:prstGeom prst="rect">
              <a:avLst/>
            </a:prstGeom>
            <a:noFill/>
            <a:ln>
              <a:noFill/>
            </a:ln>
          </p:spPr>
          <p:txBody>
            <a:bodyPr spcFirstLastPara="1" wrap="square" lIns="91425" tIns="91425" rIns="91425" bIns="91425" anchor="t" anchorCtr="0">
              <a:noAutofit/>
            </a:bodyPr>
            <a:lstStyle/>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marL="91440" lvl="0" indent="-121920" algn="l" rtl="0">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cxnSp>
        <p:nvCxnSpPr>
          <p:cNvPr id="172" name="Google Shape;172;p20">
            <a:extLst>
              <a:ext uri="{FF2B5EF4-FFF2-40B4-BE49-F238E27FC236}">
                <a16:creationId xmlns:a16="http://schemas.microsoft.com/office/drawing/2014/main" id="{973A1B0F-98E2-E809-7BBE-B5259AC63D61}"/>
              </a:ext>
            </a:extLst>
          </p:cNvPr>
          <p:cNvCxnSpPr>
            <a:stCxn id="161" idx="3"/>
            <a:endCxn id="162" idx="1"/>
          </p:cNvCxnSpPr>
          <p:nvPr/>
        </p:nvCxnSpPr>
        <p:spPr>
          <a:xfrm>
            <a:off x="5821959" y="1642913"/>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73" name="Google Shape;173;p20">
            <a:extLst>
              <a:ext uri="{FF2B5EF4-FFF2-40B4-BE49-F238E27FC236}">
                <a16:creationId xmlns:a16="http://schemas.microsoft.com/office/drawing/2014/main" id="{4BD2936E-07BE-6DA5-AB39-5ABAF21981D4}"/>
              </a:ext>
            </a:extLst>
          </p:cNvPr>
          <p:cNvCxnSpPr>
            <a:stCxn id="167" idx="3"/>
            <a:endCxn id="168" idx="1"/>
          </p:cNvCxnSpPr>
          <p:nvPr/>
        </p:nvCxnSpPr>
        <p:spPr>
          <a:xfrm>
            <a:off x="5821959" y="2449225"/>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74" name="Google Shape;174;p20">
            <a:extLst>
              <a:ext uri="{FF2B5EF4-FFF2-40B4-BE49-F238E27FC236}">
                <a16:creationId xmlns:a16="http://schemas.microsoft.com/office/drawing/2014/main" id="{48B28D78-375F-77BE-10CF-05BA94A47A2A}"/>
              </a:ext>
            </a:extLst>
          </p:cNvPr>
          <p:cNvCxnSpPr>
            <a:stCxn id="164" idx="3"/>
            <a:endCxn id="165" idx="1"/>
          </p:cNvCxnSpPr>
          <p:nvPr/>
        </p:nvCxnSpPr>
        <p:spPr>
          <a:xfrm>
            <a:off x="5821959" y="3309625"/>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75" name="Google Shape;175;p20">
            <a:extLst>
              <a:ext uri="{FF2B5EF4-FFF2-40B4-BE49-F238E27FC236}">
                <a16:creationId xmlns:a16="http://schemas.microsoft.com/office/drawing/2014/main" id="{16491F3D-8323-E534-14D6-E5F98BB9EA67}"/>
              </a:ext>
            </a:extLst>
          </p:cNvPr>
          <p:cNvCxnSpPr>
            <a:stCxn id="170" idx="3"/>
            <a:endCxn id="171" idx="1"/>
          </p:cNvCxnSpPr>
          <p:nvPr/>
        </p:nvCxnSpPr>
        <p:spPr>
          <a:xfrm>
            <a:off x="5821959" y="4170025"/>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76" name="Google Shape;176;p20">
            <a:extLst>
              <a:ext uri="{FF2B5EF4-FFF2-40B4-BE49-F238E27FC236}">
                <a16:creationId xmlns:a16="http://schemas.microsoft.com/office/drawing/2014/main" id="{02FC5DAC-E368-665C-8904-8ADF9C97E4E2}"/>
              </a:ext>
            </a:extLst>
          </p:cNvPr>
          <p:cNvCxnSpPr>
            <a:stCxn id="149" idx="4"/>
            <a:endCxn id="152" idx="0"/>
          </p:cNvCxnSpPr>
          <p:nvPr/>
        </p:nvCxnSpPr>
        <p:spPr>
          <a:xfrm>
            <a:off x="941389" y="1871213"/>
            <a:ext cx="0" cy="349800"/>
          </a:xfrm>
          <a:prstGeom prst="straightConnector1">
            <a:avLst/>
          </a:prstGeom>
          <a:noFill/>
          <a:ln w="9525" cap="flat" cmpd="sng">
            <a:solidFill>
              <a:schemeClr val="lt2"/>
            </a:solidFill>
            <a:prstDash val="solid"/>
            <a:round/>
            <a:headEnd type="none" w="med" len="med"/>
            <a:tailEnd type="none" w="med" len="med"/>
          </a:ln>
        </p:spPr>
      </p:cxnSp>
      <p:cxnSp>
        <p:nvCxnSpPr>
          <p:cNvPr id="177" name="Google Shape;177;p20">
            <a:extLst>
              <a:ext uri="{FF2B5EF4-FFF2-40B4-BE49-F238E27FC236}">
                <a16:creationId xmlns:a16="http://schemas.microsoft.com/office/drawing/2014/main" id="{44E09F35-5520-7065-7B77-D486F7E7C684}"/>
              </a:ext>
            </a:extLst>
          </p:cNvPr>
          <p:cNvCxnSpPr>
            <a:stCxn id="152" idx="4"/>
            <a:endCxn id="155" idx="0"/>
          </p:cNvCxnSpPr>
          <p:nvPr/>
        </p:nvCxnSpPr>
        <p:spPr>
          <a:xfrm>
            <a:off x="941389" y="2677521"/>
            <a:ext cx="0" cy="40380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20">
            <a:extLst>
              <a:ext uri="{FF2B5EF4-FFF2-40B4-BE49-F238E27FC236}">
                <a16:creationId xmlns:a16="http://schemas.microsoft.com/office/drawing/2014/main" id="{44CEE26F-6C27-8587-1C81-710989B367D3}"/>
              </a:ext>
            </a:extLst>
          </p:cNvPr>
          <p:cNvCxnSpPr>
            <a:stCxn id="155" idx="4"/>
            <a:endCxn id="158" idx="0"/>
          </p:cNvCxnSpPr>
          <p:nvPr/>
        </p:nvCxnSpPr>
        <p:spPr>
          <a:xfrm>
            <a:off x="941389" y="3537921"/>
            <a:ext cx="0" cy="40380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20">
            <a:extLst>
              <a:ext uri="{FF2B5EF4-FFF2-40B4-BE49-F238E27FC236}">
                <a16:creationId xmlns:a16="http://schemas.microsoft.com/office/drawing/2014/main" id="{9EBB0450-4C44-6D78-9E56-9C0DADB44FF8}"/>
              </a:ext>
            </a:extLst>
          </p:cNvPr>
          <p:cNvCxnSpPr>
            <a:stCxn id="150" idx="3"/>
            <a:endCxn id="161" idx="1"/>
          </p:cNvCxnSpPr>
          <p:nvPr/>
        </p:nvCxnSpPr>
        <p:spPr>
          <a:xfrm>
            <a:off x="3219918" y="1642913"/>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20">
            <a:extLst>
              <a:ext uri="{FF2B5EF4-FFF2-40B4-BE49-F238E27FC236}">
                <a16:creationId xmlns:a16="http://schemas.microsoft.com/office/drawing/2014/main" id="{F04F902D-630D-5B1A-F04F-AF79FCBDD54B}"/>
              </a:ext>
            </a:extLst>
          </p:cNvPr>
          <p:cNvCxnSpPr>
            <a:stCxn id="153" idx="3"/>
            <a:endCxn id="167" idx="1"/>
          </p:cNvCxnSpPr>
          <p:nvPr/>
        </p:nvCxnSpPr>
        <p:spPr>
          <a:xfrm>
            <a:off x="3219918" y="2448400"/>
            <a:ext cx="788100" cy="90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20">
            <a:extLst>
              <a:ext uri="{FF2B5EF4-FFF2-40B4-BE49-F238E27FC236}">
                <a16:creationId xmlns:a16="http://schemas.microsoft.com/office/drawing/2014/main" id="{2CF98F8E-9D32-5763-742D-837BFF2FDD0F}"/>
              </a:ext>
            </a:extLst>
          </p:cNvPr>
          <p:cNvCxnSpPr>
            <a:stCxn id="156" idx="3"/>
            <a:endCxn id="164" idx="1"/>
          </p:cNvCxnSpPr>
          <p:nvPr/>
        </p:nvCxnSpPr>
        <p:spPr>
          <a:xfrm>
            <a:off x="3219918" y="3309625"/>
            <a:ext cx="7881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20">
            <a:extLst>
              <a:ext uri="{FF2B5EF4-FFF2-40B4-BE49-F238E27FC236}">
                <a16:creationId xmlns:a16="http://schemas.microsoft.com/office/drawing/2014/main" id="{BE9E39FA-FA78-94B5-C8B2-82809B38A456}"/>
              </a:ext>
            </a:extLst>
          </p:cNvPr>
          <p:cNvCxnSpPr>
            <a:stCxn id="159" idx="3"/>
            <a:endCxn id="170" idx="1"/>
          </p:cNvCxnSpPr>
          <p:nvPr/>
        </p:nvCxnSpPr>
        <p:spPr>
          <a:xfrm>
            <a:off x="3219918" y="4170025"/>
            <a:ext cx="7881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80751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Macam macam keamanan jaringan</a:t>
            </a:r>
            <a:endParaRPr dirty="0"/>
          </a:p>
        </p:txBody>
      </p:sp>
      <p:grpSp>
        <p:nvGrpSpPr>
          <p:cNvPr id="188" name="Google Shape;188;p21"/>
          <p:cNvGrpSpPr/>
          <p:nvPr/>
        </p:nvGrpSpPr>
        <p:grpSpPr>
          <a:xfrm>
            <a:off x="720000" y="1343450"/>
            <a:ext cx="3333038" cy="888069"/>
            <a:chOff x="720000" y="1343450"/>
            <a:chExt cx="3333038" cy="888069"/>
          </a:xfrm>
        </p:grpSpPr>
        <p:sp>
          <p:nvSpPr>
            <p:cNvPr id="189" name="Google Shape;189;p21"/>
            <p:cNvSpPr/>
            <p:nvPr/>
          </p:nvSpPr>
          <p:spPr>
            <a:xfrm>
              <a:off x="3328538" y="1507019"/>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01</a:t>
              </a:r>
              <a:endParaRPr sz="2000" b="1">
                <a:solidFill>
                  <a:schemeClr val="accent2"/>
                </a:solidFill>
                <a:latin typeface="Encode Sans"/>
                <a:ea typeface="Encode Sans"/>
                <a:cs typeface="Encode Sans"/>
                <a:sym typeface="Encode Sans"/>
              </a:endParaRPr>
            </a:p>
          </p:txBody>
        </p:sp>
        <p:sp>
          <p:nvSpPr>
            <p:cNvPr id="190" name="Google Shape;190;p21"/>
            <p:cNvSpPr txBox="1"/>
            <p:nvPr/>
          </p:nvSpPr>
          <p:spPr>
            <a:xfrm>
              <a:off x="720000" y="1343450"/>
              <a:ext cx="18138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Doppio One"/>
                  <a:ea typeface="Doppio One"/>
                  <a:cs typeface="Doppio One"/>
                  <a:sym typeface="Doppio One"/>
                </a:rPr>
                <a:t>SQL Injection</a:t>
              </a:r>
              <a:endParaRPr sz="1800" dirty="0">
                <a:solidFill>
                  <a:schemeClr val="dk1"/>
                </a:solidFill>
                <a:latin typeface="Doppio One"/>
                <a:ea typeface="Doppio One"/>
                <a:cs typeface="Doppio One"/>
                <a:sym typeface="Doppio One"/>
              </a:endParaRPr>
            </a:p>
          </p:txBody>
        </p:sp>
      </p:grpSp>
      <p:grpSp>
        <p:nvGrpSpPr>
          <p:cNvPr id="192" name="Google Shape;192;p21"/>
          <p:cNvGrpSpPr/>
          <p:nvPr/>
        </p:nvGrpSpPr>
        <p:grpSpPr>
          <a:xfrm>
            <a:off x="719999" y="2430333"/>
            <a:ext cx="3333089" cy="889912"/>
            <a:chOff x="719999" y="2430333"/>
            <a:chExt cx="3333089" cy="889912"/>
          </a:xfrm>
        </p:grpSpPr>
        <p:sp>
          <p:nvSpPr>
            <p:cNvPr id="193" name="Google Shape;193;p21"/>
            <p:cNvSpPr txBox="1"/>
            <p:nvPr/>
          </p:nvSpPr>
          <p:spPr>
            <a:xfrm>
              <a:off x="719999" y="2430333"/>
              <a:ext cx="3333033"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a:solidFill>
                    <a:schemeClr val="tx1"/>
                  </a:solidFill>
                  <a:effectLst/>
                  <a:latin typeface="source-serif-pro"/>
                </a:rPr>
                <a:t>DoS (Denial Of Service)</a:t>
              </a:r>
              <a:endParaRPr sz="1800" b="1" dirty="0">
                <a:solidFill>
                  <a:schemeClr val="tx1"/>
                </a:solidFill>
                <a:latin typeface="Doppio One"/>
                <a:ea typeface="Doppio One"/>
                <a:cs typeface="Doppio One"/>
                <a:sym typeface="Doppio One"/>
              </a:endParaRPr>
            </a:p>
          </p:txBody>
        </p:sp>
        <p:sp>
          <p:nvSpPr>
            <p:cNvPr id="195" name="Google Shape;195;p21"/>
            <p:cNvSpPr/>
            <p:nvPr/>
          </p:nvSpPr>
          <p:spPr>
            <a:xfrm>
              <a:off x="3328588" y="2595745"/>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02</a:t>
              </a:r>
              <a:endParaRPr sz="2000" b="1">
                <a:solidFill>
                  <a:schemeClr val="accent2"/>
                </a:solidFill>
                <a:latin typeface="Encode Sans"/>
                <a:ea typeface="Encode Sans"/>
                <a:cs typeface="Encode Sans"/>
                <a:sym typeface="Encode Sans"/>
              </a:endParaRPr>
            </a:p>
          </p:txBody>
        </p:sp>
      </p:grpSp>
      <p:grpSp>
        <p:nvGrpSpPr>
          <p:cNvPr id="196" name="Google Shape;196;p21"/>
          <p:cNvGrpSpPr/>
          <p:nvPr/>
        </p:nvGrpSpPr>
        <p:grpSpPr>
          <a:xfrm>
            <a:off x="720000" y="3517217"/>
            <a:ext cx="3333088" cy="891711"/>
            <a:chOff x="720000" y="3517217"/>
            <a:chExt cx="3333088" cy="891711"/>
          </a:xfrm>
        </p:grpSpPr>
        <p:sp>
          <p:nvSpPr>
            <p:cNvPr id="197" name="Google Shape;197;p21"/>
            <p:cNvSpPr txBox="1"/>
            <p:nvPr/>
          </p:nvSpPr>
          <p:spPr>
            <a:xfrm>
              <a:off x="720000" y="3517217"/>
              <a:ext cx="18138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Doppio One"/>
                  <a:ea typeface="Doppio One"/>
                  <a:cs typeface="Doppio One"/>
                  <a:sym typeface="Doppio One"/>
                </a:rPr>
                <a:t>Social Engineering</a:t>
              </a:r>
              <a:endParaRPr sz="1800" dirty="0">
                <a:solidFill>
                  <a:schemeClr val="dk1"/>
                </a:solidFill>
                <a:latin typeface="Doppio One"/>
                <a:ea typeface="Doppio One"/>
                <a:cs typeface="Doppio One"/>
                <a:sym typeface="Doppio One"/>
              </a:endParaRPr>
            </a:p>
          </p:txBody>
        </p:sp>
        <p:sp>
          <p:nvSpPr>
            <p:cNvPr id="199" name="Google Shape;199;p21"/>
            <p:cNvSpPr/>
            <p:nvPr/>
          </p:nvSpPr>
          <p:spPr>
            <a:xfrm>
              <a:off x="3328588" y="3684428"/>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03</a:t>
              </a:r>
              <a:endParaRPr sz="2000" b="1">
                <a:solidFill>
                  <a:schemeClr val="accent2"/>
                </a:solidFill>
                <a:latin typeface="Encode Sans"/>
                <a:ea typeface="Encode Sans"/>
                <a:cs typeface="Encode Sans"/>
                <a:sym typeface="Encode Sans"/>
              </a:endParaRPr>
            </a:p>
          </p:txBody>
        </p:sp>
      </p:grpSp>
      <p:grpSp>
        <p:nvGrpSpPr>
          <p:cNvPr id="200" name="Google Shape;200;p21"/>
          <p:cNvGrpSpPr/>
          <p:nvPr/>
        </p:nvGrpSpPr>
        <p:grpSpPr>
          <a:xfrm>
            <a:off x="5090963" y="1343450"/>
            <a:ext cx="3333037" cy="888118"/>
            <a:chOff x="5090963" y="1343450"/>
            <a:chExt cx="3333037" cy="888118"/>
          </a:xfrm>
        </p:grpSpPr>
        <p:sp>
          <p:nvSpPr>
            <p:cNvPr id="201" name="Google Shape;201;p21"/>
            <p:cNvSpPr txBox="1"/>
            <p:nvPr/>
          </p:nvSpPr>
          <p:spPr>
            <a:xfrm>
              <a:off x="6610200" y="1343450"/>
              <a:ext cx="1813800" cy="48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a:solidFill>
                    <a:schemeClr val="dk1"/>
                  </a:solidFill>
                  <a:latin typeface="Doppio One"/>
                  <a:ea typeface="Doppio One"/>
                  <a:cs typeface="Doppio One"/>
                  <a:sym typeface="Doppio One"/>
                </a:rPr>
                <a:t>Deface</a:t>
              </a:r>
              <a:endParaRPr sz="1800" dirty="0">
                <a:solidFill>
                  <a:schemeClr val="dk1"/>
                </a:solidFill>
                <a:latin typeface="Doppio One"/>
                <a:ea typeface="Doppio One"/>
                <a:cs typeface="Doppio One"/>
                <a:sym typeface="Doppio One"/>
              </a:endParaRPr>
            </a:p>
          </p:txBody>
        </p:sp>
        <p:sp>
          <p:nvSpPr>
            <p:cNvPr id="203" name="Google Shape;203;p21"/>
            <p:cNvSpPr/>
            <p:nvPr/>
          </p:nvSpPr>
          <p:spPr>
            <a:xfrm>
              <a:off x="5090963" y="1507068"/>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04</a:t>
              </a:r>
              <a:endParaRPr sz="2000" b="1">
                <a:solidFill>
                  <a:schemeClr val="accent2"/>
                </a:solidFill>
                <a:latin typeface="Encode Sans"/>
                <a:ea typeface="Encode Sans"/>
                <a:cs typeface="Encode Sans"/>
                <a:sym typeface="Encode Sans"/>
              </a:endParaRPr>
            </a:p>
          </p:txBody>
        </p:sp>
      </p:grpSp>
      <p:grpSp>
        <p:nvGrpSpPr>
          <p:cNvPr id="204" name="Google Shape;204;p21"/>
          <p:cNvGrpSpPr/>
          <p:nvPr/>
        </p:nvGrpSpPr>
        <p:grpSpPr>
          <a:xfrm>
            <a:off x="5090963" y="2430333"/>
            <a:ext cx="3333037" cy="889912"/>
            <a:chOff x="5090963" y="2430333"/>
            <a:chExt cx="3333037" cy="889912"/>
          </a:xfrm>
        </p:grpSpPr>
        <p:sp>
          <p:nvSpPr>
            <p:cNvPr id="205" name="Google Shape;205;p21"/>
            <p:cNvSpPr txBox="1"/>
            <p:nvPr/>
          </p:nvSpPr>
          <p:spPr>
            <a:xfrm>
              <a:off x="6610200" y="2430333"/>
              <a:ext cx="1813800" cy="48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a:solidFill>
                    <a:schemeClr val="dk1"/>
                  </a:solidFill>
                  <a:latin typeface="Doppio One"/>
                  <a:ea typeface="Doppio One"/>
                  <a:cs typeface="Doppio One"/>
                  <a:sym typeface="Doppio One"/>
                </a:rPr>
                <a:t>Firewall</a:t>
              </a:r>
              <a:endParaRPr sz="1800" dirty="0">
                <a:solidFill>
                  <a:schemeClr val="dk1"/>
                </a:solidFill>
                <a:latin typeface="Doppio One"/>
                <a:ea typeface="Doppio One"/>
                <a:cs typeface="Doppio One"/>
                <a:sym typeface="Doppio One"/>
              </a:endParaRPr>
            </a:p>
          </p:txBody>
        </p:sp>
        <p:sp>
          <p:nvSpPr>
            <p:cNvPr id="207" name="Google Shape;207;p21"/>
            <p:cNvSpPr/>
            <p:nvPr/>
          </p:nvSpPr>
          <p:spPr>
            <a:xfrm>
              <a:off x="5090963" y="2595745"/>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05</a:t>
              </a:r>
              <a:endParaRPr sz="2000" b="1">
                <a:solidFill>
                  <a:schemeClr val="accent2"/>
                </a:solidFill>
                <a:latin typeface="Encode Sans"/>
                <a:ea typeface="Encode Sans"/>
                <a:cs typeface="Encode Sans"/>
                <a:sym typeface="Encode Sans"/>
              </a:endParaRPr>
            </a:p>
          </p:txBody>
        </p:sp>
      </p:grpSp>
      <p:grpSp>
        <p:nvGrpSpPr>
          <p:cNvPr id="208" name="Google Shape;208;p21"/>
          <p:cNvGrpSpPr/>
          <p:nvPr/>
        </p:nvGrpSpPr>
        <p:grpSpPr>
          <a:xfrm>
            <a:off x="5090963" y="3517217"/>
            <a:ext cx="3333037" cy="891710"/>
            <a:chOff x="5090963" y="3517217"/>
            <a:chExt cx="3333037" cy="891710"/>
          </a:xfrm>
        </p:grpSpPr>
        <p:sp>
          <p:nvSpPr>
            <p:cNvPr id="209" name="Google Shape;209;p21"/>
            <p:cNvSpPr txBox="1"/>
            <p:nvPr/>
          </p:nvSpPr>
          <p:spPr>
            <a:xfrm>
              <a:off x="6610200" y="3517217"/>
              <a:ext cx="1813800" cy="48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a:solidFill>
                    <a:schemeClr val="dk1"/>
                  </a:solidFill>
                  <a:latin typeface="Doppio One"/>
                  <a:ea typeface="Doppio One"/>
                  <a:cs typeface="Doppio One"/>
                  <a:sym typeface="Doppio One"/>
                </a:rPr>
                <a:t>Routing</a:t>
              </a:r>
              <a:endParaRPr sz="1800" dirty="0">
                <a:solidFill>
                  <a:schemeClr val="dk1"/>
                </a:solidFill>
                <a:latin typeface="Doppio One"/>
                <a:ea typeface="Doppio One"/>
                <a:cs typeface="Doppio One"/>
                <a:sym typeface="Doppio One"/>
              </a:endParaRPr>
            </a:p>
          </p:txBody>
        </p:sp>
        <p:sp>
          <p:nvSpPr>
            <p:cNvPr id="211" name="Google Shape;211;p21"/>
            <p:cNvSpPr/>
            <p:nvPr/>
          </p:nvSpPr>
          <p:spPr>
            <a:xfrm>
              <a:off x="5090963" y="3684427"/>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06</a:t>
              </a:r>
              <a:endParaRPr sz="2000" b="1">
                <a:solidFill>
                  <a:schemeClr val="accent2"/>
                </a:solidFill>
                <a:latin typeface="Encode Sans"/>
                <a:ea typeface="Encode Sans"/>
                <a:cs typeface="Encode Sans"/>
                <a:sym typeface="Encode Sans"/>
              </a:endParaRPr>
            </a:p>
          </p:txBody>
        </p:sp>
      </p:grpSp>
      <p:cxnSp>
        <p:nvCxnSpPr>
          <p:cNvPr id="212" name="Google Shape;212;p21"/>
          <p:cNvCxnSpPr>
            <a:stCxn id="189" idx="4"/>
            <a:endCxn id="195" idx="0"/>
          </p:cNvCxnSpPr>
          <p:nvPr/>
        </p:nvCxnSpPr>
        <p:spPr>
          <a:xfrm>
            <a:off x="3690788" y="2231519"/>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3" name="Google Shape;213;p21"/>
          <p:cNvCxnSpPr>
            <a:stCxn id="195" idx="4"/>
            <a:endCxn id="199" idx="0"/>
          </p:cNvCxnSpPr>
          <p:nvPr/>
        </p:nvCxnSpPr>
        <p:spPr>
          <a:xfrm>
            <a:off x="3690838" y="3320245"/>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21"/>
          <p:cNvCxnSpPr>
            <a:stCxn id="199" idx="7"/>
            <a:endCxn id="203" idx="3"/>
          </p:cNvCxnSpPr>
          <p:nvPr/>
        </p:nvCxnSpPr>
        <p:spPr>
          <a:xfrm rot="10800000" flipH="1">
            <a:off x="3946987" y="2125528"/>
            <a:ext cx="1250100" cy="166500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21"/>
          <p:cNvCxnSpPr>
            <a:stCxn id="203" idx="4"/>
            <a:endCxn id="207" idx="0"/>
          </p:cNvCxnSpPr>
          <p:nvPr/>
        </p:nvCxnSpPr>
        <p:spPr>
          <a:xfrm>
            <a:off x="5453213" y="2231568"/>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21"/>
          <p:cNvCxnSpPr>
            <a:stCxn id="207" idx="4"/>
            <a:endCxn id="211" idx="0"/>
          </p:cNvCxnSpPr>
          <p:nvPr/>
        </p:nvCxnSpPr>
        <p:spPr>
          <a:xfrm>
            <a:off x="5453213" y="3320245"/>
            <a:ext cx="0" cy="364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Physical Layer </a:t>
            </a:r>
            <a:endParaRPr dirty="0"/>
          </a:p>
        </p:txBody>
      </p:sp>
      <p:pic>
        <p:nvPicPr>
          <p:cNvPr id="3" name="Picture 2">
            <a:extLst>
              <a:ext uri="{FF2B5EF4-FFF2-40B4-BE49-F238E27FC236}">
                <a16:creationId xmlns:a16="http://schemas.microsoft.com/office/drawing/2014/main" id="{B78FD161-3D50-BEF9-C44E-8E46C1AFED5A}"/>
              </a:ext>
            </a:extLst>
          </p:cNvPr>
          <p:cNvPicPr>
            <a:picLocks noChangeAspect="1"/>
          </p:cNvPicPr>
          <p:nvPr/>
        </p:nvPicPr>
        <p:blipFill>
          <a:blip r:embed="rId3"/>
          <a:stretch>
            <a:fillRect/>
          </a:stretch>
        </p:blipFill>
        <p:spPr>
          <a:xfrm>
            <a:off x="4270555" y="1414021"/>
            <a:ext cx="4153445" cy="2977176"/>
          </a:xfrm>
          <a:prstGeom prst="rect">
            <a:avLst/>
          </a:prstGeom>
        </p:spPr>
      </p:pic>
      <p:sp>
        <p:nvSpPr>
          <p:cNvPr id="4" name="TextBox 3">
            <a:extLst>
              <a:ext uri="{FF2B5EF4-FFF2-40B4-BE49-F238E27FC236}">
                <a16:creationId xmlns:a16="http://schemas.microsoft.com/office/drawing/2014/main" id="{8012CEC8-3179-5DB7-8C7B-354980C83581}"/>
              </a:ext>
            </a:extLst>
          </p:cNvPr>
          <p:cNvSpPr txBox="1"/>
          <p:nvPr/>
        </p:nvSpPr>
        <p:spPr>
          <a:xfrm>
            <a:off x="823695" y="1489436"/>
            <a:ext cx="3069575" cy="2031325"/>
          </a:xfrm>
          <a:prstGeom prst="rect">
            <a:avLst/>
          </a:prstGeom>
          <a:noFill/>
        </p:spPr>
        <p:txBody>
          <a:bodyPr wrap="square" rtlCol="0">
            <a:spAutoFit/>
          </a:bodyPr>
          <a:lstStyle/>
          <a:p>
            <a:r>
              <a:rPr lang="en-US" b="0" i="0" dirty="0">
                <a:solidFill>
                  <a:schemeClr val="tx1"/>
                </a:solidFill>
                <a:effectLst/>
                <a:latin typeface="source-serif-pro"/>
              </a:rPr>
              <a:t>Physical Layer </a:t>
            </a:r>
            <a:r>
              <a:rPr lang="en-US" b="0" i="0" dirty="0" err="1">
                <a:solidFill>
                  <a:schemeClr val="tx1"/>
                </a:solidFill>
                <a:effectLst/>
                <a:latin typeface="source-serif-pro"/>
              </a:rPr>
              <a:t>merupakan</a:t>
            </a:r>
            <a:r>
              <a:rPr lang="en-US" b="0" i="0" dirty="0">
                <a:solidFill>
                  <a:schemeClr val="tx1"/>
                </a:solidFill>
                <a:effectLst/>
                <a:latin typeface="source-serif-pro"/>
              </a:rPr>
              <a:t> </a:t>
            </a:r>
            <a:r>
              <a:rPr lang="en-US" b="0" i="0" dirty="0" err="1">
                <a:solidFill>
                  <a:schemeClr val="tx1"/>
                </a:solidFill>
                <a:effectLst/>
                <a:latin typeface="source-serif-pro"/>
              </a:rPr>
              <a:t>sebuah</a:t>
            </a:r>
            <a:r>
              <a:rPr lang="en-US" b="0" i="0" dirty="0">
                <a:solidFill>
                  <a:schemeClr val="tx1"/>
                </a:solidFill>
                <a:effectLst/>
                <a:latin typeface="source-serif-pro"/>
              </a:rPr>
              <a:t> layer OSI (Open System Interconnection) pada </a:t>
            </a:r>
            <a:r>
              <a:rPr lang="en-US" b="0" i="0" dirty="0" err="1">
                <a:solidFill>
                  <a:schemeClr val="tx1"/>
                </a:solidFill>
                <a:effectLst/>
                <a:latin typeface="source-serif-pro"/>
              </a:rPr>
              <a:t>jaringan</a:t>
            </a:r>
            <a:r>
              <a:rPr lang="en-US" b="0" i="0" dirty="0">
                <a:solidFill>
                  <a:schemeClr val="tx1"/>
                </a:solidFill>
                <a:effectLst/>
                <a:latin typeface="source-serif-pro"/>
              </a:rPr>
              <a:t> </a:t>
            </a:r>
            <a:r>
              <a:rPr lang="en-US" b="0" i="0" dirty="0" err="1">
                <a:solidFill>
                  <a:schemeClr val="tx1"/>
                </a:solidFill>
                <a:effectLst/>
                <a:latin typeface="source-serif-pro"/>
              </a:rPr>
              <a:t>komputer</a:t>
            </a:r>
            <a:r>
              <a:rPr lang="en-US" b="0" i="0" dirty="0">
                <a:solidFill>
                  <a:schemeClr val="tx1"/>
                </a:solidFill>
                <a:effectLst/>
                <a:latin typeface="source-serif-pro"/>
              </a:rPr>
              <a:t> yang </a:t>
            </a:r>
            <a:r>
              <a:rPr lang="en-US" b="0" i="0" dirty="0" err="1">
                <a:solidFill>
                  <a:schemeClr val="tx1"/>
                </a:solidFill>
                <a:effectLst/>
                <a:latin typeface="source-serif-pro"/>
              </a:rPr>
              <a:t>terletak</a:t>
            </a:r>
            <a:r>
              <a:rPr lang="en-US" b="0" i="0" dirty="0">
                <a:solidFill>
                  <a:schemeClr val="tx1"/>
                </a:solidFill>
                <a:effectLst/>
                <a:latin typeface="source-serif-pro"/>
              </a:rPr>
              <a:t> pada </a:t>
            </a:r>
            <a:r>
              <a:rPr lang="en-US" b="0" i="0" dirty="0" err="1">
                <a:solidFill>
                  <a:schemeClr val="tx1"/>
                </a:solidFill>
                <a:effectLst/>
                <a:latin typeface="source-serif-pro"/>
              </a:rPr>
              <a:t>lapisan</a:t>
            </a:r>
            <a:r>
              <a:rPr lang="en-US" b="0" i="0" dirty="0">
                <a:solidFill>
                  <a:schemeClr val="tx1"/>
                </a:solidFill>
                <a:effectLst/>
                <a:latin typeface="source-serif-pro"/>
              </a:rPr>
              <a:t> paling </a:t>
            </a:r>
            <a:r>
              <a:rPr lang="en-US" b="0" i="0" dirty="0" err="1">
                <a:solidFill>
                  <a:schemeClr val="tx1"/>
                </a:solidFill>
                <a:effectLst/>
                <a:latin typeface="source-serif-pro"/>
              </a:rPr>
              <a:t>bawah</a:t>
            </a:r>
            <a:r>
              <a:rPr lang="en-US" b="0" i="0" dirty="0">
                <a:solidFill>
                  <a:schemeClr val="tx1"/>
                </a:solidFill>
                <a:effectLst/>
                <a:latin typeface="source-serif-pro"/>
              </a:rPr>
              <a:t> dan </a:t>
            </a:r>
            <a:r>
              <a:rPr lang="en-US" b="0" i="0" dirty="0" err="1">
                <a:solidFill>
                  <a:schemeClr val="tx1"/>
                </a:solidFill>
                <a:effectLst/>
                <a:latin typeface="source-serif-pro"/>
              </a:rPr>
              <a:t>bertugas</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mendefinisikan</a:t>
            </a:r>
            <a:r>
              <a:rPr lang="en-US" b="0" i="0" dirty="0">
                <a:solidFill>
                  <a:schemeClr val="tx1"/>
                </a:solidFill>
                <a:effectLst/>
                <a:latin typeface="source-serif-pro"/>
              </a:rPr>
              <a:t> media </a:t>
            </a:r>
            <a:r>
              <a:rPr lang="en-US" b="0" i="0" dirty="0" err="1">
                <a:solidFill>
                  <a:schemeClr val="tx1"/>
                </a:solidFill>
                <a:effectLst/>
                <a:latin typeface="source-serif-pro"/>
              </a:rPr>
              <a:t>transmisi</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a:t>
            </a:r>
            <a:r>
              <a:rPr lang="en-US" b="0" i="0" dirty="0" err="1">
                <a:solidFill>
                  <a:schemeClr val="tx1"/>
                </a:solidFill>
                <a:effectLst/>
                <a:latin typeface="source-serif-pro"/>
              </a:rPr>
              <a:t>ke</a:t>
            </a:r>
            <a:r>
              <a:rPr lang="en-US" b="0" i="0" dirty="0">
                <a:solidFill>
                  <a:schemeClr val="tx1"/>
                </a:solidFill>
                <a:effectLst/>
                <a:latin typeface="source-serif-pro"/>
              </a:rPr>
              <a:t> media </a:t>
            </a:r>
            <a:r>
              <a:rPr lang="en-US" b="0" i="0" dirty="0" err="1">
                <a:solidFill>
                  <a:schemeClr val="tx1"/>
                </a:solidFill>
                <a:effectLst/>
                <a:latin typeface="source-serif-pro"/>
              </a:rPr>
              <a:t>fisik</a:t>
            </a:r>
            <a:r>
              <a:rPr lang="en-US" b="0" i="0" dirty="0">
                <a:solidFill>
                  <a:schemeClr val="tx1"/>
                </a:solidFill>
                <a:effectLst/>
                <a:latin typeface="source-serif-pro"/>
              </a:rPr>
              <a:t> </a:t>
            </a:r>
            <a:r>
              <a:rPr lang="en-US" b="0" i="0" dirty="0" err="1">
                <a:solidFill>
                  <a:schemeClr val="tx1"/>
                </a:solidFill>
                <a:effectLst/>
                <a:latin typeface="source-serif-pro"/>
              </a:rPr>
              <a:t>atau</a:t>
            </a:r>
            <a:r>
              <a:rPr lang="en-US" b="0" i="0" dirty="0">
                <a:solidFill>
                  <a:schemeClr val="tx1"/>
                </a:solidFill>
                <a:effectLst/>
                <a:latin typeface="source-serif-pro"/>
              </a:rPr>
              <a:t> yang </a:t>
            </a:r>
            <a:r>
              <a:rPr lang="en-US" b="0" i="0" dirty="0" err="1">
                <a:solidFill>
                  <a:schemeClr val="tx1"/>
                </a:solidFill>
                <a:effectLst/>
                <a:latin typeface="source-serif-pro"/>
              </a:rPr>
              <a:t>berhubungan</a:t>
            </a:r>
            <a:r>
              <a:rPr lang="en-US" b="0" i="0" dirty="0">
                <a:solidFill>
                  <a:schemeClr val="tx1"/>
                </a:solidFill>
                <a:effectLst/>
                <a:latin typeface="source-serif-pro"/>
              </a:rPr>
              <a:t> </a:t>
            </a:r>
            <a:r>
              <a:rPr lang="en-US" b="0" i="0" dirty="0" err="1">
                <a:solidFill>
                  <a:schemeClr val="tx1"/>
                </a:solidFill>
                <a:effectLst/>
                <a:latin typeface="source-serif-pro"/>
              </a:rPr>
              <a:t>dengan</a:t>
            </a:r>
            <a:r>
              <a:rPr lang="en-US" b="0" i="0" dirty="0">
                <a:solidFill>
                  <a:schemeClr val="tx1"/>
                </a:solidFill>
                <a:effectLst/>
                <a:latin typeface="source-serif-pro"/>
              </a:rPr>
              <a:t> </a:t>
            </a:r>
            <a:r>
              <a:rPr lang="en-US" b="0" i="0" dirty="0" err="1">
                <a:solidFill>
                  <a:schemeClr val="tx1"/>
                </a:solidFill>
                <a:effectLst/>
                <a:latin typeface="source-serif-pro"/>
              </a:rPr>
              <a:t>perangkat-perangkat</a:t>
            </a:r>
            <a:r>
              <a:rPr lang="en-US" b="0" i="0" dirty="0">
                <a:solidFill>
                  <a:schemeClr val="tx1"/>
                </a:solidFill>
                <a:effectLst/>
                <a:latin typeface="source-serif-pro"/>
              </a:rPr>
              <a:t> </a:t>
            </a:r>
            <a:r>
              <a:rPr lang="en-US" b="0" i="0" dirty="0" err="1">
                <a:solidFill>
                  <a:schemeClr val="tx1"/>
                </a:solidFill>
                <a:effectLst/>
                <a:latin typeface="source-serif-pro"/>
              </a:rPr>
              <a:t>fisik</a:t>
            </a:r>
            <a:r>
              <a:rPr lang="en-US" b="0" i="0" dirty="0">
                <a:solidFill>
                  <a:schemeClr val="tx1"/>
                </a:solidFill>
                <a:effectLst/>
                <a:latin typeface="source-serif-pro"/>
              </a:rPr>
              <a:t> </a:t>
            </a:r>
            <a:r>
              <a:rPr lang="en-US" b="0" i="0" dirty="0" err="1">
                <a:solidFill>
                  <a:schemeClr val="tx1"/>
                </a:solidFill>
                <a:effectLst/>
                <a:latin typeface="source-serif-pro"/>
              </a:rPr>
              <a:t>serta</a:t>
            </a:r>
            <a:r>
              <a:rPr lang="en-US" b="0" i="0" dirty="0">
                <a:solidFill>
                  <a:schemeClr val="tx1"/>
                </a:solidFill>
                <a:effectLst/>
                <a:latin typeface="source-serif-pro"/>
              </a:rPr>
              <a:t> </a:t>
            </a:r>
            <a:r>
              <a:rPr lang="en-US" b="0" i="0" dirty="0" err="1">
                <a:solidFill>
                  <a:schemeClr val="tx1"/>
                </a:solidFill>
                <a:effectLst/>
                <a:latin typeface="source-serif-pro"/>
              </a:rPr>
              <a:t>membawa</a:t>
            </a:r>
            <a:r>
              <a:rPr lang="en-US" b="0" i="0" dirty="0">
                <a:solidFill>
                  <a:schemeClr val="tx1"/>
                </a:solidFill>
                <a:effectLst/>
                <a:latin typeface="source-serif-pro"/>
              </a:rPr>
              <a:t> </a:t>
            </a:r>
            <a:r>
              <a:rPr lang="en-US" b="0" i="0" dirty="0" err="1">
                <a:solidFill>
                  <a:schemeClr val="tx1"/>
                </a:solidFill>
                <a:effectLst/>
                <a:latin typeface="source-serif-pro"/>
              </a:rPr>
              <a:t>sinyal</a:t>
            </a:r>
            <a:r>
              <a:rPr lang="en-US" b="0" i="0" dirty="0">
                <a:solidFill>
                  <a:schemeClr val="tx1"/>
                </a:solidFill>
                <a:effectLst/>
                <a:latin typeface="source-serif-pro"/>
              </a:rPr>
              <a:t> </a:t>
            </a:r>
            <a:r>
              <a:rPr lang="en-US" b="0" i="0" dirty="0" err="1">
                <a:solidFill>
                  <a:schemeClr val="tx1"/>
                </a:solidFill>
                <a:effectLst/>
                <a:latin typeface="source-serif-pro"/>
              </a:rPr>
              <a:t>ke</a:t>
            </a:r>
            <a:r>
              <a:rPr lang="en-US" b="0" i="0" dirty="0">
                <a:solidFill>
                  <a:schemeClr val="tx1"/>
                </a:solidFill>
                <a:effectLst/>
                <a:latin typeface="source-serif-pro"/>
              </a:rPr>
              <a:t> layer yang </a:t>
            </a:r>
            <a:r>
              <a:rPr lang="en-US" b="0" i="0" dirty="0" err="1">
                <a:solidFill>
                  <a:schemeClr val="tx1"/>
                </a:solidFill>
                <a:effectLst/>
                <a:latin typeface="source-serif-pro"/>
              </a:rPr>
              <a:t>lebih</a:t>
            </a:r>
            <a:r>
              <a:rPr lang="en-US" b="0" i="0" dirty="0">
                <a:solidFill>
                  <a:schemeClr val="tx1"/>
                </a:solidFill>
                <a:effectLst/>
                <a:latin typeface="source-serif-pro"/>
              </a:rPr>
              <a:t> </a:t>
            </a:r>
            <a:r>
              <a:rPr lang="en-US" b="0" i="0" dirty="0" err="1">
                <a:solidFill>
                  <a:schemeClr val="tx1"/>
                </a:solidFill>
                <a:effectLst/>
                <a:latin typeface="source-serif-pro"/>
              </a:rPr>
              <a:t>tinggi</a:t>
            </a:r>
            <a:r>
              <a:rPr lang="en-US" b="0" i="0" dirty="0">
                <a:solidFill>
                  <a:schemeClr val="tx1"/>
                </a:solidFill>
                <a:effectLst/>
                <a:latin typeface="source-serif-pro"/>
              </a:rPr>
              <a:t>.</a:t>
            </a:r>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3AC7432-4F9E-0EB4-C830-C947BC3DBCA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A866379-D068-FAA8-2C16-F10832C0098F}"/>
              </a:ext>
            </a:extLst>
          </p:cNvPr>
          <p:cNvPicPr>
            <a:picLocks noChangeAspect="1"/>
          </p:cNvPicPr>
          <p:nvPr/>
        </p:nvPicPr>
        <p:blipFill>
          <a:blip r:embed="rId3"/>
          <a:stretch>
            <a:fillRect/>
          </a:stretch>
        </p:blipFill>
        <p:spPr>
          <a:xfrm>
            <a:off x="701353" y="621579"/>
            <a:ext cx="2428346" cy="1443834"/>
          </a:xfrm>
          <a:prstGeom prst="rect">
            <a:avLst/>
          </a:prstGeom>
        </p:spPr>
      </p:pic>
      <p:pic>
        <p:nvPicPr>
          <p:cNvPr id="7" name="Picture 6">
            <a:extLst>
              <a:ext uri="{FF2B5EF4-FFF2-40B4-BE49-F238E27FC236}">
                <a16:creationId xmlns:a16="http://schemas.microsoft.com/office/drawing/2014/main" id="{13EAA88C-0C4A-BD18-5633-CDF8B4634758}"/>
              </a:ext>
            </a:extLst>
          </p:cNvPr>
          <p:cNvPicPr>
            <a:picLocks noChangeAspect="1"/>
          </p:cNvPicPr>
          <p:nvPr/>
        </p:nvPicPr>
        <p:blipFill>
          <a:blip r:embed="rId4"/>
          <a:stretch>
            <a:fillRect/>
          </a:stretch>
        </p:blipFill>
        <p:spPr>
          <a:xfrm>
            <a:off x="3195686" y="1987523"/>
            <a:ext cx="2697574" cy="1443834"/>
          </a:xfrm>
          <a:prstGeom prst="rect">
            <a:avLst/>
          </a:prstGeom>
        </p:spPr>
      </p:pic>
      <p:pic>
        <p:nvPicPr>
          <p:cNvPr id="9" name="Picture 8">
            <a:extLst>
              <a:ext uri="{FF2B5EF4-FFF2-40B4-BE49-F238E27FC236}">
                <a16:creationId xmlns:a16="http://schemas.microsoft.com/office/drawing/2014/main" id="{501F44F6-A718-556C-6863-EB695DC16B83}"/>
              </a:ext>
            </a:extLst>
          </p:cNvPr>
          <p:cNvPicPr>
            <a:picLocks noChangeAspect="1"/>
          </p:cNvPicPr>
          <p:nvPr/>
        </p:nvPicPr>
        <p:blipFill>
          <a:blip r:embed="rId5"/>
          <a:stretch>
            <a:fillRect/>
          </a:stretch>
        </p:blipFill>
        <p:spPr>
          <a:xfrm>
            <a:off x="5948315" y="3139930"/>
            <a:ext cx="2697575" cy="1516912"/>
          </a:xfrm>
          <a:prstGeom prst="rect">
            <a:avLst/>
          </a:prstGeom>
        </p:spPr>
      </p:pic>
    </p:spTree>
    <p:extLst>
      <p:ext uri="{BB962C8B-B14F-4D97-AF65-F5344CB8AC3E}">
        <p14:creationId xmlns:p14="http://schemas.microsoft.com/office/powerpoint/2010/main" val="94790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3910B23-D5A4-D3A0-CD4B-E1947D5C0617}"/>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77C04827-CDDB-7DFA-ACB1-F98DF4B656E7}"/>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&amp; Subneting</a:t>
            </a:r>
            <a:endParaRPr dirty="0"/>
          </a:p>
        </p:txBody>
      </p:sp>
      <p:sp>
        <p:nvSpPr>
          <p:cNvPr id="4" name="TextBox 3">
            <a:extLst>
              <a:ext uri="{FF2B5EF4-FFF2-40B4-BE49-F238E27FC236}">
                <a16:creationId xmlns:a16="http://schemas.microsoft.com/office/drawing/2014/main" id="{A1D7F3C8-F648-13F2-AC08-D3D3598DB627}"/>
              </a:ext>
            </a:extLst>
          </p:cNvPr>
          <p:cNvSpPr txBox="1"/>
          <p:nvPr/>
        </p:nvSpPr>
        <p:spPr>
          <a:xfrm>
            <a:off x="823695" y="1489436"/>
            <a:ext cx="7600305" cy="2031325"/>
          </a:xfrm>
          <a:prstGeom prst="rect">
            <a:avLst/>
          </a:prstGeom>
          <a:noFill/>
        </p:spPr>
        <p:txBody>
          <a:bodyPr wrap="square" rtlCol="0">
            <a:spAutoFit/>
          </a:bodyPr>
          <a:lstStyle/>
          <a:p>
            <a:r>
              <a:rPr lang="en-US" b="0" i="0" dirty="0">
                <a:solidFill>
                  <a:schemeClr val="tx1"/>
                </a:solidFill>
                <a:effectLst/>
                <a:latin typeface="source-serif-pro"/>
              </a:rPr>
              <a:t>Subnet </a:t>
            </a:r>
            <a:r>
              <a:rPr lang="en-US" b="0" i="0" dirty="0" err="1">
                <a:solidFill>
                  <a:schemeClr val="tx1"/>
                </a:solidFill>
                <a:effectLst/>
                <a:latin typeface="source-serif-pro"/>
              </a:rPr>
              <a:t>awalnya</a:t>
            </a:r>
            <a:r>
              <a:rPr lang="en-US" b="0" i="0" dirty="0">
                <a:solidFill>
                  <a:schemeClr val="tx1"/>
                </a:solidFill>
                <a:effectLst/>
                <a:latin typeface="source-serif-pro"/>
              </a:rPr>
              <a:t> </a:t>
            </a:r>
            <a:r>
              <a:rPr lang="en-US" b="0" i="0" dirty="0" err="1">
                <a:solidFill>
                  <a:schemeClr val="tx1"/>
                </a:solidFill>
                <a:effectLst/>
                <a:latin typeface="source-serif-pro"/>
              </a:rPr>
              <a:t>dirancang</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mengatasi</a:t>
            </a:r>
            <a:r>
              <a:rPr lang="en-US" b="0" i="0" dirty="0">
                <a:solidFill>
                  <a:schemeClr val="tx1"/>
                </a:solidFill>
                <a:effectLst/>
                <a:latin typeface="source-serif-pro"/>
              </a:rPr>
              <a:t> </a:t>
            </a:r>
            <a:r>
              <a:rPr lang="en-US" b="0" i="0" dirty="0" err="1">
                <a:solidFill>
                  <a:schemeClr val="tx1"/>
                </a:solidFill>
                <a:effectLst/>
                <a:latin typeface="source-serif-pro"/>
              </a:rPr>
              <a:t>kekurangan</a:t>
            </a:r>
            <a:r>
              <a:rPr lang="en-US" b="0" i="0" dirty="0">
                <a:solidFill>
                  <a:schemeClr val="tx1"/>
                </a:solidFill>
                <a:effectLst/>
                <a:latin typeface="source-serif-pro"/>
              </a:rPr>
              <a:t> </a:t>
            </a:r>
            <a:r>
              <a:rPr lang="en-US" b="0" i="0" dirty="0" err="1">
                <a:solidFill>
                  <a:schemeClr val="tx1"/>
                </a:solidFill>
                <a:effectLst/>
                <a:latin typeface="source-serif-pro"/>
              </a:rPr>
              <a:t>alamat</a:t>
            </a:r>
            <a:r>
              <a:rPr lang="en-US" b="0" i="0" dirty="0">
                <a:solidFill>
                  <a:schemeClr val="tx1"/>
                </a:solidFill>
                <a:effectLst/>
                <a:latin typeface="source-serif-pro"/>
              </a:rPr>
              <a:t> IP </a:t>
            </a:r>
            <a:r>
              <a:rPr lang="en-US" b="0" i="0" dirty="0" err="1">
                <a:solidFill>
                  <a:schemeClr val="tx1"/>
                </a:solidFill>
                <a:effectLst/>
                <a:latin typeface="source-serif-pro"/>
              </a:rPr>
              <a:t>melalui</a:t>
            </a:r>
            <a:r>
              <a:rPr lang="en-US" b="0" i="0" dirty="0">
                <a:solidFill>
                  <a:schemeClr val="tx1"/>
                </a:solidFill>
                <a:effectLst/>
                <a:latin typeface="source-serif-pro"/>
              </a:rPr>
              <a:t> Internet. Teknik </a:t>
            </a:r>
            <a:r>
              <a:rPr lang="en-US" b="0" i="0" dirty="0" err="1">
                <a:solidFill>
                  <a:schemeClr val="tx1"/>
                </a:solidFill>
                <a:effectLst/>
                <a:latin typeface="source-serif-pro"/>
              </a:rPr>
              <a:t>ini</a:t>
            </a:r>
            <a:r>
              <a:rPr lang="en-US" b="0" i="0" dirty="0">
                <a:solidFill>
                  <a:schemeClr val="tx1"/>
                </a:solidFill>
                <a:effectLst/>
                <a:latin typeface="source-serif-pro"/>
              </a:rPr>
              <a:t> </a:t>
            </a:r>
            <a:r>
              <a:rPr lang="en-US" b="0" i="0" dirty="0" err="1">
                <a:solidFill>
                  <a:schemeClr val="tx1"/>
                </a:solidFill>
                <a:effectLst/>
                <a:latin typeface="source-serif-pro"/>
              </a:rPr>
              <a:t>bisa</a:t>
            </a:r>
            <a:r>
              <a:rPr lang="en-US" b="0" i="0" dirty="0">
                <a:solidFill>
                  <a:schemeClr val="tx1"/>
                </a:solidFill>
                <a:effectLst/>
                <a:latin typeface="source-serif-pro"/>
              </a:rPr>
              <a:t> </a:t>
            </a:r>
            <a:r>
              <a:rPr lang="en-US" b="0" i="0" dirty="0" err="1">
                <a:solidFill>
                  <a:schemeClr val="tx1"/>
                </a:solidFill>
                <a:effectLst/>
                <a:latin typeface="source-serif-pro"/>
              </a:rPr>
              <a:t>memecah</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yang </a:t>
            </a:r>
            <a:r>
              <a:rPr lang="en-US" b="0" i="0" dirty="0" err="1">
                <a:solidFill>
                  <a:schemeClr val="tx1"/>
                </a:solidFill>
                <a:effectLst/>
                <a:latin typeface="source-serif-pro"/>
              </a:rPr>
              <a:t>terlalu</a:t>
            </a:r>
            <a:r>
              <a:rPr lang="en-US" b="0" i="0" dirty="0">
                <a:solidFill>
                  <a:schemeClr val="tx1"/>
                </a:solidFill>
                <a:effectLst/>
                <a:latin typeface="source-serif-pro"/>
              </a:rPr>
              <a:t> </a:t>
            </a:r>
            <a:r>
              <a:rPr lang="en-US" b="0" i="0" dirty="0" err="1">
                <a:solidFill>
                  <a:schemeClr val="tx1"/>
                </a:solidFill>
                <a:effectLst/>
                <a:latin typeface="source-serif-pro"/>
              </a:rPr>
              <a:t>besar</a:t>
            </a:r>
            <a:r>
              <a:rPr lang="en-US" b="0" i="0" dirty="0">
                <a:solidFill>
                  <a:schemeClr val="tx1"/>
                </a:solidFill>
                <a:effectLst/>
                <a:latin typeface="source-serif-pro"/>
              </a:rPr>
              <a:t> dan </a:t>
            </a:r>
            <a:r>
              <a:rPr lang="en-US" b="0" i="0" dirty="0" err="1">
                <a:solidFill>
                  <a:schemeClr val="tx1"/>
                </a:solidFill>
                <a:effectLst/>
                <a:latin typeface="source-serif-pro"/>
              </a:rPr>
              <a:t>ribet</a:t>
            </a:r>
            <a:r>
              <a:rPr lang="en-US" b="0" i="0" dirty="0">
                <a:solidFill>
                  <a:schemeClr val="tx1"/>
                </a:solidFill>
                <a:effectLst/>
                <a:latin typeface="source-serif-pro"/>
              </a:rPr>
              <a:t> </a:t>
            </a:r>
            <a:r>
              <a:rPr lang="en-US" b="0" i="0" dirty="0" err="1">
                <a:solidFill>
                  <a:schemeClr val="tx1"/>
                </a:solidFill>
                <a:effectLst/>
                <a:latin typeface="source-serif-pro"/>
              </a:rPr>
              <a:t>menjadi</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yang </a:t>
            </a:r>
            <a:r>
              <a:rPr lang="en-US" b="0" i="0" dirty="0" err="1">
                <a:solidFill>
                  <a:schemeClr val="tx1"/>
                </a:solidFill>
                <a:effectLst/>
                <a:latin typeface="source-serif-pro"/>
              </a:rPr>
              <a:t>kecil-kecil</a:t>
            </a:r>
            <a:r>
              <a:rPr lang="en-US" b="0" i="0" dirty="0">
                <a:solidFill>
                  <a:schemeClr val="tx1"/>
                </a:solidFill>
                <a:effectLst/>
                <a:latin typeface="source-serif-pro"/>
              </a:rPr>
              <a:t> </a:t>
            </a:r>
            <a:r>
              <a:rPr lang="en-US" b="0" i="0" dirty="0" err="1">
                <a:solidFill>
                  <a:schemeClr val="tx1"/>
                </a:solidFill>
                <a:effectLst/>
                <a:latin typeface="source-serif-pro"/>
              </a:rPr>
              <a:t>dengan</a:t>
            </a:r>
            <a:r>
              <a:rPr lang="en-US" b="0" i="0" dirty="0">
                <a:solidFill>
                  <a:schemeClr val="tx1"/>
                </a:solidFill>
                <a:effectLst/>
                <a:latin typeface="source-serif-pro"/>
              </a:rPr>
              <a:t> nama </a:t>
            </a:r>
            <a:r>
              <a:rPr lang="en-US" b="0" i="0" dirty="0" err="1">
                <a:solidFill>
                  <a:schemeClr val="tx1"/>
                </a:solidFill>
                <a:effectLst/>
                <a:latin typeface="source-serif-pro"/>
              </a:rPr>
              <a:t>baru</a:t>
            </a:r>
            <a:r>
              <a:rPr lang="en-US" b="0" i="0" dirty="0">
                <a:solidFill>
                  <a:schemeClr val="tx1"/>
                </a:solidFill>
                <a:effectLst/>
                <a:latin typeface="source-serif-pro"/>
              </a:rPr>
              <a:t> yang </a:t>
            </a:r>
            <a:r>
              <a:rPr lang="en-US" b="0" i="0" dirty="0" err="1">
                <a:solidFill>
                  <a:schemeClr val="tx1"/>
                </a:solidFill>
                <a:effectLst/>
                <a:latin typeface="source-serif-pro"/>
              </a:rPr>
              <a:t>lebih</a:t>
            </a:r>
            <a:r>
              <a:rPr lang="en-US" b="0" i="0" dirty="0">
                <a:solidFill>
                  <a:schemeClr val="tx1"/>
                </a:solidFill>
                <a:effectLst/>
                <a:latin typeface="source-serif-pro"/>
              </a:rPr>
              <a:t> </a:t>
            </a:r>
            <a:r>
              <a:rPr lang="en-US" b="0" i="0" dirty="0" err="1">
                <a:solidFill>
                  <a:schemeClr val="tx1"/>
                </a:solidFill>
                <a:effectLst/>
                <a:latin typeface="source-serif-pro"/>
              </a:rPr>
              <a:t>mudah</a:t>
            </a:r>
            <a:r>
              <a:rPr lang="en-US" b="0" i="0" dirty="0">
                <a:solidFill>
                  <a:schemeClr val="tx1"/>
                </a:solidFill>
                <a:effectLst/>
                <a:latin typeface="source-serif-pro"/>
              </a:rPr>
              <a:t> </a:t>
            </a:r>
            <a:r>
              <a:rPr lang="en-US" b="0" i="0" dirty="0" err="1">
                <a:solidFill>
                  <a:schemeClr val="tx1"/>
                </a:solidFill>
                <a:effectLst/>
                <a:latin typeface="source-serif-pro"/>
              </a:rPr>
              <a:t>diatur</a:t>
            </a:r>
            <a:r>
              <a:rPr lang="en-US" b="0" i="0" dirty="0">
                <a:solidFill>
                  <a:schemeClr val="tx1"/>
                </a:solidFill>
                <a:effectLst/>
                <a:latin typeface="source-serif-pro"/>
              </a:rPr>
              <a:t>. Subnetting </a:t>
            </a:r>
            <a:r>
              <a:rPr lang="en-US" b="0" i="0" dirty="0" err="1">
                <a:solidFill>
                  <a:schemeClr val="tx1"/>
                </a:solidFill>
                <a:effectLst/>
                <a:latin typeface="source-serif-pro"/>
              </a:rPr>
              <a:t>hanya</a:t>
            </a:r>
            <a:r>
              <a:rPr lang="en-US" b="0" i="0" dirty="0">
                <a:solidFill>
                  <a:schemeClr val="tx1"/>
                </a:solidFill>
                <a:effectLst/>
                <a:latin typeface="source-serif-pro"/>
              </a:rPr>
              <a:t> </a:t>
            </a:r>
            <a:r>
              <a:rPr lang="en-US" b="0" i="0" dirty="0" err="1">
                <a:solidFill>
                  <a:schemeClr val="tx1"/>
                </a:solidFill>
                <a:effectLst/>
                <a:latin typeface="source-serif-pro"/>
              </a:rPr>
              <a:t>cocok</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dilakukan</a:t>
            </a:r>
            <a:r>
              <a:rPr lang="en-US" b="0" i="0" dirty="0">
                <a:solidFill>
                  <a:schemeClr val="tx1"/>
                </a:solidFill>
                <a:effectLst/>
                <a:latin typeface="source-serif-pro"/>
              </a:rPr>
              <a:t> pada IP Address </a:t>
            </a:r>
            <a:r>
              <a:rPr lang="en-US" b="0" i="0" dirty="0" err="1">
                <a:solidFill>
                  <a:schemeClr val="tx1"/>
                </a:solidFill>
                <a:effectLst/>
                <a:latin typeface="source-serif-pro"/>
              </a:rPr>
              <a:t>kelas</a:t>
            </a:r>
            <a:r>
              <a:rPr lang="en-US" b="0" i="0" dirty="0">
                <a:solidFill>
                  <a:schemeClr val="tx1"/>
                </a:solidFill>
                <a:effectLst/>
                <a:latin typeface="source-serif-pro"/>
              </a:rPr>
              <a:t> </a:t>
            </a:r>
            <a:r>
              <a:rPr lang="en-US" b="0" i="0" dirty="0" err="1">
                <a:solidFill>
                  <a:schemeClr val="tx1"/>
                </a:solidFill>
                <a:effectLst/>
                <a:latin typeface="source-serif-pro"/>
              </a:rPr>
              <a:t>tertentu</a:t>
            </a:r>
            <a:r>
              <a:rPr lang="en-US" b="0" i="0" dirty="0">
                <a:solidFill>
                  <a:schemeClr val="tx1"/>
                </a:solidFill>
                <a:effectLst/>
                <a:latin typeface="source-serif-pro"/>
              </a:rPr>
              <a:t>.</a:t>
            </a:r>
          </a:p>
          <a:p>
            <a:endParaRPr lang="en-US" dirty="0">
              <a:solidFill>
                <a:schemeClr val="tx1"/>
              </a:solidFill>
              <a:latin typeface="source-serif-pro"/>
            </a:endParaRPr>
          </a:p>
          <a:p>
            <a:endParaRPr lang="en-US" dirty="0">
              <a:solidFill>
                <a:schemeClr val="tx1"/>
              </a:solidFill>
              <a:latin typeface="source-serif-pro"/>
            </a:endParaRPr>
          </a:p>
          <a:p>
            <a:r>
              <a:rPr lang="en-US" b="0" i="0" dirty="0">
                <a:solidFill>
                  <a:schemeClr val="tx1"/>
                </a:solidFill>
                <a:effectLst/>
                <a:latin typeface="source-serif-pro"/>
              </a:rPr>
              <a:t>Subnetting </a:t>
            </a:r>
            <a:r>
              <a:rPr lang="en-US" b="0" i="0" dirty="0" err="1">
                <a:solidFill>
                  <a:schemeClr val="tx1"/>
                </a:solidFill>
                <a:effectLst/>
                <a:latin typeface="source-serif-pro"/>
              </a:rPr>
              <a:t>menyediakan</a:t>
            </a:r>
            <a:r>
              <a:rPr lang="en-US" b="0" i="0" dirty="0">
                <a:solidFill>
                  <a:schemeClr val="tx1"/>
                </a:solidFill>
                <a:effectLst/>
                <a:latin typeface="source-serif-pro"/>
              </a:rPr>
              <a:t> </a:t>
            </a:r>
            <a:r>
              <a:rPr lang="en-US" b="0" i="0" dirty="0" err="1">
                <a:solidFill>
                  <a:schemeClr val="tx1"/>
                </a:solidFill>
                <a:effectLst/>
                <a:latin typeface="source-serif-pro"/>
              </a:rPr>
              <a:t>cara</a:t>
            </a:r>
            <a:r>
              <a:rPr lang="en-US" b="0" i="0" dirty="0">
                <a:solidFill>
                  <a:schemeClr val="tx1"/>
                </a:solidFill>
                <a:effectLst/>
                <a:latin typeface="source-serif-pro"/>
              </a:rPr>
              <a:t> yang </a:t>
            </a:r>
            <a:r>
              <a:rPr lang="en-US" b="0" i="0" dirty="0" err="1">
                <a:solidFill>
                  <a:schemeClr val="tx1"/>
                </a:solidFill>
                <a:effectLst/>
                <a:latin typeface="source-serif-pro"/>
              </a:rPr>
              <a:t>lebih</a:t>
            </a:r>
            <a:r>
              <a:rPr lang="en-US" b="0" i="0" dirty="0">
                <a:solidFill>
                  <a:schemeClr val="tx1"/>
                </a:solidFill>
                <a:effectLst/>
                <a:latin typeface="source-serif-pro"/>
              </a:rPr>
              <a:t> </a:t>
            </a:r>
            <a:r>
              <a:rPr lang="en-US" b="0" i="0" dirty="0" err="1">
                <a:solidFill>
                  <a:schemeClr val="tx1"/>
                </a:solidFill>
                <a:effectLst/>
                <a:latin typeface="source-serif-pro"/>
              </a:rPr>
              <a:t>fleksibel</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menentukan</a:t>
            </a:r>
            <a:r>
              <a:rPr lang="en-US" b="0" i="0" dirty="0">
                <a:solidFill>
                  <a:schemeClr val="tx1"/>
                </a:solidFill>
                <a:effectLst/>
                <a:latin typeface="source-serif-pro"/>
              </a:rPr>
              <a:t> </a:t>
            </a:r>
            <a:r>
              <a:rPr lang="en-US" b="0" i="0" dirty="0" err="1">
                <a:solidFill>
                  <a:schemeClr val="tx1"/>
                </a:solidFill>
                <a:effectLst/>
                <a:latin typeface="source-serif-pro"/>
              </a:rPr>
              <a:t>bagian</a:t>
            </a:r>
            <a:r>
              <a:rPr lang="en-US" b="0" i="0" dirty="0">
                <a:solidFill>
                  <a:schemeClr val="tx1"/>
                </a:solidFill>
                <a:effectLst/>
                <a:latin typeface="source-serif-pro"/>
              </a:rPr>
              <a:t> mana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sebuah</a:t>
            </a:r>
            <a:r>
              <a:rPr lang="en-US" b="0" i="0" dirty="0">
                <a:solidFill>
                  <a:schemeClr val="tx1"/>
                </a:solidFill>
                <a:effectLst/>
                <a:latin typeface="source-serif-pro"/>
              </a:rPr>
              <a:t> 32 bit IP address yang </a:t>
            </a:r>
            <a:r>
              <a:rPr lang="en-US" b="0" i="0" dirty="0" err="1">
                <a:solidFill>
                  <a:schemeClr val="tx1"/>
                </a:solidFill>
                <a:effectLst/>
                <a:latin typeface="source-serif-pro"/>
              </a:rPr>
              <a:t>mewakili</a:t>
            </a:r>
            <a:r>
              <a:rPr lang="en-US" b="0" i="0" dirty="0">
                <a:solidFill>
                  <a:schemeClr val="tx1"/>
                </a:solidFill>
                <a:effectLst/>
                <a:latin typeface="source-serif-pro"/>
              </a:rPr>
              <a:t> network ID dan </a:t>
            </a:r>
            <a:r>
              <a:rPr lang="en-US" b="0" i="0" dirty="0" err="1">
                <a:solidFill>
                  <a:schemeClr val="tx1"/>
                </a:solidFill>
                <a:effectLst/>
                <a:latin typeface="source-serif-pro"/>
              </a:rPr>
              <a:t>bagian</a:t>
            </a:r>
            <a:r>
              <a:rPr lang="en-US" b="0" i="0" dirty="0">
                <a:solidFill>
                  <a:schemeClr val="tx1"/>
                </a:solidFill>
                <a:effectLst/>
                <a:latin typeface="source-serif-pro"/>
              </a:rPr>
              <a:t> mana yang </a:t>
            </a:r>
            <a:r>
              <a:rPr lang="en-US" b="0" i="0" dirty="0" err="1">
                <a:solidFill>
                  <a:schemeClr val="tx1"/>
                </a:solidFill>
                <a:effectLst/>
                <a:latin typeface="source-serif-pro"/>
              </a:rPr>
              <a:t>mewakili</a:t>
            </a:r>
            <a:r>
              <a:rPr lang="en-US" b="0" i="0" dirty="0">
                <a:solidFill>
                  <a:schemeClr val="tx1"/>
                </a:solidFill>
                <a:effectLst/>
                <a:latin typeface="source-serif-pro"/>
              </a:rPr>
              <a:t> host ID. </a:t>
            </a:r>
            <a:r>
              <a:rPr lang="en-US" b="0" i="0" dirty="0" err="1">
                <a:solidFill>
                  <a:schemeClr val="tx1"/>
                </a:solidFill>
                <a:effectLst/>
                <a:latin typeface="source-serif-pro"/>
              </a:rPr>
              <a:t>Dengan</a:t>
            </a:r>
            <a:r>
              <a:rPr lang="en-US" b="0" i="0" dirty="0">
                <a:solidFill>
                  <a:schemeClr val="tx1"/>
                </a:solidFill>
                <a:effectLst/>
                <a:latin typeface="source-serif-pro"/>
              </a:rPr>
              <a:t> </a:t>
            </a:r>
            <a:r>
              <a:rPr lang="en-US" b="0" i="0" dirty="0" err="1">
                <a:solidFill>
                  <a:schemeClr val="tx1"/>
                </a:solidFill>
                <a:effectLst/>
                <a:latin typeface="source-serif-pro"/>
              </a:rPr>
              <a:t>kelas-kelas</a:t>
            </a:r>
            <a:r>
              <a:rPr lang="en-US" b="0" i="0" dirty="0">
                <a:solidFill>
                  <a:schemeClr val="tx1"/>
                </a:solidFill>
                <a:effectLst/>
                <a:latin typeface="source-serif-pro"/>
              </a:rPr>
              <a:t> IP address </a:t>
            </a:r>
            <a:r>
              <a:rPr lang="en-US" b="0" i="0" dirty="0" err="1">
                <a:solidFill>
                  <a:schemeClr val="tx1"/>
                </a:solidFill>
                <a:effectLst/>
                <a:latin typeface="source-serif-pro"/>
              </a:rPr>
              <a:t>standar</a:t>
            </a:r>
            <a:r>
              <a:rPr lang="en-US" b="0" i="0" dirty="0">
                <a:solidFill>
                  <a:schemeClr val="tx1"/>
                </a:solidFill>
                <a:effectLst/>
                <a:latin typeface="source-serif-pro"/>
              </a:rPr>
              <a:t>, </a:t>
            </a:r>
            <a:r>
              <a:rPr lang="en-US" b="0" i="0" dirty="0" err="1">
                <a:solidFill>
                  <a:schemeClr val="tx1"/>
                </a:solidFill>
                <a:effectLst/>
                <a:latin typeface="source-serif-pro"/>
              </a:rPr>
              <a:t>hanya</a:t>
            </a:r>
            <a:r>
              <a:rPr lang="en-US" b="0" i="0" dirty="0">
                <a:solidFill>
                  <a:schemeClr val="tx1"/>
                </a:solidFill>
                <a:effectLst/>
                <a:latin typeface="source-serif-pro"/>
              </a:rPr>
              <a:t> 3 </a:t>
            </a:r>
            <a:r>
              <a:rPr lang="en-US" b="0" i="0" dirty="0" err="1">
                <a:solidFill>
                  <a:schemeClr val="tx1"/>
                </a:solidFill>
                <a:effectLst/>
                <a:latin typeface="source-serif-pro"/>
              </a:rPr>
              <a:t>kemungkinan</a:t>
            </a:r>
            <a:r>
              <a:rPr lang="en-US" b="0" i="0" dirty="0">
                <a:solidFill>
                  <a:schemeClr val="tx1"/>
                </a:solidFill>
                <a:effectLst/>
                <a:latin typeface="source-serif-pro"/>
              </a:rPr>
              <a:t> network ID yang </a:t>
            </a:r>
            <a:r>
              <a:rPr lang="en-US" b="0" i="0" dirty="0" err="1">
                <a:solidFill>
                  <a:schemeClr val="tx1"/>
                </a:solidFill>
                <a:effectLst/>
                <a:latin typeface="source-serif-pro"/>
              </a:rPr>
              <a:t>tersedia</a:t>
            </a:r>
            <a:r>
              <a:rPr lang="en-US" b="0" i="0" dirty="0">
                <a:solidFill>
                  <a:schemeClr val="tx1"/>
                </a:solidFill>
                <a:effectLst/>
                <a:latin typeface="source-serif-pro"/>
              </a:rPr>
              <a:t> : 8 bit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kelas</a:t>
            </a:r>
            <a:r>
              <a:rPr lang="en-US" b="0" i="0" dirty="0">
                <a:solidFill>
                  <a:schemeClr val="tx1"/>
                </a:solidFill>
                <a:effectLst/>
                <a:latin typeface="source-serif-pro"/>
              </a:rPr>
              <a:t> A, 16 bit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kelas</a:t>
            </a:r>
            <a:r>
              <a:rPr lang="en-US" b="0" i="0" dirty="0">
                <a:solidFill>
                  <a:schemeClr val="tx1"/>
                </a:solidFill>
                <a:effectLst/>
                <a:latin typeface="source-serif-pro"/>
              </a:rPr>
              <a:t> B dan 24 bit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kelas</a:t>
            </a:r>
            <a:r>
              <a:rPr lang="en-US" b="0" i="0" dirty="0">
                <a:solidFill>
                  <a:schemeClr val="tx1"/>
                </a:solidFill>
                <a:effectLst/>
                <a:latin typeface="source-serif-pro"/>
              </a:rPr>
              <a:t> C.</a:t>
            </a:r>
            <a:endParaRPr lang="en-US" dirty="0">
              <a:solidFill>
                <a:schemeClr val="tx1"/>
              </a:solidFill>
            </a:endParaRPr>
          </a:p>
        </p:txBody>
      </p:sp>
    </p:spTree>
    <p:extLst>
      <p:ext uri="{BB962C8B-B14F-4D97-AF65-F5344CB8AC3E}">
        <p14:creationId xmlns:p14="http://schemas.microsoft.com/office/powerpoint/2010/main" val="90316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07716A8-EAAE-21CF-F23F-BB55665DDD37}"/>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DCA0A3A6-2ABD-D921-C9EA-15DD316FC8B9}"/>
              </a:ext>
            </a:extLst>
          </p:cNvPr>
          <p:cNvSpPr txBox="1">
            <a:spLocks noGrp="1"/>
          </p:cNvSpPr>
          <p:nvPr>
            <p:ph type="title"/>
          </p:nvPr>
        </p:nvSpPr>
        <p:spPr>
          <a:xfrm>
            <a:off x="720000" y="40916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&amp; Subneting</a:t>
            </a:r>
            <a:endParaRPr dirty="0"/>
          </a:p>
        </p:txBody>
      </p:sp>
      <p:sp>
        <p:nvSpPr>
          <p:cNvPr id="4" name="TextBox 3">
            <a:extLst>
              <a:ext uri="{FF2B5EF4-FFF2-40B4-BE49-F238E27FC236}">
                <a16:creationId xmlns:a16="http://schemas.microsoft.com/office/drawing/2014/main" id="{38B88B61-0729-E70A-F3BF-1923943EB434}"/>
              </a:ext>
            </a:extLst>
          </p:cNvPr>
          <p:cNvSpPr txBox="1"/>
          <p:nvPr/>
        </p:nvSpPr>
        <p:spPr>
          <a:xfrm>
            <a:off x="823695" y="1883882"/>
            <a:ext cx="7600305" cy="2787943"/>
          </a:xfrm>
          <a:prstGeom prst="rect">
            <a:avLst/>
          </a:prstGeom>
          <a:noFill/>
        </p:spPr>
        <p:txBody>
          <a:bodyPr wrap="square" rtlCol="0">
            <a:spAutoFit/>
          </a:bodyPr>
          <a:lstStyle/>
          <a:p>
            <a:pPr>
              <a:lnSpc>
                <a:spcPts val="2250"/>
              </a:lnSpc>
              <a:buNone/>
            </a:pPr>
            <a:r>
              <a:rPr lang="en-US" b="1" i="0" dirty="0">
                <a:solidFill>
                  <a:schemeClr val="tx1"/>
                </a:solidFill>
                <a:effectLst/>
                <a:latin typeface="sohne"/>
              </a:rPr>
              <a:t>TEKNIK SUBNETTING</a:t>
            </a:r>
          </a:p>
          <a:p>
            <a:pPr>
              <a:lnSpc>
                <a:spcPts val="2400"/>
              </a:lnSpc>
              <a:buNone/>
            </a:pPr>
            <a:r>
              <a:rPr lang="en-US" b="0" i="0" dirty="0">
                <a:solidFill>
                  <a:schemeClr val="tx1"/>
                </a:solidFill>
                <a:effectLst/>
                <a:latin typeface="source-serif-pro"/>
              </a:rPr>
              <a:t>Subnetting </a:t>
            </a:r>
            <a:r>
              <a:rPr lang="en-US" b="0" i="0" dirty="0" err="1">
                <a:solidFill>
                  <a:schemeClr val="tx1"/>
                </a:solidFill>
                <a:effectLst/>
                <a:latin typeface="source-serif-pro"/>
              </a:rPr>
              <a:t>dibagi</a:t>
            </a:r>
            <a:r>
              <a:rPr lang="en-US" b="0" i="0" dirty="0">
                <a:solidFill>
                  <a:schemeClr val="tx1"/>
                </a:solidFill>
                <a:effectLst/>
                <a:latin typeface="source-serif-pro"/>
              </a:rPr>
              <a:t> </a:t>
            </a:r>
            <a:r>
              <a:rPr lang="en-US" b="0" i="0" dirty="0" err="1">
                <a:solidFill>
                  <a:schemeClr val="tx1"/>
                </a:solidFill>
                <a:effectLst/>
                <a:latin typeface="source-serif-pro"/>
              </a:rPr>
              <a:t>menjadi</a:t>
            </a:r>
            <a:r>
              <a:rPr lang="en-US" b="0" i="0" dirty="0">
                <a:solidFill>
                  <a:schemeClr val="tx1"/>
                </a:solidFill>
                <a:effectLst/>
                <a:latin typeface="source-serif-pro"/>
              </a:rPr>
              <a:t> 2 </a:t>
            </a:r>
            <a:r>
              <a:rPr lang="en-US" b="0" i="0" dirty="0" err="1">
                <a:solidFill>
                  <a:schemeClr val="tx1"/>
                </a:solidFill>
                <a:effectLst/>
                <a:latin typeface="source-serif-pro"/>
              </a:rPr>
              <a:t>jenis</a:t>
            </a:r>
            <a:r>
              <a:rPr lang="en-US" b="0" i="0" dirty="0">
                <a:solidFill>
                  <a:schemeClr val="tx1"/>
                </a:solidFill>
                <a:effectLst/>
                <a:latin typeface="source-serif-pro"/>
              </a:rPr>
              <a:t>, </a:t>
            </a:r>
            <a:r>
              <a:rPr lang="en-US" b="0" i="0" dirty="0" err="1">
                <a:solidFill>
                  <a:schemeClr val="tx1"/>
                </a:solidFill>
                <a:effectLst/>
                <a:latin typeface="source-serif-pro"/>
              </a:rPr>
              <a:t>yaitu</a:t>
            </a:r>
            <a:r>
              <a:rPr lang="en-US" b="0" i="0" dirty="0">
                <a:solidFill>
                  <a:schemeClr val="tx1"/>
                </a:solidFill>
                <a:effectLst/>
                <a:latin typeface="source-serif-pro"/>
              </a:rPr>
              <a:t> </a:t>
            </a:r>
            <a:r>
              <a:rPr lang="en-US" b="1" i="0" dirty="0">
                <a:solidFill>
                  <a:schemeClr val="tx1"/>
                </a:solidFill>
                <a:effectLst/>
                <a:latin typeface="source-serif-pro"/>
              </a:rPr>
              <a:t>CIDR </a:t>
            </a:r>
            <a:r>
              <a:rPr lang="en-US" b="0" i="0" dirty="0">
                <a:solidFill>
                  <a:schemeClr val="tx1"/>
                </a:solidFill>
                <a:effectLst/>
                <a:latin typeface="source-serif-pro"/>
              </a:rPr>
              <a:t>dan </a:t>
            </a:r>
            <a:r>
              <a:rPr lang="en-US" b="1" i="0" dirty="0">
                <a:solidFill>
                  <a:schemeClr val="tx1"/>
                </a:solidFill>
                <a:effectLst/>
                <a:latin typeface="source-serif-pro"/>
              </a:rPr>
              <a:t>VLSM</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subnetting </a:t>
            </a:r>
            <a:r>
              <a:rPr lang="en-US" b="1" i="0" dirty="0">
                <a:solidFill>
                  <a:schemeClr val="tx1"/>
                </a:solidFill>
                <a:effectLst/>
                <a:latin typeface="source-serif-pro"/>
              </a:rPr>
              <a:t>CIDR (Classless Domain Routing)</a:t>
            </a:r>
            <a:r>
              <a:rPr lang="en-US" b="0" i="0" dirty="0">
                <a:solidFill>
                  <a:schemeClr val="tx1"/>
                </a:solidFill>
                <a:effectLst/>
                <a:latin typeface="source-serif-pro"/>
              </a:rPr>
              <a:t> yang </a:t>
            </a:r>
            <a:r>
              <a:rPr lang="en-US" b="0" i="0" dirty="0" err="1">
                <a:solidFill>
                  <a:schemeClr val="tx1"/>
                </a:solidFill>
                <a:effectLst/>
                <a:latin typeface="source-serif-pro"/>
              </a:rPr>
              <a:t>biasa</a:t>
            </a:r>
            <a:r>
              <a:rPr lang="en-US" b="0" i="0" dirty="0">
                <a:solidFill>
                  <a:schemeClr val="tx1"/>
                </a:solidFill>
                <a:effectLst/>
                <a:latin typeface="source-serif-pro"/>
              </a:rPr>
              <a:t> </a:t>
            </a:r>
            <a:r>
              <a:rPr lang="en-US" b="0" i="0" dirty="0" err="1">
                <a:solidFill>
                  <a:schemeClr val="tx1"/>
                </a:solidFill>
                <a:effectLst/>
                <a:latin typeface="source-serif-pro"/>
              </a:rPr>
              <a:t>digunakan</a:t>
            </a:r>
            <a:r>
              <a:rPr lang="en-US" b="0" i="0" dirty="0">
                <a:solidFill>
                  <a:schemeClr val="tx1"/>
                </a:solidFill>
                <a:effectLst/>
                <a:latin typeface="source-serif-pro"/>
              </a:rPr>
              <a:t> dan </a:t>
            </a:r>
            <a:r>
              <a:rPr lang="en-US" b="0" i="0" dirty="0" err="1">
                <a:solidFill>
                  <a:schemeClr val="tx1"/>
                </a:solidFill>
                <a:effectLst/>
                <a:latin typeface="source-serif-pro"/>
              </a:rPr>
              <a:t>memiliki</a:t>
            </a:r>
            <a:r>
              <a:rPr lang="en-US" b="0" i="0" dirty="0">
                <a:solidFill>
                  <a:schemeClr val="tx1"/>
                </a:solidFill>
                <a:effectLst/>
                <a:latin typeface="source-serif-pro"/>
              </a:rPr>
              <a:t> fixed length </a:t>
            </a:r>
            <a:r>
              <a:rPr lang="en-US" b="0" i="0" dirty="0" err="1">
                <a:solidFill>
                  <a:schemeClr val="tx1"/>
                </a:solidFill>
                <a:effectLst/>
                <a:latin typeface="source-serif-pro"/>
              </a:rPr>
              <a:t>sedangkan</a:t>
            </a:r>
            <a:r>
              <a:rPr lang="en-US" b="0" i="0" dirty="0">
                <a:solidFill>
                  <a:schemeClr val="tx1"/>
                </a:solidFill>
                <a:effectLst/>
                <a:latin typeface="source-serif-pro"/>
              </a:rPr>
              <a:t> </a:t>
            </a:r>
            <a:r>
              <a:rPr lang="en-US" b="1" i="0" dirty="0">
                <a:solidFill>
                  <a:schemeClr val="tx1"/>
                </a:solidFill>
                <a:effectLst/>
                <a:latin typeface="source-serif-pro"/>
              </a:rPr>
              <a:t>VLSM (variable Length Subnet Mask) </a:t>
            </a:r>
            <a:r>
              <a:rPr lang="en-US" b="0" i="0" dirty="0" err="1">
                <a:solidFill>
                  <a:schemeClr val="tx1"/>
                </a:solidFill>
                <a:effectLst/>
                <a:latin typeface="source-serif-pro"/>
              </a:rPr>
              <a:t>digunakan</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efisiensi</a:t>
            </a:r>
            <a:r>
              <a:rPr lang="en-US" b="0" i="0" dirty="0">
                <a:solidFill>
                  <a:schemeClr val="tx1"/>
                </a:solidFill>
                <a:effectLst/>
                <a:latin typeface="source-serif-pro"/>
              </a:rPr>
              <a:t> </a:t>
            </a:r>
            <a:r>
              <a:rPr lang="en-US" b="0" i="0" dirty="0" err="1">
                <a:solidFill>
                  <a:schemeClr val="tx1"/>
                </a:solidFill>
                <a:effectLst/>
                <a:latin typeface="source-serif-pro"/>
              </a:rPr>
              <a:t>maksimal</a:t>
            </a:r>
            <a:r>
              <a:rPr lang="en-US" b="0" i="0" dirty="0">
                <a:solidFill>
                  <a:schemeClr val="tx1"/>
                </a:solidFill>
                <a:effectLst/>
                <a:latin typeface="source-serif-pro"/>
              </a:rPr>
              <a:t> pada </a:t>
            </a:r>
            <a:r>
              <a:rPr lang="en-US" b="0" i="0" dirty="0" err="1">
                <a:solidFill>
                  <a:schemeClr val="tx1"/>
                </a:solidFill>
                <a:effectLst/>
                <a:latin typeface="source-serif-pro"/>
              </a:rPr>
              <a:t>suatu</a:t>
            </a:r>
            <a:r>
              <a:rPr lang="en-US" b="0" i="0" dirty="0">
                <a:solidFill>
                  <a:schemeClr val="tx1"/>
                </a:solidFill>
                <a:effectLst/>
                <a:latin typeface="source-serif-pro"/>
              </a:rPr>
              <a:t> </a:t>
            </a:r>
            <a:r>
              <a:rPr lang="en-US" b="0" i="0" dirty="0" err="1">
                <a:solidFill>
                  <a:schemeClr val="tx1"/>
                </a:solidFill>
                <a:effectLst/>
                <a:latin typeface="source-serif-pro"/>
              </a:rPr>
              <a:t>jaringan</a:t>
            </a:r>
            <a:r>
              <a:rPr lang="en-US" b="0" i="0" dirty="0">
                <a:solidFill>
                  <a:schemeClr val="tx1"/>
                </a:solidFill>
                <a:effectLst/>
                <a:latin typeface="source-serif-pro"/>
              </a:rPr>
              <a:t> </a:t>
            </a:r>
            <a:r>
              <a:rPr lang="en-US" b="0" i="0" dirty="0" err="1">
                <a:solidFill>
                  <a:schemeClr val="tx1"/>
                </a:solidFill>
                <a:effectLst/>
                <a:latin typeface="source-serif-pro"/>
              </a:rPr>
              <a:t>karena</a:t>
            </a:r>
            <a:r>
              <a:rPr lang="en-US" b="0" i="0" dirty="0">
                <a:solidFill>
                  <a:schemeClr val="tx1"/>
                </a:solidFill>
                <a:effectLst/>
                <a:latin typeface="source-serif-pro"/>
              </a:rPr>
              <a:t> </a:t>
            </a:r>
            <a:r>
              <a:rPr lang="en-US" b="0" i="0" dirty="0" err="1">
                <a:solidFill>
                  <a:schemeClr val="tx1"/>
                </a:solidFill>
                <a:effectLst/>
                <a:latin typeface="source-serif-pro"/>
              </a:rPr>
              <a:t>memiliki</a:t>
            </a:r>
            <a:r>
              <a:rPr lang="en-US" b="0" i="0" dirty="0">
                <a:solidFill>
                  <a:schemeClr val="tx1"/>
                </a:solidFill>
                <a:effectLst/>
                <a:latin typeface="source-serif-pro"/>
              </a:rPr>
              <a:t> </a:t>
            </a:r>
            <a:r>
              <a:rPr lang="en-US" b="0" i="0" dirty="0" err="1">
                <a:solidFill>
                  <a:schemeClr val="tx1"/>
                </a:solidFill>
                <a:effectLst/>
                <a:latin typeface="source-serif-pro"/>
              </a:rPr>
              <a:t>panjang</a:t>
            </a:r>
            <a:r>
              <a:rPr lang="en-US" b="0" i="0" dirty="0">
                <a:solidFill>
                  <a:schemeClr val="tx1"/>
                </a:solidFill>
                <a:effectLst/>
                <a:latin typeface="source-serif-pro"/>
              </a:rPr>
              <a:t> Subnet yang </a:t>
            </a:r>
            <a:r>
              <a:rPr lang="en-US" b="0" i="0" dirty="0" err="1">
                <a:solidFill>
                  <a:schemeClr val="tx1"/>
                </a:solidFill>
                <a:effectLst/>
                <a:latin typeface="source-serif-pro"/>
              </a:rPr>
              <a:t>dinamis</a:t>
            </a:r>
            <a:r>
              <a:rPr lang="en-US" b="0" i="0" dirty="0">
                <a:solidFill>
                  <a:schemeClr val="tx1"/>
                </a:solidFill>
                <a:effectLst/>
                <a:latin typeface="source-serif-pro"/>
              </a:rPr>
              <a:t> </a:t>
            </a:r>
            <a:r>
              <a:rPr lang="en-US" b="0" i="0" dirty="0" err="1">
                <a:solidFill>
                  <a:schemeClr val="tx1"/>
                </a:solidFill>
                <a:effectLst/>
                <a:latin typeface="source-serif-pro"/>
              </a:rPr>
              <a:t>tergantung</a:t>
            </a:r>
            <a:r>
              <a:rPr lang="en-US" b="0" i="0" dirty="0">
                <a:solidFill>
                  <a:schemeClr val="tx1"/>
                </a:solidFill>
                <a:effectLst/>
                <a:latin typeface="source-serif-pro"/>
              </a:rPr>
              <a:t> </a:t>
            </a:r>
            <a:r>
              <a:rPr lang="en-US" b="0" i="0" dirty="0" err="1">
                <a:solidFill>
                  <a:schemeClr val="tx1"/>
                </a:solidFill>
                <a:effectLst/>
                <a:latin typeface="source-serif-pro"/>
              </a:rPr>
              <a:t>berapa</a:t>
            </a:r>
            <a:r>
              <a:rPr lang="en-US" b="0" i="0" dirty="0">
                <a:solidFill>
                  <a:schemeClr val="tx1"/>
                </a:solidFill>
                <a:effectLst/>
                <a:latin typeface="source-serif-pro"/>
              </a:rPr>
              <a:t> </a:t>
            </a:r>
            <a:r>
              <a:rPr lang="en-US" b="0" i="0" dirty="0" err="1">
                <a:solidFill>
                  <a:schemeClr val="tx1"/>
                </a:solidFill>
                <a:effectLst/>
                <a:latin typeface="source-serif-pro"/>
              </a:rPr>
              <a:t>banyak</a:t>
            </a:r>
            <a:r>
              <a:rPr lang="en-US" b="0" i="0" dirty="0">
                <a:solidFill>
                  <a:schemeClr val="tx1"/>
                </a:solidFill>
                <a:effectLst/>
                <a:latin typeface="source-serif-pro"/>
              </a:rPr>
              <a:t> IP yang </a:t>
            </a:r>
            <a:r>
              <a:rPr lang="en-US" b="0" i="0" dirty="0" err="1">
                <a:solidFill>
                  <a:schemeClr val="tx1"/>
                </a:solidFill>
                <a:effectLst/>
                <a:latin typeface="source-serif-pro"/>
              </a:rPr>
              <a:t>dibutuhkan</a:t>
            </a:r>
            <a:r>
              <a:rPr lang="en-US" b="0" i="0" dirty="0">
                <a:solidFill>
                  <a:schemeClr val="tx1"/>
                </a:solidFill>
                <a:effectLst/>
                <a:latin typeface="source-serif-pro"/>
              </a:rPr>
              <a:t>. </a:t>
            </a:r>
            <a:r>
              <a:rPr lang="en-US" b="0" i="0" dirty="0" err="1">
                <a:solidFill>
                  <a:schemeClr val="tx1"/>
                </a:solidFill>
                <a:effectLst/>
                <a:latin typeface="source-serif-pro"/>
              </a:rPr>
              <a:t>Berikut</a:t>
            </a:r>
            <a:r>
              <a:rPr lang="en-US" b="0" i="0" dirty="0">
                <a:solidFill>
                  <a:schemeClr val="tx1"/>
                </a:solidFill>
                <a:effectLst/>
                <a:latin typeface="source-serif-pro"/>
              </a:rPr>
              <a:t> </a:t>
            </a:r>
            <a:r>
              <a:rPr lang="en-US" b="0" i="0" dirty="0" err="1">
                <a:solidFill>
                  <a:schemeClr val="tx1"/>
                </a:solidFill>
                <a:effectLst/>
                <a:latin typeface="source-serif-pro"/>
              </a:rPr>
              <a:t>contoh</a:t>
            </a:r>
            <a:r>
              <a:rPr lang="en-US" b="0" i="0" dirty="0">
                <a:solidFill>
                  <a:schemeClr val="tx1"/>
                </a:solidFill>
                <a:effectLst/>
                <a:latin typeface="source-serif-pro"/>
              </a:rPr>
              <a:t> subnetting CIDR IPv4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berbagai</a:t>
            </a:r>
            <a:r>
              <a:rPr lang="en-US" b="0" i="0" dirty="0">
                <a:solidFill>
                  <a:schemeClr val="tx1"/>
                </a:solidFill>
                <a:effectLst/>
                <a:latin typeface="source-serif-pro"/>
              </a:rPr>
              <a:t> </a:t>
            </a:r>
            <a:r>
              <a:rPr lang="en-US" b="0" i="0" dirty="0" err="1">
                <a:solidFill>
                  <a:schemeClr val="tx1"/>
                </a:solidFill>
                <a:effectLst/>
                <a:latin typeface="source-serif-pro"/>
              </a:rPr>
              <a:t>kelas</a:t>
            </a:r>
            <a:r>
              <a:rPr lang="en-US" b="0" i="0" dirty="0">
                <a:solidFill>
                  <a:schemeClr val="tx1"/>
                </a:solidFill>
                <a:effectLst/>
                <a:latin typeface="source-serif-pro"/>
              </a:rPr>
              <a:t>.</a:t>
            </a:r>
          </a:p>
          <a:p>
            <a:pPr>
              <a:buNone/>
            </a:pPr>
            <a:br>
              <a:rPr lang="en-US" dirty="0">
                <a:solidFill>
                  <a:schemeClr val="tx1"/>
                </a:solidFill>
                <a:effectLst/>
              </a:rPr>
            </a:br>
            <a:endParaRPr lang="en-US" dirty="0">
              <a:solidFill>
                <a:schemeClr val="tx1"/>
              </a:solidFill>
            </a:endParaRPr>
          </a:p>
          <a:p>
            <a:pPr>
              <a:buNone/>
            </a:pPr>
            <a:br>
              <a:rPr lang="en-US"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190919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F8975E2-6D12-E194-C1E0-27CAEF16CE62}"/>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18814F86-A8C4-3D3D-3296-7EA3146AD9AA}"/>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Praktikum Subneting</a:t>
            </a:r>
            <a:endParaRPr dirty="0"/>
          </a:p>
        </p:txBody>
      </p:sp>
      <p:sp>
        <p:nvSpPr>
          <p:cNvPr id="4" name="TextBox 3">
            <a:extLst>
              <a:ext uri="{FF2B5EF4-FFF2-40B4-BE49-F238E27FC236}">
                <a16:creationId xmlns:a16="http://schemas.microsoft.com/office/drawing/2014/main" id="{9F2D95F2-19B6-8B30-EECE-5AF12564E162}"/>
              </a:ext>
            </a:extLst>
          </p:cNvPr>
          <p:cNvSpPr txBox="1"/>
          <p:nvPr/>
        </p:nvSpPr>
        <p:spPr>
          <a:xfrm>
            <a:off x="823695" y="1489436"/>
            <a:ext cx="7600305" cy="1896609"/>
          </a:xfrm>
          <a:prstGeom prst="rect">
            <a:avLst/>
          </a:prstGeom>
          <a:noFill/>
        </p:spPr>
        <p:txBody>
          <a:bodyPr wrap="square" rtlCol="0">
            <a:spAutoFit/>
          </a:bodyPr>
          <a:lstStyle/>
          <a:p>
            <a:pPr>
              <a:lnSpc>
                <a:spcPts val="2250"/>
              </a:lnSpc>
              <a:buNone/>
            </a:pPr>
            <a:r>
              <a:rPr lang="en-US" b="1" i="0" dirty="0" err="1">
                <a:solidFill>
                  <a:schemeClr val="tx1"/>
                </a:solidFill>
                <a:effectLst/>
                <a:latin typeface="sohne"/>
              </a:rPr>
              <a:t>Praktikum</a:t>
            </a:r>
            <a:endParaRPr lang="en-US" b="1" i="0" dirty="0">
              <a:solidFill>
                <a:schemeClr val="tx1"/>
              </a:solidFill>
              <a:effectLst/>
              <a:latin typeface="sohne"/>
            </a:endParaRPr>
          </a:p>
          <a:p>
            <a:pPr>
              <a:lnSpc>
                <a:spcPts val="2400"/>
              </a:lnSpc>
              <a:buNone/>
            </a:pPr>
            <a:r>
              <a:rPr lang="en-US" dirty="0" err="1">
                <a:solidFill>
                  <a:schemeClr val="tx1"/>
                </a:solidFill>
                <a:latin typeface="source-serif-pro"/>
              </a:rPr>
              <a:t>S</a:t>
            </a:r>
            <a:r>
              <a:rPr lang="en-US" b="0" i="0" dirty="0" err="1">
                <a:solidFill>
                  <a:schemeClr val="tx1"/>
                </a:solidFill>
                <a:effectLst/>
                <a:latin typeface="source-serif-pro"/>
              </a:rPr>
              <a:t>ebuah</a:t>
            </a:r>
            <a:r>
              <a:rPr lang="en-US" b="0" i="0" dirty="0">
                <a:solidFill>
                  <a:schemeClr val="tx1"/>
                </a:solidFill>
                <a:effectLst/>
                <a:latin typeface="source-serif-pro"/>
              </a:rPr>
              <a:t> </a:t>
            </a:r>
            <a:r>
              <a:rPr lang="en-US" b="0" i="0" dirty="0" err="1">
                <a:solidFill>
                  <a:schemeClr val="tx1"/>
                </a:solidFill>
                <a:effectLst/>
                <a:latin typeface="source-serif-pro"/>
              </a:rPr>
              <a:t>Laboratorium</a:t>
            </a:r>
            <a:r>
              <a:rPr lang="en-US" b="0" i="0" dirty="0">
                <a:solidFill>
                  <a:schemeClr val="tx1"/>
                </a:solidFill>
                <a:effectLst/>
                <a:latin typeface="source-serif-pro"/>
              </a:rPr>
              <a:t> </a:t>
            </a:r>
            <a:r>
              <a:rPr lang="en-US" b="0" i="0" dirty="0" err="1">
                <a:solidFill>
                  <a:schemeClr val="tx1"/>
                </a:solidFill>
                <a:effectLst/>
                <a:latin typeface="source-serif-pro"/>
              </a:rPr>
              <a:t>memiliki</a:t>
            </a:r>
            <a:r>
              <a:rPr lang="en-US" b="0" i="0" dirty="0">
                <a:solidFill>
                  <a:schemeClr val="tx1"/>
                </a:solidFill>
                <a:effectLst/>
                <a:latin typeface="source-serif-pro"/>
              </a:rPr>
              <a:t> </a:t>
            </a:r>
            <a:r>
              <a:rPr lang="en-US" b="0" i="0" dirty="0" err="1">
                <a:solidFill>
                  <a:schemeClr val="tx1"/>
                </a:solidFill>
                <a:effectLst/>
                <a:latin typeface="source-serif-pro"/>
              </a:rPr>
              <a:t>beberapa</a:t>
            </a:r>
            <a:r>
              <a:rPr lang="en-US" b="0" i="0" dirty="0">
                <a:solidFill>
                  <a:schemeClr val="tx1"/>
                </a:solidFill>
                <a:effectLst/>
                <a:latin typeface="source-serif-pro"/>
              </a:rPr>
              <a:t> PC yang masing </a:t>
            </a:r>
            <a:r>
              <a:rPr lang="en-US" b="0" i="0" dirty="0" err="1">
                <a:solidFill>
                  <a:schemeClr val="tx1"/>
                </a:solidFill>
                <a:effectLst/>
                <a:latin typeface="source-serif-pro"/>
              </a:rPr>
              <a:t>masing</a:t>
            </a:r>
            <a:r>
              <a:rPr lang="en-US" b="0" i="0" dirty="0">
                <a:solidFill>
                  <a:schemeClr val="tx1"/>
                </a:solidFill>
                <a:effectLst/>
                <a:latin typeface="source-serif-pro"/>
              </a:rPr>
              <a:t> </a:t>
            </a:r>
            <a:r>
              <a:rPr lang="en-US" b="0" i="0" dirty="0" err="1">
                <a:solidFill>
                  <a:schemeClr val="tx1"/>
                </a:solidFill>
                <a:effectLst/>
                <a:latin typeface="source-serif-pro"/>
              </a:rPr>
              <a:t>memiliki</a:t>
            </a:r>
            <a:r>
              <a:rPr lang="en-US" b="0" i="0" dirty="0">
                <a:solidFill>
                  <a:schemeClr val="tx1"/>
                </a:solidFill>
                <a:effectLst/>
                <a:latin typeface="source-serif-pro"/>
              </a:rPr>
              <a:t> IP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terhubung</a:t>
            </a:r>
            <a:r>
              <a:rPr lang="en-US" b="0" i="0" dirty="0">
                <a:solidFill>
                  <a:schemeClr val="tx1"/>
                </a:solidFill>
                <a:effectLst/>
                <a:latin typeface="source-serif-pro"/>
              </a:rPr>
              <a:t> </a:t>
            </a:r>
            <a:r>
              <a:rPr lang="en-US" b="0" i="0" dirty="0" err="1">
                <a:solidFill>
                  <a:schemeClr val="tx1"/>
                </a:solidFill>
                <a:effectLst/>
                <a:latin typeface="source-serif-pro"/>
              </a:rPr>
              <a:t>ke</a:t>
            </a:r>
            <a:r>
              <a:rPr lang="en-US" b="0" i="0" dirty="0">
                <a:solidFill>
                  <a:schemeClr val="tx1"/>
                </a:solidFill>
                <a:effectLst/>
                <a:latin typeface="source-serif-pro"/>
              </a:rPr>
              <a:t> internet dan </a:t>
            </a:r>
            <a:r>
              <a:rPr lang="en-US" b="0" i="0" dirty="0" err="1">
                <a:solidFill>
                  <a:schemeClr val="tx1"/>
                </a:solidFill>
                <a:effectLst/>
                <a:latin typeface="source-serif-pro"/>
              </a:rPr>
              <a:t>dapat</a:t>
            </a:r>
            <a:r>
              <a:rPr lang="en-US" b="0" i="0" dirty="0">
                <a:solidFill>
                  <a:schemeClr val="tx1"/>
                </a:solidFill>
                <a:effectLst/>
                <a:latin typeface="source-serif-pro"/>
              </a:rPr>
              <a:t> </a:t>
            </a:r>
            <a:r>
              <a:rPr lang="en-US" b="0" i="0" dirty="0" err="1">
                <a:solidFill>
                  <a:schemeClr val="tx1"/>
                </a:solidFill>
                <a:effectLst/>
                <a:latin typeface="source-serif-pro"/>
              </a:rPr>
              <a:t>bertukar</a:t>
            </a:r>
            <a:r>
              <a:rPr lang="en-US" b="0" i="0" dirty="0">
                <a:solidFill>
                  <a:schemeClr val="tx1"/>
                </a:solidFill>
                <a:effectLst/>
                <a:latin typeface="source-serif-pro"/>
              </a:rPr>
              <a:t> data. IP yang </a:t>
            </a:r>
            <a:r>
              <a:rPr lang="en-US" b="0" i="0" dirty="0" err="1">
                <a:solidFill>
                  <a:schemeClr val="tx1"/>
                </a:solidFill>
                <a:effectLst/>
                <a:latin typeface="source-serif-pro"/>
              </a:rPr>
              <a:t>akan</a:t>
            </a:r>
            <a:r>
              <a:rPr lang="en-US" b="0" i="0" dirty="0">
                <a:solidFill>
                  <a:schemeClr val="tx1"/>
                </a:solidFill>
                <a:effectLst/>
                <a:latin typeface="source-serif-pro"/>
              </a:rPr>
              <a:t> </a:t>
            </a:r>
            <a:r>
              <a:rPr lang="en-US" b="0" i="0" dirty="0" err="1">
                <a:solidFill>
                  <a:schemeClr val="tx1"/>
                </a:solidFill>
                <a:effectLst/>
                <a:latin typeface="source-serif-pro"/>
              </a:rPr>
              <a:t>digunakan</a:t>
            </a:r>
            <a:r>
              <a:rPr lang="en-US" b="0" i="0" dirty="0">
                <a:solidFill>
                  <a:schemeClr val="tx1"/>
                </a:solidFill>
                <a:effectLst/>
                <a:latin typeface="source-serif-pro"/>
              </a:rPr>
              <a:t> </a:t>
            </a:r>
            <a:r>
              <a:rPr lang="en-US" b="0" i="0" dirty="0" err="1">
                <a:solidFill>
                  <a:schemeClr val="tx1"/>
                </a:solidFill>
                <a:effectLst/>
                <a:latin typeface="source-serif-pro"/>
              </a:rPr>
              <a:t>adalah</a:t>
            </a:r>
            <a:r>
              <a:rPr lang="en-US" b="0" i="0" dirty="0">
                <a:solidFill>
                  <a:schemeClr val="tx1"/>
                </a:solidFill>
                <a:effectLst/>
                <a:latin typeface="source-serif-pro"/>
              </a:rPr>
              <a:t> IP </a:t>
            </a:r>
            <a:r>
              <a:rPr lang="en-US" b="0" i="0" dirty="0" err="1">
                <a:solidFill>
                  <a:schemeClr val="tx1"/>
                </a:solidFill>
                <a:effectLst/>
                <a:latin typeface="source-serif-pro"/>
              </a:rPr>
              <a:t>kelas</a:t>
            </a:r>
            <a:r>
              <a:rPr lang="en-US" b="0" i="0" dirty="0">
                <a:solidFill>
                  <a:schemeClr val="tx1"/>
                </a:solidFill>
                <a:effectLst/>
                <a:latin typeface="source-serif-pro"/>
              </a:rPr>
              <a:t> C </a:t>
            </a:r>
            <a:r>
              <a:rPr lang="en-US" b="0" i="0" dirty="0" err="1">
                <a:solidFill>
                  <a:schemeClr val="tx1"/>
                </a:solidFill>
                <a:effectLst/>
                <a:latin typeface="source-serif-pro"/>
              </a:rPr>
              <a:t>dengan</a:t>
            </a:r>
            <a:r>
              <a:rPr lang="en-US" b="0" i="0" dirty="0">
                <a:solidFill>
                  <a:schemeClr val="tx1"/>
                </a:solidFill>
                <a:effectLst/>
                <a:latin typeface="source-serif-pro"/>
              </a:rPr>
              <a:t> IP </a:t>
            </a:r>
            <a:r>
              <a:rPr lang="en-US" b="1" i="0" dirty="0">
                <a:solidFill>
                  <a:schemeClr val="tx1"/>
                </a:solidFill>
                <a:effectLst/>
                <a:latin typeface="source-serif-pro"/>
              </a:rPr>
              <a:t>192.168.4.0/28,</a:t>
            </a:r>
            <a:r>
              <a:rPr lang="en-US" b="0" i="0" dirty="0">
                <a:solidFill>
                  <a:schemeClr val="tx1"/>
                </a:solidFill>
                <a:effectLst/>
                <a:latin typeface="source-serif-pro"/>
              </a:rPr>
              <a:t> </a:t>
            </a:r>
            <a:r>
              <a:rPr lang="en-US" b="0" i="0" dirty="0" err="1">
                <a:solidFill>
                  <a:schemeClr val="tx1"/>
                </a:solidFill>
                <a:effectLst/>
                <a:latin typeface="source-serif-pro"/>
              </a:rPr>
              <a:t>lalu</a:t>
            </a:r>
            <a:r>
              <a:rPr lang="en-US" b="0" i="0" dirty="0">
                <a:solidFill>
                  <a:schemeClr val="tx1"/>
                </a:solidFill>
                <a:effectLst/>
                <a:latin typeface="source-serif-pro"/>
              </a:rPr>
              <a:t> </a:t>
            </a:r>
            <a:r>
              <a:rPr lang="en-US" b="0" i="0" dirty="0" err="1">
                <a:solidFill>
                  <a:schemeClr val="tx1"/>
                </a:solidFill>
                <a:effectLst/>
                <a:latin typeface="source-serif-pro"/>
              </a:rPr>
              <a:t>berapakah</a:t>
            </a:r>
            <a:r>
              <a:rPr lang="en-US" b="0" i="0" dirty="0">
                <a:solidFill>
                  <a:schemeClr val="tx1"/>
                </a:solidFill>
                <a:effectLst/>
                <a:latin typeface="source-serif-pro"/>
              </a:rPr>
              <a:t> </a:t>
            </a:r>
            <a:r>
              <a:rPr lang="en-US" b="0" i="0" dirty="0" err="1">
                <a:solidFill>
                  <a:schemeClr val="tx1"/>
                </a:solidFill>
                <a:effectLst/>
                <a:latin typeface="source-serif-pro"/>
              </a:rPr>
              <a:t>hasil</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subnetting CIDR </a:t>
            </a:r>
            <a:r>
              <a:rPr lang="en-US" b="0" i="0" dirty="0" err="1">
                <a:solidFill>
                  <a:schemeClr val="tx1"/>
                </a:solidFill>
                <a:effectLst/>
                <a:latin typeface="source-serif-pro"/>
              </a:rPr>
              <a:t>tersebut</a:t>
            </a:r>
            <a:r>
              <a:rPr lang="en-US" b="0" i="0" dirty="0">
                <a:solidFill>
                  <a:schemeClr val="tx1"/>
                </a:solidFill>
                <a:effectLst/>
                <a:latin typeface="source-serif-pro"/>
              </a:rPr>
              <a:t>? Mari </a:t>
            </a:r>
            <a:r>
              <a:rPr lang="en-US" b="0" i="0" dirty="0" err="1">
                <a:solidFill>
                  <a:schemeClr val="tx1"/>
                </a:solidFill>
                <a:effectLst/>
                <a:latin typeface="source-serif-pro"/>
              </a:rPr>
              <a:t>kita</a:t>
            </a:r>
            <a:r>
              <a:rPr lang="en-US" b="0" i="0" dirty="0">
                <a:solidFill>
                  <a:schemeClr val="tx1"/>
                </a:solidFill>
                <a:effectLst/>
                <a:latin typeface="source-serif-pro"/>
              </a:rPr>
              <a:t> </a:t>
            </a:r>
            <a:r>
              <a:rPr lang="en-US" b="0" i="0" dirty="0" err="1">
                <a:solidFill>
                  <a:schemeClr val="tx1"/>
                </a:solidFill>
                <a:effectLst/>
                <a:latin typeface="source-serif-pro"/>
              </a:rPr>
              <a:t>jabarkan</a:t>
            </a:r>
            <a:r>
              <a:rPr lang="en-US" b="0" i="0" dirty="0">
                <a:solidFill>
                  <a:schemeClr val="tx1"/>
                </a:solidFill>
                <a:effectLst/>
                <a:latin typeface="source-serif-pro"/>
              </a:rPr>
              <a:t> </a:t>
            </a:r>
            <a:r>
              <a:rPr lang="en-US" b="0" i="0" dirty="0" err="1">
                <a:solidFill>
                  <a:schemeClr val="tx1"/>
                </a:solidFill>
                <a:effectLst/>
                <a:latin typeface="source-serif-pro"/>
              </a:rPr>
              <a:t>perhitungan</a:t>
            </a:r>
            <a:r>
              <a:rPr lang="en-US" b="0" i="0" dirty="0">
                <a:solidFill>
                  <a:schemeClr val="tx1"/>
                </a:solidFill>
                <a:effectLst/>
                <a:latin typeface="source-serif-pro"/>
              </a:rPr>
              <a:t> Subnetting yang </a:t>
            </a:r>
            <a:r>
              <a:rPr lang="en-US" b="0" i="0" dirty="0" err="1">
                <a:solidFill>
                  <a:schemeClr val="tx1"/>
                </a:solidFill>
                <a:effectLst/>
                <a:latin typeface="source-serif-pro"/>
              </a:rPr>
              <a:t>tepat</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kasus</a:t>
            </a:r>
            <a:r>
              <a:rPr lang="en-US" b="0" i="0" dirty="0">
                <a:solidFill>
                  <a:schemeClr val="tx1"/>
                </a:solidFill>
                <a:effectLst/>
                <a:latin typeface="source-serif-pro"/>
              </a:rPr>
              <a:t> </a:t>
            </a:r>
            <a:r>
              <a:rPr lang="en-US" b="0" i="0" dirty="0" err="1">
                <a:solidFill>
                  <a:schemeClr val="tx1"/>
                </a:solidFill>
                <a:effectLst/>
                <a:latin typeface="source-serif-pro"/>
              </a:rPr>
              <a:t>tersebut</a:t>
            </a:r>
            <a:r>
              <a:rPr lang="en-US" b="0" i="0" dirty="0">
                <a:solidFill>
                  <a:schemeClr val="tx1"/>
                </a:solidFill>
                <a:effectLst/>
                <a:latin typeface="source-serif-pro"/>
              </a:rPr>
              <a:t>.</a:t>
            </a:r>
          </a:p>
          <a:p>
            <a:pPr>
              <a:lnSpc>
                <a:spcPts val="2400"/>
              </a:lnSpc>
              <a:buNone/>
            </a:pPr>
            <a:endParaRPr lang="en-US" dirty="0">
              <a:solidFill>
                <a:schemeClr val="tx1"/>
              </a:solidFill>
              <a:latin typeface="source-serif-pro"/>
            </a:endParaRPr>
          </a:p>
        </p:txBody>
      </p:sp>
    </p:spTree>
    <p:extLst>
      <p:ext uri="{BB962C8B-B14F-4D97-AF65-F5344CB8AC3E}">
        <p14:creationId xmlns:p14="http://schemas.microsoft.com/office/powerpoint/2010/main" val="25709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4B6D309-0E8E-A378-61E5-D28838F3E3F7}"/>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6A2D0D6C-39F0-FE08-C628-F9E917B04379}"/>
              </a:ext>
            </a:extLst>
          </p:cNvPr>
          <p:cNvSpPr txBox="1">
            <a:spLocks noGrp="1"/>
          </p:cNvSpPr>
          <p:nvPr>
            <p:ph type="title"/>
          </p:nvPr>
        </p:nvSpPr>
        <p:spPr>
          <a:xfrm>
            <a:off x="875224" y="2680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&amp; Subneting</a:t>
            </a:r>
            <a:endParaRPr dirty="0"/>
          </a:p>
        </p:txBody>
      </p:sp>
      <p:sp>
        <p:nvSpPr>
          <p:cNvPr id="4" name="TextBox 3">
            <a:extLst>
              <a:ext uri="{FF2B5EF4-FFF2-40B4-BE49-F238E27FC236}">
                <a16:creationId xmlns:a16="http://schemas.microsoft.com/office/drawing/2014/main" id="{457CCCF9-4958-6916-6B7C-5004F4983A9F}"/>
              </a:ext>
            </a:extLst>
          </p:cNvPr>
          <p:cNvSpPr txBox="1"/>
          <p:nvPr/>
        </p:nvSpPr>
        <p:spPr>
          <a:xfrm>
            <a:off x="638258" y="981858"/>
            <a:ext cx="8177931" cy="3893630"/>
          </a:xfrm>
          <a:prstGeom prst="rect">
            <a:avLst/>
          </a:prstGeom>
          <a:noFill/>
        </p:spPr>
        <p:txBody>
          <a:bodyPr wrap="square" rtlCol="0">
            <a:spAutoFit/>
          </a:bodyPr>
          <a:lstStyle/>
          <a:p>
            <a:pPr>
              <a:lnSpc>
                <a:spcPts val="2250"/>
              </a:lnSpc>
              <a:buNone/>
            </a:pPr>
            <a:r>
              <a:rPr lang="en-US" sz="1000" b="1" i="0" dirty="0">
                <a:solidFill>
                  <a:schemeClr val="tx1"/>
                </a:solidFill>
                <a:effectLst/>
                <a:latin typeface="sohne"/>
              </a:rPr>
              <a:t>RUMUS...MENCARI  SUBNETING ...</a:t>
            </a:r>
          </a:p>
          <a:p>
            <a:pPr>
              <a:lnSpc>
                <a:spcPts val="2250"/>
              </a:lnSpc>
              <a:buNone/>
            </a:pPr>
            <a:r>
              <a:rPr lang="en-US" sz="1000" b="1" i="0" dirty="0">
                <a:solidFill>
                  <a:schemeClr val="tx1"/>
                </a:solidFill>
                <a:effectLst/>
                <a:latin typeface="sohne"/>
              </a:rPr>
              <a:t>1 SUBNETMASK DENGAN CARA MEMPERHATIKAN PREFIK </a:t>
            </a:r>
          </a:p>
          <a:p>
            <a:pPr>
              <a:lnSpc>
                <a:spcPts val="2250"/>
              </a:lnSpc>
              <a:buNone/>
            </a:pPr>
            <a:r>
              <a:rPr lang="en-US" sz="1000" b="1" i="0" dirty="0">
                <a:solidFill>
                  <a:schemeClr val="tx1"/>
                </a:solidFill>
                <a:effectLst/>
                <a:latin typeface="sohne"/>
              </a:rPr>
              <a:t>2 MENGUBAH BILANGAN HEXDECIMAL MENJADI BILANGAN BINER (1) </a:t>
            </a:r>
          </a:p>
          <a:p>
            <a:pPr>
              <a:lnSpc>
                <a:spcPts val="2250"/>
              </a:lnSpc>
              <a:buNone/>
            </a:pPr>
            <a:r>
              <a:rPr lang="en-US" sz="1000" b="1" i="0" dirty="0">
                <a:solidFill>
                  <a:schemeClr val="tx1"/>
                </a:solidFill>
                <a:effectLst/>
                <a:latin typeface="sohne"/>
              </a:rPr>
              <a:t>192.168.4.0/28, DAN SETIAP 8BIT NYA DIPISAHKAN DENGAN (.)</a:t>
            </a:r>
          </a:p>
          <a:p>
            <a:pPr>
              <a:lnSpc>
                <a:spcPts val="2250"/>
              </a:lnSpc>
              <a:buNone/>
            </a:pPr>
            <a:r>
              <a:rPr lang="en-US" sz="1000" b="1" i="0" dirty="0">
                <a:solidFill>
                  <a:schemeClr val="tx1"/>
                </a:solidFill>
                <a:effectLst/>
                <a:latin typeface="sohne"/>
              </a:rPr>
              <a:t>11111111.11111111.11111111.11110000   = BILANGAN OKTET</a:t>
            </a:r>
          </a:p>
          <a:p>
            <a:pPr>
              <a:lnSpc>
                <a:spcPts val="2250"/>
              </a:lnSpc>
            </a:pPr>
            <a:r>
              <a:rPr lang="en-US" sz="1000" b="1" i="0" dirty="0">
                <a:solidFill>
                  <a:schemeClr val="tx1"/>
                </a:solidFill>
                <a:effectLst/>
                <a:latin typeface="sohne"/>
              </a:rPr>
              <a:t>(255.255.255.240)</a:t>
            </a:r>
          </a:p>
          <a:p>
            <a:pPr>
              <a:lnSpc>
                <a:spcPts val="2250"/>
              </a:lnSpc>
              <a:buNone/>
            </a:pPr>
            <a:r>
              <a:rPr lang="en-US" sz="1000" b="1" i="0" dirty="0">
                <a:solidFill>
                  <a:schemeClr val="tx1"/>
                </a:solidFill>
                <a:effectLst/>
                <a:latin typeface="sohne"/>
              </a:rPr>
              <a:t>3   128   64   32   16    8     4      2      1</a:t>
            </a:r>
          </a:p>
          <a:p>
            <a:pPr>
              <a:lnSpc>
                <a:spcPts val="2250"/>
              </a:lnSpc>
              <a:buNone/>
            </a:pPr>
            <a:r>
              <a:rPr lang="en-US" sz="1000" b="1" i="0" dirty="0">
                <a:solidFill>
                  <a:schemeClr val="tx1"/>
                </a:solidFill>
                <a:effectLst/>
                <a:latin typeface="sohne"/>
              </a:rPr>
              <a:t>       1       1    1     1     0    0      0        0</a:t>
            </a:r>
          </a:p>
          <a:p>
            <a:pPr>
              <a:lnSpc>
                <a:spcPts val="2250"/>
              </a:lnSpc>
              <a:buNone/>
            </a:pPr>
            <a:r>
              <a:rPr lang="en-US" sz="1000" b="1" i="0" dirty="0">
                <a:solidFill>
                  <a:schemeClr val="tx1"/>
                </a:solidFill>
                <a:effectLst/>
                <a:latin typeface="sohne"/>
              </a:rPr>
              <a:t>      128  64   32    16   0    0      0       0         =   240</a:t>
            </a:r>
          </a:p>
          <a:p>
            <a:pPr>
              <a:lnSpc>
                <a:spcPts val="2250"/>
              </a:lnSpc>
              <a:buNone/>
            </a:pPr>
            <a:r>
              <a:rPr lang="en-US" sz="1000" b="1" i="0" dirty="0">
                <a:solidFill>
                  <a:schemeClr val="tx1"/>
                </a:solidFill>
                <a:effectLst/>
                <a:latin typeface="sohne"/>
              </a:rPr>
              <a:t>4   MENGHITUNG BLOK SUBNET 2 PANGKAT X    X= BANYAK NYA BILANGAN BINER 1 PADA OKTET TERAKHIR</a:t>
            </a:r>
          </a:p>
          <a:p>
            <a:pPr>
              <a:lnSpc>
                <a:spcPts val="2250"/>
              </a:lnSpc>
              <a:buNone/>
            </a:pPr>
            <a:r>
              <a:rPr lang="en-US" sz="1000" b="1" i="0" dirty="0">
                <a:solidFill>
                  <a:schemeClr val="tx1"/>
                </a:solidFill>
                <a:effectLst/>
                <a:latin typeface="sohne"/>
              </a:rPr>
              <a:t>     2 PANGKAT 4  = 2 *2*2*2 = 16  </a:t>
            </a:r>
          </a:p>
          <a:p>
            <a:pPr>
              <a:lnSpc>
                <a:spcPts val="2250"/>
              </a:lnSpc>
              <a:buNone/>
            </a:pPr>
            <a:endParaRPr lang="en-US" sz="1200" b="1" i="0" dirty="0">
              <a:solidFill>
                <a:schemeClr val="tx1"/>
              </a:solidFill>
              <a:effectLst/>
              <a:latin typeface="sohne"/>
            </a:endParaRPr>
          </a:p>
          <a:p>
            <a:pPr>
              <a:lnSpc>
                <a:spcPts val="2250"/>
              </a:lnSpc>
              <a:buNone/>
            </a:pPr>
            <a:r>
              <a:rPr lang="en-US" sz="1200" b="1" i="0" dirty="0">
                <a:solidFill>
                  <a:schemeClr val="tx1"/>
                </a:solidFill>
                <a:effectLst/>
                <a:latin typeface="sohne"/>
              </a:rPr>
              <a:t>  </a:t>
            </a:r>
          </a:p>
        </p:txBody>
      </p:sp>
    </p:spTree>
    <p:extLst>
      <p:ext uri="{BB962C8B-B14F-4D97-AF65-F5344CB8AC3E}">
        <p14:creationId xmlns:p14="http://schemas.microsoft.com/office/powerpoint/2010/main" val="17977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a:extLst>
            <a:ext uri="{FF2B5EF4-FFF2-40B4-BE49-F238E27FC236}">
              <a16:creationId xmlns:a16="http://schemas.microsoft.com/office/drawing/2014/main" id="{27CC7B27-3F14-B0E0-F6D1-B40712EE1795}"/>
            </a:ext>
          </a:extLst>
        </p:cNvPr>
        <p:cNvGrpSpPr/>
        <p:nvPr/>
      </p:nvGrpSpPr>
      <p:grpSpPr>
        <a:xfrm>
          <a:off x="0" y="0"/>
          <a:ext cx="0" cy="0"/>
          <a:chOff x="0" y="0"/>
          <a:chExt cx="0" cy="0"/>
        </a:xfrm>
      </p:grpSpPr>
      <p:sp>
        <p:nvSpPr>
          <p:cNvPr id="402" name="Google Shape;402;p28">
            <a:extLst>
              <a:ext uri="{FF2B5EF4-FFF2-40B4-BE49-F238E27FC236}">
                <a16:creationId xmlns:a16="http://schemas.microsoft.com/office/drawing/2014/main" id="{4D73E782-4ADA-68EE-87EC-F8CA7E3AEF8D}"/>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Posisi Karir</a:t>
            </a:r>
            <a:endParaRPr dirty="0"/>
          </a:p>
        </p:txBody>
      </p:sp>
      <p:grpSp>
        <p:nvGrpSpPr>
          <p:cNvPr id="403" name="Google Shape;403;p28">
            <a:extLst>
              <a:ext uri="{FF2B5EF4-FFF2-40B4-BE49-F238E27FC236}">
                <a16:creationId xmlns:a16="http://schemas.microsoft.com/office/drawing/2014/main" id="{0B63D5AE-6BFD-E517-3459-4A760977F01F}"/>
              </a:ext>
            </a:extLst>
          </p:cNvPr>
          <p:cNvGrpSpPr/>
          <p:nvPr/>
        </p:nvGrpSpPr>
        <p:grpSpPr>
          <a:xfrm>
            <a:off x="2918032" y="2063347"/>
            <a:ext cx="3307616" cy="1836300"/>
            <a:chOff x="2918032" y="2063347"/>
            <a:chExt cx="3307616" cy="1771221"/>
          </a:xfrm>
        </p:grpSpPr>
        <p:sp>
          <p:nvSpPr>
            <p:cNvPr id="404" name="Google Shape;404;p28">
              <a:extLst>
                <a:ext uri="{FF2B5EF4-FFF2-40B4-BE49-F238E27FC236}">
                  <a16:creationId xmlns:a16="http://schemas.microsoft.com/office/drawing/2014/main" id="{E680411A-ABB0-E37C-2E88-3F2AF1C0BD40}"/>
                </a:ext>
              </a:extLst>
            </p:cNvPr>
            <p:cNvSpPr txBox="1"/>
            <p:nvPr/>
          </p:nvSpPr>
          <p:spPr>
            <a:xfrm>
              <a:off x="2918032" y="2063347"/>
              <a:ext cx="3307616" cy="380036"/>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a:solidFill>
                    <a:schemeClr val="dk1"/>
                  </a:solidFill>
                  <a:latin typeface="Doppio One"/>
                  <a:ea typeface="Doppio One"/>
                  <a:cs typeface="Doppio One"/>
                  <a:sym typeface="Doppio One"/>
                </a:rPr>
                <a:t>Network Engineer</a:t>
              </a:r>
              <a:endParaRPr sz="1600" b="1" dirty="0">
                <a:solidFill>
                  <a:schemeClr val="dk1"/>
                </a:solidFill>
                <a:latin typeface="Doppio One"/>
                <a:ea typeface="Doppio One"/>
                <a:cs typeface="Doppio One"/>
                <a:sym typeface="Doppio One"/>
              </a:endParaRPr>
            </a:p>
          </p:txBody>
        </p:sp>
        <p:sp>
          <p:nvSpPr>
            <p:cNvPr id="405" name="Google Shape;405;p28">
              <a:extLst>
                <a:ext uri="{FF2B5EF4-FFF2-40B4-BE49-F238E27FC236}">
                  <a16:creationId xmlns:a16="http://schemas.microsoft.com/office/drawing/2014/main" id="{1E47FCB3-38C8-5696-1F48-CBC7CD45F698}"/>
                </a:ext>
              </a:extLst>
            </p:cNvPr>
            <p:cNvSpPr txBox="1"/>
            <p:nvPr/>
          </p:nvSpPr>
          <p:spPr>
            <a:xfrm>
              <a:off x="2918032" y="2527075"/>
              <a:ext cx="3307616" cy="380036"/>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a:solidFill>
                    <a:schemeClr val="dk1"/>
                  </a:solidFill>
                  <a:latin typeface="Doppio One"/>
                  <a:ea typeface="Doppio One"/>
                  <a:cs typeface="Doppio One"/>
                  <a:sym typeface="Doppio One"/>
                </a:rPr>
                <a:t>Network Administration</a:t>
              </a:r>
              <a:endParaRPr sz="1600" b="1" dirty="0">
                <a:solidFill>
                  <a:schemeClr val="dk1"/>
                </a:solidFill>
                <a:latin typeface="Doppio One"/>
                <a:ea typeface="Doppio One"/>
                <a:cs typeface="Doppio One"/>
                <a:sym typeface="Doppio One"/>
              </a:endParaRPr>
            </a:p>
          </p:txBody>
        </p:sp>
        <p:sp>
          <p:nvSpPr>
            <p:cNvPr id="406" name="Google Shape;406;p28">
              <a:extLst>
                <a:ext uri="{FF2B5EF4-FFF2-40B4-BE49-F238E27FC236}">
                  <a16:creationId xmlns:a16="http://schemas.microsoft.com/office/drawing/2014/main" id="{19A7FB1F-346E-A9CA-5A46-3C92CFC86385}"/>
                </a:ext>
              </a:extLst>
            </p:cNvPr>
            <p:cNvSpPr txBox="1"/>
            <p:nvPr/>
          </p:nvSpPr>
          <p:spPr>
            <a:xfrm>
              <a:off x="2918032" y="2990804"/>
              <a:ext cx="3307616" cy="380036"/>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a:solidFill>
                    <a:schemeClr val="dk1"/>
                  </a:solidFill>
                  <a:latin typeface="Doppio One"/>
                  <a:ea typeface="Doppio One"/>
                  <a:cs typeface="Doppio One"/>
                  <a:sym typeface="Doppio One"/>
                </a:rPr>
                <a:t>Network Specialist</a:t>
              </a:r>
              <a:endParaRPr sz="1600" b="1" dirty="0">
                <a:solidFill>
                  <a:schemeClr val="dk1"/>
                </a:solidFill>
                <a:latin typeface="Doppio One"/>
                <a:ea typeface="Doppio One"/>
                <a:cs typeface="Doppio One"/>
                <a:sym typeface="Doppio One"/>
              </a:endParaRPr>
            </a:p>
          </p:txBody>
        </p:sp>
        <p:sp>
          <p:nvSpPr>
            <p:cNvPr id="407" name="Google Shape;407;p28">
              <a:extLst>
                <a:ext uri="{FF2B5EF4-FFF2-40B4-BE49-F238E27FC236}">
                  <a16:creationId xmlns:a16="http://schemas.microsoft.com/office/drawing/2014/main" id="{1DCED2AB-EAAC-82FB-C8D0-843A6534119D}"/>
                </a:ext>
              </a:extLst>
            </p:cNvPr>
            <p:cNvSpPr txBox="1"/>
            <p:nvPr/>
          </p:nvSpPr>
          <p:spPr>
            <a:xfrm>
              <a:off x="2918032" y="3454532"/>
              <a:ext cx="3307616" cy="380036"/>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a:solidFill>
                    <a:schemeClr val="dk1"/>
                  </a:solidFill>
                  <a:latin typeface="Doppio One"/>
                  <a:ea typeface="Doppio One"/>
                  <a:cs typeface="Doppio One"/>
                  <a:sym typeface="Doppio One"/>
                </a:rPr>
                <a:t>Network Solution Architect</a:t>
              </a:r>
              <a:endParaRPr sz="1600" b="1" dirty="0">
                <a:solidFill>
                  <a:schemeClr val="dk1"/>
                </a:solidFill>
                <a:latin typeface="Doppio One"/>
                <a:ea typeface="Doppio One"/>
                <a:cs typeface="Doppio One"/>
                <a:sym typeface="Doppio One"/>
              </a:endParaRPr>
            </a:p>
          </p:txBody>
        </p:sp>
      </p:grpSp>
      <p:sp>
        <p:nvSpPr>
          <p:cNvPr id="408" name="Google Shape;408;p28">
            <a:extLst>
              <a:ext uri="{FF2B5EF4-FFF2-40B4-BE49-F238E27FC236}">
                <a16:creationId xmlns:a16="http://schemas.microsoft.com/office/drawing/2014/main" id="{A1350240-0849-0AD5-0766-774D0C36B108}"/>
              </a:ext>
            </a:extLst>
          </p:cNvPr>
          <p:cNvSpPr txBox="1"/>
          <p:nvPr/>
        </p:nvSpPr>
        <p:spPr>
          <a:xfrm>
            <a:off x="720000" y="1169004"/>
            <a:ext cx="1702672" cy="843822"/>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ppio One"/>
                <a:ea typeface="Doppio One"/>
                <a:cs typeface="Doppio One"/>
                <a:sym typeface="Doppio One"/>
              </a:rPr>
              <a:t>Daftar Singkat </a:t>
            </a:r>
            <a:endParaRPr sz="1800" b="1" dirty="0">
              <a:solidFill>
                <a:schemeClr val="dk1"/>
              </a:solidFill>
              <a:latin typeface="Doppio One"/>
              <a:ea typeface="Doppio One"/>
              <a:cs typeface="Doppio One"/>
              <a:sym typeface="Doppio One"/>
            </a:endParaRPr>
          </a:p>
        </p:txBody>
      </p:sp>
      <p:cxnSp>
        <p:nvCxnSpPr>
          <p:cNvPr id="424" name="Google Shape;424;p28">
            <a:extLst>
              <a:ext uri="{FF2B5EF4-FFF2-40B4-BE49-F238E27FC236}">
                <a16:creationId xmlns:a16="http://schemas.microsoft.com/office/drawing/2014/main" id="{D7960B16-344E-263B-4070-BB660C2F7E30}"/>
              </a:ext>
            </a:extLst>
          </p:cNvPr>
          <p:cNvCxnSpPr>
            <a:stCxn id="404" idx="3"/>
            <a:endCxn id="405" idx="3"/>
          </p:cNvCxnSpPr>
          <p:nvPr/>
        </p:nvCxnSpPr>
        <p:spPr>
          <a:xfrm>
            <a:off x="6225648" y="2260347"/>
            <a:ext cx="12700" cy="480767"/>
          </a:xfrm>
          <a:prstGeom prst="bentConnector3">
            <a:avLst>
              <a:gd name="adj1" fmla="val 1800000"/>
            </a:avLst>
          </a:prstGeom>
          <a:noFill/>
          <a:ln w="9525" cap="flat" cmpd="sng">
            <a:solidFill>
              <a:schemeClr val="lt2"/>
            </a:solidFill>
            <a:prstDash val="solid"/>
            <a:round/>
            <a:headEnd type="triangle" w="med" len="med"/>
            <a:tailEnd type="triangle" w="med" len="med"/>
          </a:ln>
        </p:spPr>
      </p:cxnSp>
      <p:cxnSp>
        <p:nvCxnSpPr>
          <p:cNvPr id="425" name="Google Shape;425;p28">
            <a:extLst>
              <a:ext uri="{FF2B5EF4-FFF2-40B4-BE49-F238E27FC236}">
                <a16:creationId xmlns:a16="http://schemas.microsoft.com/office/drawing/2014/main" id="{1A6795BE-E463-5FC5-34F9-E04E4147A8F2}"/>
              </a:ext>
            </a:extLst>
          </p:cNvPr>
          <p:cNvCxnSpPr>
            <a:stCxn id="405" idx="1"/>
            <a:endCxn id="406" idx="1"/>
          </p:cNvCxnSpPr>
          <p:nvPr/>
        </p:nvCxnSpPr>
        <p:spPr>
          <a:xfrm rot="10800000" flipV="1">
            <a:off x="2918032" y="2741113"/>
            <a:ext cx="12700" cy="480767"/>
          </a:xfrm>
          <a:prstGeom prst="bentConnector3">
            <a:avLst>
              <a:gd name="adj1" fmla="val 1800000"/>
            </a:avLst>
          </a:prstGeom>
          <a:noFill/>
          <a:ln w="9525" cap="flat" cmpd="sng">
            <a:solidFill>
              <a:schemeClr val="lt2"/>
            </a:solidFill>
            <a:prstDash val="solid"/>
            <a:round/>
            <a:headEnd type="triangle" w="med" len="med"/>
            <a:tailEnd type="triangle" w="med" len="med"/>
          </a:ln>
        </p:spPr>
      </p:cxnSp>
      <p:cxnSp>
        <p:nvCxnSpPr>
          <p:cNvPr id="426" name="Google Shape;426;p28">
            <a:extLst>
              <a:ext uri="{FF2B5EF4-FFF2-40B4-BE49-F238E27FC236}">
                <a16:creationId xmlns:a16="http://schemas.microsoft.com/office/drawing/2014/main" id="{0685F3F9-B1FB-F887-41D1-12B92CE40C7A}"/>
              </a:ext>
            </a:extLst>
          </p:cNvPr>
          <p:cNvCxnSpPr>
            <a:stCxn id="406" idx="3"/>
            <a:endCxn id="407" idx="3"/>
          </p:cNvCxnSpPr>
          <p:nvPr/>
        </p:nvCxnSpPr>
        <p:spPr>
          <a:xfrm>
            <a:off x="6225648" y="3221881"/>
            <a:ext cx="12700" cy="480767"/>
          </a:xfrm>
          <a:prstGeom prst="bentConnector3">
            <a:avLst>
              <a:gd name="adj1" fmla="val 1800000"/>
            </a:avLst>
          </a:prstGeom>
          <a:noFill/>
          <a:ln w="9525" cap="flat" cmpd="sng">
            <a:solidFill>
              <a:schemeClr val="lt2"/>
            </a:solidFill>
            <a:prstDash val="solid"/>
            <a:round/>
            <a:headEnd type="triangle" w="med" len="med"/>
            <a:tailEnd type="triangle" w="med" len="med"/>
          </a:ln>
        </p:spPr>
      </p:cxnSp>
      <p:sp>
        <p:nvSpPr>
          <p:cNvPr id="2" name="Google Shape;404;p28">
            <a:extLst>
              <a:ext uri="{FF2B5EF4-FFF2-40B4-BE49-F238E27FC236}">
                <a16:creationId xmlns:a16="http://schemas.microsoft.com/office/drawing/2014/main" id="{C6A2D0A8-D688-B646-EA3E-74185BB0AF13}"/>
              </a:ext>
            </a:extLst>
          </p:cNvPr>
          <p:cNvSpPr txBox="1"/>
          <p:nvPr/>
        </p:nvSpPr>
        <p:spPr>
          <a:xfrm>
            <a:off x="2918032" y="1597183"/>
            <a:ext cx="3307616" cy="380036"/>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dirty="0">
                <a:solidFill>
                  <a:schemeClr val="dk1"/>
                </a:solidFill>
                <a:latin typeface="Doppio One"/>
                <a:ea typeface="Doppio One"/>
                <a:cs typeface="Doppio One"/>
                <a:sym typeface="Doppio One"/>
              </a:rPr>
              <a:t>Network </a:t>
            </a:r>
            <a:r>
              <a:rPr lang="en-US" sz="1600" b="1" dirty="0" err="1">
                <a:solidFill>
                  <a:schemeClr val="dk1"/>
                </a:solidFill>
                <a:latin typeface="Doppio One"/>
                <a:ea typeface="Doppio One"/>
                <a:cs typeface="Doppio One"/>
                <a:sym typeface="Doppio One"/>
              </a:rPr>
              <a:t>Technisian</a:t>
            </a:r>
            <a:endParaRPr sz="1600" b="1" dirty="0">
              <a:solidFill>
                <a:schemeClr val="dk1"/>
              </a:solidFill>
              <a:latin typeface="Doppio One"/>
              <a:ea typeface="Doppio One"/>
              <a:cs typeface="Doppio One"/>
              <a:sym typeface="Doppio One"/>
            </a:endParaRPr>
          </a:p>
        </p:txBody>
      </p:sp>
      <p:cxnSp>
        <p:nvCxnSpPr>
          <p:cNvPr id="3" name="Google Shape;425;p28">
            <a:extLst>
              <a:ext uri="{FF2B5EF4-FFF2-40B4-BE49-F238E27FC236}">
                <a16:creationId xmlns:a16="http://schemas.microsoft.com/office/drawing/2014/main" id="{A3D6D2AB-6EDF-9D51-CB76-108FC64005FA}"/>
              </a:ext>
            </a:extLst>
          </p:cNvPr>
          <p:cNvCxnSpPr/>
          <p:nvPr/>
        </p:nvCxnSpPr>
        <p:spPr>
          <a:xfrm rot="10800000" flipV="1">
            <a:off x="2909062" y="1835676"/>
            <a:ext cx="12700" cy="480767"/>
          </a:xfrm>
          <a:prstGeom prst="bentConnector3">
            <a:avLst>
              <a:gd name="adj1" fmla="val 1800000"/>
            </a:avLst>
          </a:prstGeom>
          <a:noFill/>
          <a:ln w="9525" cap="flat" cmpd="sng">
            <a:solidFill>
              <a:schemeClr val="lt2"/>
            </a:solidFill>
            <a:prstDash val="solid"/>
            <a:round/>
            <a:headEnd type="triangle" w="med" len="med"/>
            <a:tailEnd type="triangle" w="med" len="med"/>
          </a:ln>
        </p:spPr>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78FF71-2770-357C-41DF-05842CAF164E}"/>
                  </a:ext>
                </a:extLst>
              </p14:cNvPr>
              <p14:cNvContentPartPr/>
              <p14:nvPr/>
            </p14:nvContentPartPr>
            <p14:xfrm>
              <a:off x="4691160" y="1023840"/>
              <a:ext cx="3786480" cy="2381760"/>
            </p14:xfrm>
          </p:contentPart>
        </mc:Choice>
        <mc:Fallback xmlns="">
          <p:pic>
            <p:nvPicPr>
              <p:cNvPr id="4" name="Ink 3">
                <a:extLst>
                  <a:ext uri="{FF2B5EF4-FFF2-40B4-BE49-F238E27FC236}">
                    <a16:creationId xmlns:a16="http://schemas.microsoft.com/office/drawing/2014/main" id="{CD78FF71-2770-357C-41DF-05842CAF164E}"/>
                  </a:ext>
                </a:extLst>
              </p:cNvPr>
              <p:cNvPicPr/>
              <p:nvPr/>
            </p:nvPicPr>
            <p:blipFill>
              <a:blip r:embed="rId4"/>
              <a:stretch>
                <a:fillRect/>
              </a:stretch>
            </p:blipFill>
            <p:spPr>
              <a:xfrm>
                <a:off x="4681800" y="1014480"/>
                <a:ext cx="3805200" cy="2400480"/>
              </a:xfrm>
              <a:prstGeom prst="rect">
                <a:avLst/>
              </a:prstGeom>
            </p:spPr>
          </p:pic>
        </mc:Fallback>
      </mc:AlternateContent>
    </p:spTree>
    <p:extLst>
      <p:ext uri="{BB962C8B-B14F-4D97-AF65-F5344CB8AC3E}">
        <p14:creationId xmlns:p14="http://schemas.microsoft.com/office/powerpoint/2010/main" val="1143850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AEA25A8-755D-993D-FFDC-88CA690BA694}"/>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1C487258-EE6D-27E3-2327-CAA9AF88C303}"/>
              </a:ext>
            </a:extLst>
          </p:cNvPr>
          <p:cNvSpPr txBox="1">
            <a:spLocks noGrp="1"/>
          </p:cNvSpPr>
          <p:nvPr>
            <p:ph type="title"/>
          </p:nvPr>
        </p:nvSpPr>
        <p:spPr>
          <a:xfrm>
            <a:off x="611719" y="2949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&amp; Subneting</a:t>
            </a:r>
            <a:endParaRPr dirty="0"/>
          </a:p>
        </p:txBody>
      </p:sp>
      <p:sp>
        <p:nvSpPr>
          <p:cNvPr id="2" name="TextBox 1">
            <a:extLst>
              <a:ext uri="{FF2B5EF4-FFF2-40B4-BE49-F238E27FC236}">
                <a16:creationId xmlns:a16="http://schemas.microsoft.com/office/drawing/2014/main" id="{174C0620-EDAF-C978-4ED0-0D9686D3FCE7}"/>
              </a:ext>
            </a:extLst>
          </p:cNvPr>
          <p:cNvSpPr txBox="1"/>
          <p:nvPr/>
        </p:nvSpPr>
        <p:spPr>
          <a:xfrm>
            <a:off x="611719" y="777030"/>
            <a:ext cx="6066987" cy="4771691"/>
          </a:xfrm>
          <a:prstGeom prst="rect">
            <a:avLst/>
          </a:prstGeom>
          <a:noFill/>
        </p:spPr>
        <p:txBody>
          <a:bodyPr wrap="square" rtlCol="0">
            <a:spAutoFit/>
          </a:bodyPr>
          <a:lstStyle/>
          <a:p>
            <a:pPr>
              <a:lnSpc>
                <a:spcPts val="2250"/>
              </a:lnSpc>
              <a:buNone/>
            </a:pPr>
            <a:r>
              <a:rPr lang="en-US" sz="1000" b="1" i="0" dirty="0">
                <a:solidFill>
                  <a:schemeClr val="tx1"/>
                </a:solidFill>
                <a:effectLst/>
                <a:latin typeface="sohne"/>
              </a:rPr>
              <a:t>5   MENGHITUNG BANYAK HOST 2 PANGKAT Y - 2    Y= BANYAK BILANGAN BINER 0 PADA OKTET TERAKHIR </a:t>
            </a:r>
          </a:p>
          <a:p>
            <a:pPr>
              <a:lnSpc>
                <a:spcPts val="2250"/>
              </a:lnSpc>
              <a:buNone/>
            </a:pPr>
            <a:r>
              <a:rPr lang="en-US" sz="1000" b="1" i="0" dirty="0">
                <a:solidFill>
                  <a:schemeClr val="tx1"/>
                </a:solidFill>
                <a:effectLst/>
                <a:latin typeface="sohne"/>
              </a:rPr>
              <a:t>      2 PANGKAT 4 -2 = 16 - 2 = 14 </a:t>
            </a:r>
          </a:p>
          <a:p>
            <a:pPr>
              <a:lnSpc>
                <a:spcPts val="2250"/>
              </a:lnSpc>
              <a:buNone/>
            </a:pPr>
            <a:r>
              <a:rPr lang="en-US" sz="1000" b="1" i="0" dirty="0">
                <a:solidFill>
                  <a:schemeClr val="tx1"/>
                </a:solidFill>
                <a:effectLst/>
                <a:latin typeface="sohne"/>
              </a:rPr>
              <a:t>6 MENGHITUNG NETWORK ADDRESS 256 - Q    </a:t>
            </a:r>
            <a:r>
              <a:rPr lang="en-US" sz="1000" b="1" i="0" dirty="0" err="1">
                <a:solidFill>
                  <a:schemeClr val="tx1"/>
                </a:solidFill>
                <a:effectLst/>
                <a:latin typeface="sohne"/>
              </a:rPr>
              <a:t>Q</a:t>
            </a:r>
            <a:r>
              <a:rPr lang="en-US" sz="1000" b="1" i="0" dirty="0">
                <a:solidFill>
                  <a:schemeClr val="tx1"/>
                </a:solidFill>
                <a:effectLst/>
                <a:latin typeface="sohne"/>
              </a:rPr>
              <a:t> = SUBNET OKTET TERAKHIR </a:t>
            </a:r>
          </a:p>
          <a:p>
            <a:pPr>
              <a:lnSpc>
                <a:spcPts val="2250"/>
              </a:lnSpc>
              <a:buNone/>
            </a:pPr>
            <a:r>
              <a:rPr lang="en-US" sz="1000" b="1" i="0" dirty="0">
                <a:solidFill>
                  <a:schemeClr val="tx1"/>
                </a:solidFill>
                <a:effectLst/>
                <a:latin typeface="sohne"/>
              </a:rPr>
              <a:t>  256 - 240 = 16</a:t>
            </a:r>
          </a:p>
          <a:p>
            <a:pPr>
              <a:lnSpc>
                <a:spcPts val="2250"/>
              </a:lnSpc>
              <a:buNone/>
            </a:pPr>
            <a:r>
              <a:rPr lang="en-US" sz="1000" b="1" i="0" dirty="0">
                <a:solidFill>
                  <a:schemeClr val="tx1"/>
                </a:solidFill>
                <a:effectLst/>
                <a:latin typeface="sohne"/>
              </a:rPr>
              <a:t>7 SEBUAH TABEL  </a:t>
            </a:r>
          </a:p>
          <a:p>
            <a:pPr>
              <a:lnSpc>
                <a:spcPts val="2250"/>
              </a:lnSpc>
              <a:buNone/>
            </a:pPr>
            <a:r>
              <a:rPr lang="en-US" sz="1000" b="1" i="0" dirty="0">
                <a:solidFill>
                  <a:schemeClr val="tx1"/>
                </a:solidFill>
                <a:effectLst/>
                <a:latin typeface="sohne"/>
              </a:rPr>
              <a:t>BLOK SUBNET         NETWORK           IP AWAL (+1 )      IP TERAKHIR (+14 )      ( BROADCAST+1 </a:t>
            </a:r>
            <a:r>
              <a:rPr lang="en-US" sz="1000" b="1" i="0" dirty="0" err="1">
                <a:solidFill>
                  <a:schemeClr val="tx1"/>
                </a:solidFill>
                <a:effectLst/>
                <a:latin typeface="sohne"/>
              </a:rPr>
              <a:t>DAri</a:t>
            </a:r>
            <a:r>
              <a:rPr lang="en-US" sz="1000" b="1" i="0" dirty="0">
                <a:solidFill>
                  <a:schemeClr val="tx1"/>
                </a:solidFill>
                <a:effectLst/>
                <a:latin typeface="sohne"/>
              </a:rPr>
              <a:t> IP </a:t>
            </a:r>
            <a:r>
              <a:rPr lang="en-US" sz="1000" b="1" i="0" dirty="0" err="1">
                <a:solidFill>
                  <a:schemeClr val="tx1"/>
                </a:solidFill>
                <a:effectLst/>
                <a:latin typeface="sohne"/>
              </a:rPr>
              <a:t>Terakhir</a:t>
            </a:r>
            <a:r>
              <a:rPr lang="en-US" sz="1000" b="1" i="0" dirty="0">
                <a:solidFill>
                  <a:schemeClr val="tx1"/>
                </a:solidFill>
                <a:effectLst/>
                <a:latin typeface="sohne"/>
              </a:rPr>
              <a:t>)</a:t>
            </a:r>
          </a:p>
          <a:p>
            <a:pPr>
              <a:lnSpc>
                <a:spcPts val="2250"/>
              </a:lnSpc>
              <a:buNone/>
            </a:pPr>
            <a:r>
              <a:rPr lang="en-US" sz="1000" b="1" i="0" dirty="0">
                <a:solidFill>
                  <a:schemeClr val="tx1"/>
                </a:solidFill>
                <a:effectLst/>
                <a:latin typeface="sohne"/>
              </a:rPr>
              <a:t>                                                                     di </a:t>
            </a:r>
            <a:r>
              <a:rPr lang="en-US" sz="1000" b="1" i="0" dirty="0" err="1">
                <a:solidFill>
                  <a:schemeClr val="tx1"/>
                </a:solidFill>
                <a:effectLst/>
                <a:latin typeface="sohne"/>
              </a:rPr>
              <a:t>hitung</a:t>
            </a:r>
            <a:r>
              <a:rPr lang="en-US" sz="1000" b="1" i="0" dirty="0">
                <a:solidFill>
                  <a:schemeClr val="tx1"/>
                </a:solidFill>
                <a:effectLst/>
                <a:latin typeface="sohne"/>
              </a:rPr>
              <a:t>  </a:t>
            </a:r>
            <a:r>
              <a:rPr lang="en-US" sz="1000" b="1" i="0" dirty="0" err="1">
                <a:solidFill>
                  <a:schemeClr val="tx1"/>
                </a:solidFill>
                <a:effectLst/>
                <a:latin typeface="sohne"/>
              </a:rPr>
              <a:t>dari</a:t>
            </a:r>
            <a:r>
              <a:rPr lang="en-US" sz="1000" b="1" i="0" dirty="0">
                <a:solidFill>
                  <a:schemeClr val="tx1"/>
                </a:solidFill>
                <a:effectLst/>
                <a:latin typeface="sohne"/>
              </a:rPr>
              <a:t> IP KELAS C </a:t>
            </a:r>
          </a:p>
          <a:p>
            <a:pPr>
              <a:lnSpc>
                <a:spcPts val="2250"/>
              </a:lnSpc>
              <a:buNone/>
            </a:pPr>
            <a:r>
              <a:rPr lang="en-US" sz="1000" b="1" i="0" dirty="0">
                <a:solidFill>
                  <a:schemeClr val="tx1"/>
                </a:solidFill>
                <a:effectLst/>
                <a:latin typeface="sohne"/>
              </a:rPr>
              <a:t>        1                       192.168.4.0         192.168.4.1                 192.168.4.14               192.168.4.15</a:t>
            </a:r>
          </a:p>
          <a:p>
            <a:pPr>
              <a:lnSpc>
                <a:spcPts val="2250"/>
              </a:lnSpc>
              <a:buNone/>
            </a:pPr>
            <a:r>
              <a:rPr lang="en-US" sz="1000" b="1" i="0" dirty="0">
                <a:solidFill>
                  <a:schemeClr val="tx1"/>
                </a:solidFill>
                <a:effectLst/>
                <a:latin typeface="sohne"/>
              </a:rPr>
              <a:t>        2                       192.168.4.16        192.168.4.17              192.168.4.30               192.168.4.31</a:t>
            </a:r>
          </a:p>
          <a:p>
            <a:pPr>
              <a:lnSpc>
                <a:spcPts val="2250"/>
              </a:lnSpc>
              <a:buNone/>
            </a:pPr>
            <a:r>
              <a:rPr lang="en-US" sz="1000" b="1" i="0" dirty="0">
                <a:solidFill>
                  <a:schemeClr val="tx1"/>
                </a:solidFill>
                <a:effectLst/>
                <a:latin typeface="sohne"/>
              </a:rPr>
              <a:t>        3                       192.168.4.32</a:t>
            </a:r>
          </a:p>
          <a:p>
            <a:pPr>
              <a:lnSpc>
                <a:spcPts val="2250"/>
              </a:lnSpc>
              <a:buNone/>
            </a:pPr>
            <a:r>
              <a:rPr lang="en-US" sz="1000" b="1" i="0" dirty="0">
                <a:solidFill>
                  <a:schemeClr val="tx1"/>
                </a:solidFill>
                <a:effectLst/>
                <a:latin typeface="sohne"/>
              </a:rPr>
              <a:t>        4                        192.168.4.48</a:t>
            </a:r>
          </a:p>
          <a:p>
            <a:pPr>
              <a:lnSpc>
                <a:spcPts val="2250"/>
              </a:lnSpc>
              <a:buNone/>
            </a:pPr>
            <a:r>
              <a:rPr lang="en-US" sz="1000" b="1" i="0" dirty="0">
                <a:solidFill>
                  <a:schemeClr val="tx1"/>
                </a:solidFill>
                <a:effectLst/>
                <a:latin typeface="sohne"/>
              </a:rPr>
              <a:t>       5                         192.168.4.64</a:t>
            </a:r>
          </a:p>
          <a:p>
            <a:pPr>
              <a:lnSpc>
                <a:spcPts val="2250"/>
              </a:lnSpc>
              <a:buNone/>
            </a:pPr>
            <a:r>
              <a:rPr lang="en-US" sz="1000" b="1" i="0" dirty="0">
                <a:solidFill>
                  <a:schemeClr val="tx1"/>
                </a:solidFill>
                <a:effectLst/>
                <a:latin typeface="sohne"/>
              </a:rPr>
              <a:t>        16                     192.168.4.240         192.168.4.241          192.168.4.254          192.168.4.255      </a:t>
            </a:r>
          </a:p>
          <a:p>
            <a:pPr>
              <a:lnSpc>
                <a:spcPts val="2250"/>
              </a:lnSpc>
              <a:buNone/>
            </a:pPr>
            <a:endParaRPr lang="en-US" sz="1000" b="1" i="0" dirty="0">
              <a:solidFill>
                <a:schemeClr val="tx1"/>
              </a:solidFill>
              <a:effectLst/>
              <a:latin typeface="sohne"/>
            </a:endParaRPr>
          </a:p>
          <a:p>
            <a:pPr>
              <a:lnSpc>
                <a:spcPts val="2250"/>
              </a:lnSpc>
              <a:buNone/>
            </a:pPr>
            <a:endParaRPr lang="en-US" sz="1000" b="1" i="0" dirty="0">
              <a:solidFill>
                <a:schemeClr val="tx1"/>
              </a:solidFill>
              <a:effectLst/>
              <a:latin typeface="sohne"/>
            </a:endParaRPr>
          </a:p>
          <a:p>
            <a:pPr>
              <a:lnSpc>
                <a:spcPts val="2250"/>
              </a:lnSpc>
              <a:buNone/>
            </a:pPr>
            <a:endParaRPr lang="en-US" sz="1000" b="1" i="0" dirty="0">
              <a:solidFill>
                <a:schemeClr val="tx1"/>
              </a:solidFill>
              <a:effectLst/>
              <a:latin typeface="sohne"/>
            </a:endParaRPr>
          </a:p>
        </p:txBody>
      </p:sp>
      <p:cxnSp>
        <p:nvCxnSpPr>
          <p:cNvPr id="5" name="Straight Connector 4">
            <a:extLst>
              <a:ext uri="{FF2B5EF4-FFF2-40B4-BE49-F238E27FC236}">
                <a16:creationId xmlns:a16="http://schemas.microsoft.com/office/drawing/2014/main" id="{18A7BCBF-5A6F-9EA8-F322-78A4AD77A4E0}"/>
              </a:ext>
            </a:extLst>
          </p:cNvPr>
          <p:cNvCxnSpPr>
            <a:cxnSpLocks/>
          </p:cNvCxnSpPr>
          <p:nvPr/>
        </p:nvCxnSpPr>
        <p:spPr>
          <a:xfrm>
            <a:off x="1550894" y="2465294"/>
            <a:ext cx="0" cy="208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E4843F6-4C50-6B7E-5E9B-12333F98D37B}"/>
              </a:ext>
            </a:extLst>
          </p:cNvPr>
          <p:cNvCxnSpPr>
            <a:cxnSpLocks/>
          </p:cNvCxnSpPr>
          <p:nvPr/>
        </p:nvCxnSpPr>
        <p:spPr>
          <a:xfrm>
            <a:off x="611719" y="2671482"/>
            <a:ext cx="5807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46B960-27B9-789D-E9F8-45747823B97E}"/>
              </a:ext>
            </a:extLst>
          </p:cNvPr>
          <p:cNvCxnSpPr>
            <a:cxnSpLocks/>
          </p:cNvCxnSpPr>
          <p:nvPr/>
        </p:nvCxnSpPr>
        <p:spPr>
          <a:xfrm>
            <a:off x="2483224" y="2472018"/>
            <a:ext cx="0" cy="2082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41F02A-B95A-E47D-9914-9D03DD503635}"/>
              </a:ext>
            </a:extLst>
          </p:cNvPr>
          <p:cNvCxnSpPr>
            <a:cxnSpLocks/>
          </p:cNvCxnSpPr>
          <p:nvPr/>
        </p:nvCxnSpPr>
        <p:spPr>
          <a:xfrm>
            <a:off x="4545110" y="2447361"/>
            <a:ext cx="0" cy="208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F313D6-312E-A7BE-51DE-581D6DFC794E}"/>
              </a:ext>
            </a:extLst>
          </p:cNvPr>
          <p:cNvCxnSpPr>
            <a:cxnSpLocks/>
          </p:cNvCxnSpPr>
          <p:nvPr/>
        </p:nvCxnSpPr>
        <p:spPr>
          <a:xfrm>
            <a:off x="3505204" y="3003176"/>
            <a:ext cx="0" cy="16046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26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EA7ADB2-FB88-271E-FD13-751908850CE8}"/>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459103D2-BF57-7BF7-A14B-66DBFF01C28E}"/>
              </a:ext>
            </a:extLst>
          </p:cNvPr>
          <p:cNvSpPr txBox="1">
            <a:spLocks noGrp="1"/>
          </p:cNvSpPr>
          <p:nvPr>
            <p:ph type="title"/>
          </p:nvPr>
        </p:nvSpPr>
        <p:spPr>
          <a:xfrm>
            <a:off x="720000" y="1003984"/>
            <a:ext cx="7704000" cy="572700"/>
          </a:xfrm>
          <a:prstGeom prst="rect">
            <a:avLst/>
          </a:prstGeom>
        </p:spPr>
        <p:txBody>
          <a:bodyPr spcFirstLastPara="1" wrap="square" lIns="91425" tIns="91425" rIns="91425" bIns="91425" anchor="t" anchorCtr="0">
            <a:noAutofit/>
          </a:bodyPr>
          <a:lstStyle/>
          <a:p>
            <a:pPr algn="l">
              <a:lnSpc>
                <a:spcPts val="2250"/>
              </a:lnSpc>
              <a:buNone/>
            </a:pPr>
            <a:r>
              <a:rPr lang="sv-SE" b="1" i="0" dirty="0">
                <a:solidFill>
                  <a:schemeClr val="tx1"/>
                </a:solidFill>
                <a:effectLst/>
                <a:latin typeface="sohne"/>
              </a:rPr>
              <a:t>Alat dan Bahan Instalasi Jaringan LAN</a:t>
            </a:r>
            <a:br>
              <a:rPr lang="sv-SE" b="1" i="0" dirty="0">
                <a:solidFill>
                  <a:schemeClr val="tx1"/>
                </a:solidFill>
                <a:effectLst/>
                <a:latin typeface="sohne"/>
              </a:rPr>
            </a:br>
            <a:endParaRPr lang="sv-SE" b="0" i="0" dirty="0">
              <a:solidFill>
                <a:schemeClr val="tx1"/>
              </a:solidFill>
              <a:effectLst/>
              <a:latin typeface="source-serif-pro"/>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98B92B3F-D60F-7332-1DF1-37C42E8FB613}"/>
                  </a:ext>
                </a:extLst>
              </p:cNvPr>
              <p:cNvGraphicFramePr>
                <a:graphicFrameLocks noChangeAspect="1"/>
              </p:cNvGraphicFramePr>
              <p:nvPr>
                <p:extLst>
                  <p:ext uri="{D42A27DB-BD31-4B8C-83A1-F6EECF244321}">
                    <p14:modId xmlns:p14="http://schemas.microsoft.com/office/powerpoint/2010/main" val="2170416750"/>
                  </p:ext>
                </p:extLst>
              </p:nvPr>
            </p:nvGraphicFramePr>
            <p:xfrm>
              <a:off x="1071283" y="2034988"/>
              <a:ext cx="6503894" cy="1690141"/>
            </p:xfrm>
            <a:graphic>
              <a:graphicData uri="http://schemas.microsoft.com/office/powerpoint/2016/slidezoom">
                <pslz:sldZm>
                  <pslz:sldZmObj sldId="290" cId="947907756">
                    <pslz:zmPr id="{8B84C342-798E-4CBD-9573-8CBF47CF87B3}" returnToParent="0" transitionDur="1000">
                      <p166:blipFill xmlns:p166="http://schemas.microsoft.com/office/powerpoint/2016/6/main">
                        <a:blip r:embed="rId3"/>
                        <a:stretch>
                          <a:fillRect/>
                        </a:stretch>
                      </p166:blipFill>
                      <p166:spPr xmlns:p166="http://schemas.microsoft.com/office/powerpoint/2016/6/main">
                        <a:xfrm>
                          <a:off x="0" y="0"/>
                          <a:ext cx="6503894" cy="1690141"/>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98B92B3F-D60F-7332-1DF1-37C42E8FB613}"/>
                  </a:ext>
                </a:extLst>
              </p:cNvPr>
              <p:cNvPicPr>
                <a:picLocks noGrp="1" noRot="1" noChangeAspect="1" noMove="1" noResize="1" noEditPoints="1" noAdjustHandles="1" noChangeArrowheads="1" noChangeShapeType="1"/>
              </p:cNvPicPr>
              <p:nvPr/>
            </p:nvPicPr>
            <p:blipFill>
              <a:blip r:embed="rId5"/>
              <a:stretch>
                <a:fillRect/>
              </a:stretch>
            </p:blipFill>
            <p:spPr>
              <a:xfrm>
                <a:off x="1071283" y="2034988"/>
                <a:ext cx="6503894" cy="1690141"/>
              </a:xfrm>
              <a:prstGeom prst="rect">
                <a:avLst/>
              </a:prstGeom>
              <a:ln w="3175">
                <a:solidFill>
                  <a:prstClr val="ltGray"/>
                </a:solidFill>
              </a:ln>
            </p:spPr>
          </p:pic>
        </mc:Fallback>
      </mc:AlternateContent>
    </p:spTree>
    <p:extLst>
      <p:ext uri="{BB962C8B-B14F-4D97-AF65-F5344CB8AC3E}">
        <p14:creationId xmlns:p14="http://schemas.microsoft.com/office/powerpoint/2010/main" val="325889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D18C926-44CE-10C9-FF71-AC6CDB2DD6A7}"/>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38F2137A-A11B-B912-6D95-37961D5531FE}"/>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a:lnSpc>
                <a:spcPts val="3900"/>
              </a:lnSpc>
              <a:spcAft>
                <a:spcPts val="2400"/>
              </a:spcAft>
            </a:pPr>
            <a:r>
              <a:rPr lang="en-US" b="1" i="0" dirty="0" err="1">
                <a:solidFill>
                  <a:schemeClr val="tx1"/>
                </a:solidFill>
                <a:effectLst/>
                <a:latin typeface="sohne"/>
              </a:rPr>
              <a:t>Jaringan</a:t>
            </a:r>
            <a:r>
              <a:rPr lang="en-US" b="1" i="0" dirty="0">
                <a:solidFill>
                  <a:schemeClr val="tx1"/>
                </a:solidFill>
                <a:effectLst/>
                <a:latin typeface="sohne"/>
              </a:rPr>
              <a:t> LAN</a:t>
            </a:r>
          </a:p>
        </p:txBody>
      </p:sp>
      <p:sp>
        <p:nvSpPr>
          <p:cNvPr id="4" name="TextBox 3">
            <a:extLst>
              <a:ext uri="{FF2B5EF4-FFF2-40B4-BE49-F238E27FC236}">
                <a16:creationId xmlns:a16="http://schemas.microsoft.com/office/drawing/2014/main" id="{844F6B4F-D486-610D-7491-B61F88A3BF82}"/>
              </a:ext>
            </a:extLst>
          </p:cNvPr>
          <p:cNvSpPr txBox="1"/>
          <p:nvPr/>
        </p:nvSpPr>
        <p:spPr>
          <a:xfrm>
            <a:off x="823695" y="1489436"/>
            <a:ext cx="7600305" cy="3127716"/>
          </a:xfrm>
          <a:prstGeom prst="rect">
            <a:avLst/>
          </a:prstGeom>
          <a:noFill/>
        </p:spPr>
        <p:txBody>
          <a:bodyPr wrap="square" rtlCol="0">
            <a:spAutoFit/>
          </a:bodyPr>
          <a:lstStyle/>
          <a:p>
            <a:pPr>
              <a:lnSpc>
                <a:spcPts val="2250"/>
              </a:lnSpc>
              <a:buNone/>
            </a:pPr>
            <a:r>
              <a:rPr lang="en-US" b="1" i="0" dirty="0" err="1">
                <a:solidFill>
                  <a:schemeClr val="tx1"/>
                </a:solidFill>
                <a:effectLst/>
                <a:latin typeface="sohne"/>
              </a:rPr>
              <a:t>Praktikum</a:t>
            </a:r>
            <a:endParaRPr lang="en-US" b="1" i="0" dirty="0">
              <a:solidFill>
                <a:schemeClr val="tx1"/>
              </a:solidFill>
              <a:effectLst/>
              <a:latin typeface="sohne"/>
            </a:endParaRPr>
          </a:p>
          <a:p>
            <a:pPr>
              <a:lnSpc>
                <a:spcPts val="2400"/>
              </a:lnSpc>
              <a:buNone/>
            </a:pPr>
            <a:r>
              <a:rPr lang="sv-SE" b="0" i="0" dirty="0">
                <a:solidFill>
                  <a:schemeClr val="tx1"/>
                </a:solidFill>
                <a:effectLst/>
                <a:latin typeface="source-serif-pro"/>
              </a:rPr>
              <a:t>Sebelum beranjak ke cara instalasi jaringan LAN, sebaiknya persiapkan terlebih dahulu beberapa alat-alat pemasangan LAN. Berikut adalah beberapa alat-alat tersebut.</a:t>
            </a:r>
          </a:p>
          <a:p>
            <a:pPr>
              <a:lnSpc>
                <a:spcPts val="2400"/>
              </a:lnSpc>
              <a:buNone/>
            </a:pPr>
            <a:endParaRPr lang="sv-SE" dirty="0">
              <a:solidFill>
                <a:schemeClr val="tx1"/>
              </a:solidFill>
              <a:latin typeface="source-serif-pro"/>
            </a:endParaRPr>
          </a:p>
          <a:p>
            <a:pPr>
              <a:lnSpc>
                <a:spcPts val="2400"/>
              </a:lnSpc>
              <a:buNone/>
            </a:pPr>
            <a:endParaRPr lang="sv-SE" b="0" i="0" dirty="0">
              <a:solidFill>
                <a:schemeClr val="tx1"/>
              </a:solidFill>
              <a:effectLst/>
              <a:latin typeface="source-serif-pro"/>
            </a:endParaRPr>
          </a:p>
          <a:p>
            <a:pPr>
              <a:lnSpc>
                <a:spcPts val="2400"/>
              </a:lnSpc>
              <a:buNone/>
            </a:pPr>
            <a:endParaRPr lang="sv-SE" dirty="0">
              <a:solidFill>
                <a:schemeClr val="tx1"/>
              </a:solidFill>
              <a:latin typeface="source-serif-pro"/>
            </a:endParaRPr>
          </a:p>
          <a:p>
            <a:pPr>
              <a:lnSpc>
                <a:spcPts val="2400"/>
              </a:lnSpc>
              <a:buNone/>
            </a:pPr>
            <a:endParaRPr lang="sv-SE" b="0" i="0" dirty="0">
              <a:solidFill>
                <a:schemeClr val="tx1"/>
              </a:solidFill>
              <a:effectLst/>
              <a:latin typeface="source-serif-pro"/>
            </a:endParaRPr>
          </a:p>
          <a:p>
            <a:pPr>
              <a:lnSpc>
                <a:spcPts val="2400"/>
              </a:lnSpc>
              <a:buNone/>
            </a:pPr>
            <a:endParaRPr lang="sv-SE" dirty="0">
              <a:solidFill>
                <a:schemeClr val="tx1"/>
              </a:solidFill>
              <a:latin typeface="source-serif-pro"/>
            </a:endParaRPr>
          </a:p>
          <a:p>
            <a:pPr>
              <a:lnSpc>
                <a:spcPts val="2400"/>
              </a:lnSpc>
              <a:buNone/>
            </a:pPr>
            <a:endParaRPr lang="sv-SE" b="0" i="0" dirty="0">
              <a:solidFill>
                <a:schemeClr val="tx1"/>
              </a:solidFill>
              <a:effectLst/>
              <a:latin typeface="source-serif-pro"/>
            </a:endParaRPr>
          </a:p>
          <a:p>
            <a:pPr>
              <a:lnSpc>
                <a:spcPts val="2400"/>
              </a:lnSpc>
              <a:buNone/>
            </a:pPr>
            <a:r>
              <a:rPr lang="en-US" b="0" i="0" dirty="0">
                <a:solidFill>
                  <a:schemeClr val="tx1"/>
                </a:solidFill>
                <a:effectLst/>
                <a:latin typeface="source-serif-pro"/>
              </a:rPr>
              <a:t>Tang Crimping                        Connector RJ45                   LAN Tester                           Kabel UTP</a:t>
            </a:r>
            <a:endParaRPr lang="sv-SE" b="0" i="0" dirty="0">
              <a:solidFill>
                <a:schemeClr val="tx1"/>
              </a:solidFill>
              <a:effectLst/>
              <a:latin typeface="source-serif-pro"/>
            </a:endParaRPr>
          </a:p>
        </p:txBody>
      </p:sp>
      <p:pic>
        <p:nvPicPr>
          <p:cNvPr id="3" name="Picture 2">
            <a:extLst>
              <a:ext uri="{FF2B5EF4-FFF2-40B4-BE49-F238E27FC236}">
                <a16:creationId xmlns:a16="http://schemas.microsoft.com/office/drawing/2014/main" id="{40D43A28-0C27-203D-496C-131392D86D87}"/>
              </a:ext>
            </a:extLst>
          </p:cNvPr>
          <p:cNvPicPr>
            <a:picLocks noChangeAspect="1"/>
          </p:cNvPicPr>
          <p:nvPr/>
        </p:nvPicPr>
        <p:blipFill>
          <a:blip r:embed="rId3"/>
          <a:stretch>
            <a:fillRect/>
          </a:stretch>
        </p:blipFill>
        <p:spPr>
          <a:xfrm>
            <a:off x="907393" y="3201368"/>
            <a:ext cx="1544958" cy="1029972"/>
          </a:xfrm>
          <a:prstGeom prst="rect">
            <a:avLst/>
          </a:prstGeom>
        </p:spPr>
      </p:pic>
      <p:pic>
        <p:nvPicPr>
          <p:cNvPr id="6" name="Picture 5">
            <a:extLst>
              <a:ext uri="{FF2B5EF4-FFF2-40B4-BE49-F238E27FC236}">
                <a16:creationId xmlns:a16="http://schemas.microsoft.com/office/drawing/2014/main" id="{3965D865-408E-CD86-20BB-5700F1608E36}"/>
              </a:ext>
            </a:extLst>
          </p:cNvPr>
          <p:cNvPicPr>
            <a:picLocks noChangeAspect="1"/>
          </p:cNvPicPr>
          <p:nvPr/>
        </p:nvPicPr>
        <p:blipFill>
          <a:blip r:embed="rId4"/>
          <a:stretch>
            <a:fillRect/>
          </a:stretch>
        </p:blipFill>
        <p:spPr>
          <a:xfrm>
            <a:off x="2835678" y="3201368"/>
            <a:ext cx="1544958" cy="1029972"/>
          </a:xfrm>
          <a:prstGeom prst="rect">
            <a:avLst/>
          </a:prstGeom>
        </p:spPr>
      </p:pic>
      <p:pic>
        <p:nvPicPr>
          <p:cNvPr id="8" name="Picture 7">
            <a:extLst>
              <a:ext uri="{FF2B5EF4-FFF2-40B4-BE49-F238E27FC236}">
                <a16:creationId xmlns:a16="http://schemas.microsoft.com/office/drawing/2014/main" id="{0FF4D63B-25AE-C7E7-7B60-34931E6CC241}"/>
              </a:ext>
            </a:extLst>
          </p:cNvPr>
          <p:cNvPicPr>
            <a:picLocks noChangeAspect="1"/>
          </p:cNvPicPr>
          <p:nvPr/>
        </p:nvPicPr>
        <p:blipFill>
          <a:blip r:embed="rId5"/>
          <a:stretch>
            <a:fillRect/>
          </a:stretch>
        </p:blipFill>
        <p:spPr>
          <a:xfrm>
            <a:off x="4763366" y="3201368"/>
            <a:ext cx="1517197" cy="1029972"/>
          </a:xfrm>
          <a:prstGeom prst="rect">
            <a:avLst/>
          </a:prstGeom>
        </p:spPr>
      </p:pic>
      <p:pic>
        <p:nvPicPr>
          <p:cNvPr id="10" name="Picture 9">
            <a:extLst>
              <a:ext uri="{FF2B5EF4-FFF2-40B4-BE49-F238E27FC236}">
                <a16:creationId xmlns:a16="http://schemas.microsoft.com/office/drawing/2014/main" id="{F978BF58-B6B1-EC16-B139-7D6327745D15}"/>
              </a:ext>
            </a:extLst>
          </p:cNvPr>
          <p:cNvPicPr>
            <a:picLocks noChangeAspect="1"/>
          </p:cNvPicPr>
          <p:nvPr/>
        </p:nvPicPr>
        <p:blipFill>
          <a:blip r:embed="rId6"/>
          <a:stretch>
            <a:fillRect/>
          </a:stretch>
        </p:blipFill>
        <p:spPr>
          <a:xfrm>
            <a:off x="6663293" y="3201368"/>
            <a:ext cx="1544959" cy="1029973"/>
          </a:xfrm>
          <a:prstGeom prst="rect">
            <a:avLst/>
          </a:prstGeom>
        </p:spPr>
      </p:pic>
    </p:spTree>
    <p:extLst>
      <p:ext uri="{BB962C8B-B14F-4D97-AF65-F5344CB8AC3E}">
        <p14:creationId xmlns:p14="http://schemas.microsoft.com/office/powerpoint/2010/main" val="56116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6DE4934-5416-6A8D-C69B-F11A4B609A7C}"/>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01FFAE01-32F6-B75D-6326-90C0028A6D2C}"/>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Instalasi Kabel LAN</a:t>
            </a:r>
            <a:endParaRPr dirty="0"/>
          </a:p>
        </p:txBody>
      </p:sp>
      <p:sp>
        <p:nvSpPr>
          <p:cNvPr id="4" name="TextBox 3">
            <a:extLst>
              <a:ext uri="{FF2B5EF4-FFF2-40B4-BE49-F238E27FC236}">
                <a16:creationId xmlns:a16="http://schemas.microsoft.com/office/drawing/2014/main" id="{30F98CAE-6909-6FFB-7419-F80A3AC8F766}"/>
              </a:ext>
            </a:extLst>
          </p:cNvPr>
          <p:cNvSpPr txBox="1"/>
          <p:nvPr/>
        </p:nvSpPr>
        <p:spPr>
          <a:xfrm>
            <a:off x="823695" y="1489436"/>
            <a:ext cx="7600305" cy="601383"/>
          </a:xfrm>
          <a:prstGeom prst="rect">
            <a:avLst/>
          </a:prstGeom>
          <a:noFill/>
        </p:spPr>
        <p:txBody>
          <a:bodyPr wrap="square" rtlCol="0">
            <a:spAutoFit/>
          </a:bodyPr>
          <a:lstStyle/>
          <a:p>
            <a:pPr marL="342900" indent="-342900" algn="l">
              <a:lnSpc>
                <a:spcPts val="1800"/>
              </a:lnSpc>
              <a:buFont typeface="+mj-lt"/>
              <a:buAutoNum type="arabicPeriod"/>
            </a:pPr>
            <a:r>
              <a:rPr lang="en-US" b="1" i="0" dirty="0" err="1">
                <a:solidFill>
                  <a:schemeClr val="tx1"/>
                </a:solidFill>
                <a:effectLst/>
                <a:latin typeface="sohne"/>
              </a:rPr>
              <a:t>Menghubungkan</a:t>
            </a:r>
            <a:r>
              <a:rPr lang="en-US" b="1" i="0" dirty="0">
                <a:solidFill>
                  <a:schemeClr val="tx1"/>
                </a:solidFill>
                <a:effectLst/>
                <a:latin typeface="sohne"/>
              </a:rPr>
              <a:t> Kabel </a:t>
            </a:r>
            <a:r>
              <a:rPr lang="en-US" b="1" i="0" dirty="0" err="1">
                <a:solidFill>
                  <a:schemeClr val="tx1"/>
                </a:solidFill>
                <a:effectLst/>
                <a:latin typeface="sohne"/>
              </a:rPr>
              <a:t>dengan</a:t>
            </a:r>
            <a:r>
              <a:rPr lang="en-US" b="1" i="0" dirty="0">
                <a:solidFill>
                  <a:schemeClr val="tx1"/>
                </a:solidFill>
                <a:effectLst/>
                <a:latin typeface="sohne"/>
              </a:rPr>
              <a:t> </a:t>
            </a:r>
            <a:r>
              <a:rPr lang="en-US" b="1" i="0" dirty="0" err="1">
                <a:solidFill>
                  <a:schemeClr val="tx1"/>
                </a:solidFill>
                <a:effectLst/>
                <a:latin typeface="sohne"/>
              </a:rPr>
              <a:t>Konektor</a:t>
            </a:r>
            <a:endParaRPr lang="en-US" b="1" i="0" dirty="0">
              <a:solidFill>
                <a:schemeClr val="tx1"/>
              </a:solidFill>
              <a:effectLst/>
              <a:latin typeface="sohne"/>
            </a:endParaRPr>
          </a:p>
          <a:p>
            <a:pPr marL="342900" indent="-342900">
              <a:lnSpc>
                <a:spcPts val="2400"/>
              </a:lnSpc>
              <a:buFont typeface="+mj-lt"/>
              <a:buAutoNum type="arabicPeriod"/>
            </a:pPr>
            <a:endParaRPr lang="en-US" dirty="0">
              <a:solidFill>
                <a:schemeClr val="tx1"/>
              </a:solidFill>
              <a:latin typeface="source-serif-pro"/>
            </a:endParaRPr>
          </a:p>
        </p:txBody>
      </p:sp>
      <p:pic>
        <p:nvPicPr>
          <p:cNvPr id="3" name="Picture 2">
            <a:extLst>
              <a:ext uri="{FF2B5EF4-FFF2-40B4-BE49-F238E27FC236}">
                <a16:creationId xmlns:a16="http://schemas.microsoft.com/office/drawing/2014/main" id="{3BB1B7D6-0B6A-BB4C-443A-487559CC81F4}"/>
              </a:ext>
            </a:extLst>
          </p:cNvPr>
          <p:cNvPicPr>
            <a:picLocks noChangeAspect="1"/>
          </p:cNvPicPr>
          <p:nvPr/>
        </p:nvPicPr>
        <p:blipFill>
          <a:blip r:embed="rId3"/>
          <a:stretch>
            <a:fillRect/>
          </a:stretch>
        </p:blipFill>
        <p:spPr>
          <a:xfrm>
            <a:off x="1809482" y="1878858"/>
            <a:ext cx="5525036" cy="2531778"/>
          </a:xfrm>
          <a:prstGeom prst="rect">
            <a:avLst/>
          </a:prstGeom>
        </p:spPr>
      </p:pic>
    </p:spTree>
    <p:extLst>
      <p:ext uri="{BB962C8B-B14F-4D97-AF65-F5344CB8AC3E}">
        <p14:creationId xmlns:p14="http://schemas.microsoft.com/office/powerpoint/2010/main" val="377185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C068100-B6B5-E2DA-F13C-8D1690DCC278}"/>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04D28873-CFDC-BE4B-0882-F895C217D12D}"/>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Instalasi Kabel LAN</a:t>
            </a:r>
            <a:endParaRPr dirty="0"/>
          </a:p>
        </p:txBody>
      </p:sp>
      <p:sp>
        <p:nvSpPr>
          <p:cNvPr id="4" name="TextBox 3">
            <a:extLst>
              <a:ext uri="{FF2B5EF4-FFF2-40B4-BE49-F238E27FC236}">
                <a16:creationId xmlns:a16="http://schemas.microsoft.com/office/drawing/2014/main" id="{64842063-EF2D-3F73-0EFD-2D605C8FC49F}"/>
              </a:ext>
            </a:extLst>
          </p:cNvPr>
          <p:cNvSpPr txBox="1"/>
          <p:nvPr/>
        </p:nvSpPr>
        <p:spPr>
          <a:xfrm>
            <a:off x="823695" y="1489436"/>
            <a:ext cx="7600305" cy="312843"/>
          </a:xfrm>
          <a:prstGeom prst="rect">
            <a:avLst/>
          </a:prstGeom>
          <a:noFill/>
        </p:spPr>
        <p:txBody>
          <a:bodyPr wrap="square" rtlCol="0">
            <a:spAutoFit/>
          </a:bodyPr>
          <a:lstStyle/>
          <a:p>
            <a:pPr marL="342900" indent="-342900" algn="l">
              <a:lnSpc>
                <a:spcPts val="1800"/>
              </a:lnSpc>
              <a:buFont typeface="+mj-lt"/>
              <a:buAutoNum type="arabicPeriod"/>
            </a:pPr>
            <a:r>
              <a:rPr lang="en-US" b="1" dirty="0" err="1">
                <a:solidFill>
                  <a:schemeClr val="tx1"/>
                </a:solidFill>
                <a:latin typeface="sohne"/>
              </a:rPr>
              <a:t>Pengujian</a:t>
            </a:r>
            <a:r>
              <a:rPr lang="en-US" b="1" dirty="0">
                <a:solidFill>
                  <a:schemeClr val="tx1"/>
                </a:solidFill>
                <a:latin typeface="sohne"/>
              </a:rPr>
              <a:t> Kabel</a:t>
            </a:r>
            <a:endParaRPr lang="en-US" dirty="0">
              <a:solidFill>
                <a:schemeClr val="tx1"/>
              </a:solidFill>
              <a:latin typeface="source-serif-pro"/>
            </a:endParaRPr>
          </a:p>
        </p:txBody>
      </p:sp>
      <p:pic>
        <p:nvPicPr>
          <p:cNvPr id="5" name="Picture 4">
            <a:extLst>
              <a:ext uri="{FF2B5EF4-FFF2-40B4-BE49-F238E27FC236}">
                <a16:creationId xmlns:a16="http://schemas.microsoft.com/office/drawing/2014/main" id="{19EB08D1-8C10-1DC5-5E59-999A0A6547E9}"/>
              </a:ext>
            </a:extLst>
          </p:cNvPr>
          <p:cNvPicPr>
            <a:picLocks noChangeAspect="1"/>
          </p:cNvPicPr>
          <p:nvPr/>
        </p:nvPicPr>
        <p:blipFill>
          <a:blip r:embed="rId3"/>
          <a:stretch>
            <a:fillRect/>
          </a:stretch>
        </p:blipFill>
        <p:spPr>
          <a:xfrm>
            <a:off x="1143000" y="1990165"/>
            <a:ext cx="6858000" cy="1981200"/>
          </a:xfrm>
          <a:prstGeom prst="rect">
            <a:avLst/>
          </a:prstGeom>
        </p:spPr>
      </p:pic>
    </p:spTree>
    <p:extLst>
      <p:ext uri="{BB962C8B-B14F-4D97-AF65-F5344CB8AC3E}">
        <p14:creationId xmlns:p14="http://schemas.microsoft.com/office/powerpoint/2010/main" val="221277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4094C86-8F6B-F1D7-D490-A8715FA23A35}"/>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80184AD3-0EAF-61D4-DFAF-31A0B3152C0B}"/>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algn="l">
              <a:lnSpc>
                <a:spcPts val="3900"/>
              </a:lnSpc>
              <a:spcAft>
                <a:spcPts val="2400"/>
              </a:spcAft>
            </a:pPr>
            <a:r>
              <a:rPr lang="en-US" b="1" i="0" dirty="0" err="1">
                <a:solidFill>
                  <a:schemeClr val="tx1"/>
                </a:solidFill>
                <a:effectLst/>
                <a:latin typeface="sohne"/>
              </a:rPr>
              <a:t>Membentuk</a:t>
            </a:r>
            <a:r>
              <a:rPr lang="en-US" b="1" i="0" dirty="0">
                <a:solidFill>
                  <a:schemeClr val="tx1"/>
                </a:solidFill>
                <a:effectLst/>
                <a:latin typeface="sohne"/>
              </a:rPr>
              <a:t> </a:t>
            </a:r>
            <a:r>
              <a:rPr lang="en-US" b="1" i="0" dirty="0" err="1">
                <a:solidFill>
                  <a:schemeClr val="tx1"/>
                </a:solidFill>
                <a:effectLst/>
                <a:latin typeface="sohne"/>
              </a:rPr>
              <a:t>Sistem</a:t>
            </a:r>
            <a:r>
              <a:rPr lang="en-US" b="1" i="0" dirty="0">
                <a:solidFill>
                  <a:schemeClr val="tx1"/>
                </a:solidFill>
                <a:effectLst/>
                <a:latin typeface="sohne"/>
              </a:rPr>
              <a:t> </a:t>
            </a:r>
            <a:r>
              <a:rPr lang="en-US" b="1" i="0" dirty="0" err="1">
                <a:solidFill>
                  <a:schemeClr val="tx1"/>
                </a:solidFill>
                <a:effectLst/>
                <a:latin typeface="sohne"/>
              </a:rPr>
              <a:t>Pengkabelan</a:t>
            </a:r>
            <a:r>
              <a:rPr lang="en-US" b="1" i="0" dirty="0">
                <a:solidFill>
                  <a:schemeClr val="tx1"/>
                </a:solidFill>
                <a:effectLst/>
                <a:latin typeface="sohne"/>
              </a:rPr>
              <a:t> </a:t>
            </a:r>
            <a:r>
              <a:rPr lang="en-US" b="1" i="0" dirty="0" err="1">
                <a:solidFill>
                  <a:schemeClr val="tx1"/>
                </a:solidFill>
                <a:effectLst/>
                <a:latin typeface="sohne"/>
              </a:rPr>
              <a:t>Terstruktur</a:t>
            </a:r>
            <a:endParaRPr lang="en-US" b="1" i="0" dirty="0">
              <a:solidFill>
                <a:schemeClr val="tx1"/>
              </a:solidFill>
              <a:effectLst/>
              <a:latin typeface="sohne"/>
            </a:endParaRPr>
          </a:p>
        </p:txBody>
      </p:sp>
      <p:sp>
        <p:nvSpPr>
          <p:cNvPr id="4" name="TextBox 3">
            <a:extLst>
              <a:ext uri="{FF2B5EF4-FFF2-40B4-BE49-F238E27FC236}">
                <a16:creationId xmlns:a16="http://schemas.microsoft.com/office/drawing/2014/main" id="{23EB5ABB-7137-8D6D-1478-55DF3825A3C0}"/>
              </a:ext>
            </a:extLst>
          </p:cNvPr>
          <p:cNvSpPr txBox="1"/>
          <p:nvPr/>
        </p:nvSpPr>
        <p:spPr>
          <a:xfrm>
            <a:off x="823695" y="1489436"/>
            <a:ext cx="7600305" cy="986104"/>
          </a:xfrm>
          <a:prstGeom prst="rect">
            <a:avLst/>
          </a:prstGeom>
          <a:noFill/>
        </p:spPr>
        <p:txBody>
          <a:bodyPr wrap="square" rtlCol="0">
            <a:spAutoFit/>
          </a:bodyPr>
          <a:lstStyle/>
          <a:p>
            <a:pPr>
              <a:lnSpc>
                <a:spcPts val="2400"/>
              </a:lnSpc>
            </a:pPr>
            <a:r>
              <a:rPr lang="en-US" b="0" i="0" dirty="0" err="1">
                <a:solidFill>
                  <a:schemeClr val="tx1"/>
                </a:solidFill>
                <a:effectLst/>
                <a:latin typeface="source-serif-pro"/>
              </a:rPr>
              <a:t>Membangun</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t>
            </a:r>
            <a:r>
              <a:rPr lang="en-US" b="0" i="0" dirty="0" err="1">
                <a:solidFill>
                  <a:schemeClr val="tx1"/>
                </a:solidFill>
                <a:effectLst/>
                <a:latin typeface="source-serif-pro"/>
              </a:rPr>
              <a:t>kabel</a:t>
            </a:r>
            <a:r>
              <a:rPr lang="en-US" b="0" i="0" dirty="0">
                <a:solidFill>
                  <a:schemeClr val="tx1"/>
                </a:solidFill>
                <a:effectLst/>
                <a:latin typeface="source-serif-pro"/>
              </a:rPr>
              <a:t> </a:t>
            </a:r>
            <a:r>
              <a:rPr lang="en-US" b="0" i="0" dirty="0" err="1">
                <a:solidFill>
                  <a:schemeClr val="tx1"/>
                </a:solidFill>
                <a:effectLst/>
                <a:latin typeface="source-serif-pro"/>
              </a:rPr>
              <a:t>terstruktur</a:t>
            </a:r>
            <a:r>
              <a:rPr lang="en-US" b="0" i="0" dirty="0">
                <a:solidFill>
                  <a:schemeClr val="tx1"/>
                </a:solidFill>
                <a:effectLst/>
                <a:latin typeface="source-serif-pro"/>
              </a:rPr>
              <a:t> </a:t>
            </a:r>
            <a:r>
              <a:rPr lang="en-US" b="0" i="0" dirty="0" err="1">
                <a:solidFill>
                  <a:schemeClr val="tx1"/>
                </a:solidFill>
                <a:effectLst/>
                <a:latin typeface="source-serif-pro"/>
              </a:rPr>
              <a:t>berperan</a:t>
            </a:r>
            <a:r>
              <a:rPr lang="en-US" b="0" i="0" dirty="0">
                <a:solidFill>
                  <a:schemeClr val="tx1"/>
                </a:solidFill>
                <a:effectLst/>
                <a:latin typeface="source-serif-pro"/>
              </a:rPr>
              <a:t> </a:t>
            </a:r>
            <a:r>
              <a:rPr lang="en-US" b="0" i="0" dirty="0" err="1">
                <a:solidFill>
                  <a:schemeClr val="tx1"/>
                </a:solidFill>
                <a:effectLst/>
                <a:latin typeface="source-serif-pro"/>
              </a:rPr>
              <a:t>penting</a:t>
            </a:r>
            <a:r>
              <a:rPr lang="en-US" b="0" i="0" dirty="0">
                <a:solidFill>
                  <a:schemeClr val="tx1"/>
                </a:solidFill>
                <a:effectLst/>
                <a:latin typeface="source-serif-pro"/>
              </a:rPr>
              <a:t> </a:t>
            </a:r>
            <a:r>
              <a:rPr lang="en-US" b="0" i="0" dirty="0" err="1">
                <a:solidFill>
                  <a:schemeClr val="tx1"/>
                </a:solidFill>
                <a:effectLst/>
                <a:latin typeface="source-serif-pro"/>
              </a:rPr>
              <a:t>untuk</a:t>
            </a:r>
            <a:r>
              <a:rPr lang="en-US" b="0" i="0" dirty="0">
                <a:solidFill>
                  <a:schemeClr val="tx1"/>
                </a:solidFill>
                <a:effectLst/>
                <a:latin typeface="source-serif-pro"/>
              </a:rPr>
              <a:t> </a:t>
            </a:r>
            <a:r>
              <a:rPr lang="en-US" b="0" i="0" dirty="0" err="1">
                <a:solidFill>
                  <a:schemeClr val="tx1"/>
                </a:solidFill>
                <a:effectLst/>
                <a:latin typeface="source-serif-pro"/>
              </a:rPr>
              <a:t>kinerja</a:t>
            </a:r>
            <a:r>
              <a:rPr lang="en-US" b="0" i="0" dirty="0">
                <a:solidFill>
                  <a:schemeClr val="tx1"/>
                </a:solidFill>
                <a:effectLst/>
                <a:latin typeface="source-serif-pro"/>
              </a:rPr>
              <a:t> </a:t>
            </a:r>
            <a:r>
              <a:rPr lang="en-US" b="0" i="0" dirty="0" err="1">
                <a:solidFill>
                  <a:schemeClr val="tx1"/>
                </a:solidFill>
                <a:effectLst/>
                <a:latin typeface="source-serif-pro"/>
              </a:rPr>
              <a:t>tinggi</a:t>
            </a:r>
            <a:r>
              <a:rPr lang="en-US" b="0" i="0" dirty="0">
                <a:solidFill>
                  <a:schemeClr val="tx1"/>
                </a:solidFill>
                <a:effectLst/>
                <a:latin typeface="source-serif-pro"/>
              </a:rPr>
              <a:t> </a:t>
            </a:r>
            <a:r>
              <a:rPr lang="en-US" b="0" i="0" dirty="0" err="1">
                <a:solidFill>
                  <a:schemeClr val="tx1"/>
                </a:solidFill>
                <a:effectLst/>
                <a:latin typeface="source-serif-pro"/>
              </a:rPr>
              <a:t>dari</a:t>
            </a:r>
            <a:r>
              <a:rPr lang="en-US" b="0" i="0" dirty="0">
                <a:solidFill>
                  <a:schemeClr val="tx1"/>
                </a:solidFill>
                <a:effectLst/>
                <a:latin typeface="source-serif-pro"/>
              </a:rPr>
              <a:t> </a:t>
            </a:r>
            <a:r>
              <a:rPr lang="en-US" b="0" i="0" dirty="0" err="1">
                <a:solidFill>
                  <a:schemeClr val="tx1"/>
                </a:solidFill>
                <a:effectLst/>
                <a:latin typeface="source-serif-pro"/>
              </a:rPr>
              <a:t>berbagai</a:t>
            </a:r>
            <a:r>
              <a:rPr lang="en-US" b="0" i="0" dirty="0">
                <a:solidFill>
                  <a:schemeClr val="tx1"/>
                </a:solidFill>
                <a:effectLst/>
                <a:latin typeface="source-serif-pro"/>
              </a:rPr>
              <a:t> </a:t>
            </a:r>
            <a:r>
              <a:rPr lang="en-US" b="0" i="0" dirty="0" err="1">
                <a:solidFill>
                  <a:schemeClr val="tx1"/>
                </a:solidFill>
                <a:effectLst/>
                <a:latin typeface="source-serif-pro"/>
              </a:rPr>
              <a:t>pemasangan</a:t>
            </a:r>
            <a:r>
              <a:rPr lang="en-US" b="0" i="0" dirty="0">
                <a:solidFill>
                  <a:schemeClr val="tx1"/>
                </a:solidFill>
                <a:effectLst/>
                <a:latin typeface="source-serif-pro"/>
              </a:rPr>
              <a:t> </a:t>
            </a:r>
            <a:r>
              <a:rPr lang="en-US" b="0" i="0" dirty="0" err="1">
                <a:solidFill>
                  <a:schemeClr val="tx1"/>
                </a:solidFill>
                <a:effectLst/>
                <a:latin typeface="source-serif-pro"/>
              </a:rPr>
              <a:t>kabel</a:t>
            </a:r>
            <a:r>
              <a:rPr lang="en-US" b="0" i="0" dirty="0">
                <a:solidFill>
                  <a:schemeClr val="tx1"/>
                </a:solidFill>
                <a:effectLst/>
                <a:latin typeface="source-serif-pro"/>
              </a:rPr>
              <a:t>. </a:t>
            </a:r>
            <a:r>
              <a:rPr lang="en-US" b="0" i="0" dirty="0" err="1">
                <a:solidFill>
                  <a:schemeClr val="tx1"/>
                </a:solidFill>
                <a:effectLst/>
                <a:latin typeface="source-serif-pro"/>
              </a:rPr>
              <a:t>Biasanya</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t>
            </a:r>
            <a:r>
              <a:rPr lang="en-US" b="0" i="0" dirty="0" err="1">
                <a:solidFill>
                  <a:schemeClr val="tx1"/>
                </a:solidFill>
                <a:effectLst/>
                <a:latin typeface="source-serif-pro"/>
              </a:rPr>
              <a:t>kabel</a:t>
            </a:r>
            <a:r>
              <a:rPr lang="en-US" b="0" i="0" dirty="0">
                <a:solidFill>
                  <a:schemeClr val="tx1"/>
                </a:solidFill>
                <a:effectLst/>
                <a:latin typeface="source-serif-pro"/>
              </a:rPr>
              <a:t> </a:t>
            </a:r>
            <a:r>
              <a:rPr lang="en-US" b="0" i="0" dirty="0" err="1">
                <a:solidFill>
                  <a:schemeClr val="tx1"/>
                </a:solidFill>
                <a:effectLst/>
                <a:latin typeface="source-serif-pro"/>
              </a:rPr>
              <a:t>terstruktur</a:t>
            </a:r>
            <a:r>
              <a:rPr lang="en-US" b="0" i="0" dirty="0">
                <a:solidFill>
                  <a:schemeClr val="tx1"/>
                </a:solidFill>
                <a:effectLst/>
                <a:latin typeface="source-serif-pro"/>
              </a:rPr>
              <a:t> </a:t>
            </a:r>
            <a:r>
              <a:rPr lang="en-US" b="0" i="0" dirty="0" err="1">
                <a:solidFill>
                  <a:schemeClr val="tx1"/>
                </a:solidFill>
                <a:effectLst/>
                <a:latin typeface="source-serif-pro"/>
              </a:rPr>
              <a:t>berisi</a:t>
            </a:r>
            <a:r>
              <a:rPr lang="en-US" b="0" i="0" dirty="0">
                <a:solidFill>
                  <a:schemeClr val="tx1"/>
                </a:solidFill>
                <a:effectLst/>
                <a:latin typeface="source-serif-pro"/>
              </a:rPr>
              <a:t> </a:t>
            </a:r>
            <a:r>
              <a:rPr lang="en-US" b="0" i="0" dirty="0" err="1">
                <a:solidFill>
                  <a:schemeClr val="tx1"/>
                </a:solidFill>
                <a:effectLst/>
                <a:latin typeface="source-serif-pro"/>
              </a:rPr>
              <a:t>produk</a:t>
            </a:r>
            <a:r>
              <a:rPr lang="en-US" b="0" i="0" dirty="0">
                <a:solidFill>
                  <a:schemeClr val="tx1"/>
                </a:solidFill>
                <a:effectLst/>
                <a:latin typeface="source-serif-pro"/>
              </a:rPr>
              <a:t> </a:t>
            </a:r>
            <a:r>
              <a:rPr lang="en-US" b="0" i="0" dirty="0" err="1">
                <a:solidFill>
                  <a:schemeClr val="tx1"/>
                </a:solidFill>
                <a:effectLst/>
                <a:latin typeface="source-serif-pro"/>
              </a:rPr>
              <a:t>kabel</a:t>
            </a:r>
            <a:r>
              <a:rPr lang="en-US" b="0" i="0" dirty="0">
                <a:solidFill>
                  <a:schemeClr val="tx1"/>
                </a:solidFill>
                <a:effectLst/>
                <a:latin typeface="source-serif-pro"/>
              </a:rPr>
              <a:t> dan </a:t>
            </a:r>
            <a:r>
              <a:rPr lang="en-US" b="0" i="0" dirty="0" err="1">
                <a:solidFill>
                  <a:schemeClr val="tx1"/>
                </a:solidFill>
                <a:effectLst/>
                <a:latin typeface="source-serif-pro"/>
              </a:rPr>
              <a:t>konektivitas</a:t>
            </a:r>
            <a:r>
              <a:rPr lang="en-US" b="0" i="0" dirty="0">
                <a:solidFill>
                  <a:schemeClr val="tx1"/>
                </a:solidFill>
                <a:effectLst/>
                <a:latin typeface="source-serif-pro"/>
              </a:rPr>
              <a:t> yang </a:t>
            </a:r>
            <a:r>
              <a:rPr lang="en-US" b="0" i="0" dirty="0" err="1">
                <a:solidFill>
                  <a:schemeClr val="tx1"/>
                </a:solidFill>
                <a:effectLst/>
                <a:latin typeface="source-serif-pro"/>
              </a:rPr>
              <a:t>mengintegrasikan</a:t>
            </a:r>
            <a:r>
              <a:rPr lang="en-US" b="0" i="0" dirty="0">
                <a:solidFill>
                  <a:schemeClr val="tx1"/>
                </a:solidFill>
                <a:effectLst/>
                <a:latin typeface="source-serif-pro"/>
              </a:rPr>
              <a:t> </a:t>
            </a:r>
            <a:r>
              <a:rPr lang="en-US" b="0" i="0" dirty="0" err="1">
                <a:solidFill>
                  <a:schemeClr val="tx1"/>
                </a:solidFill>
                <a:effectLst/>
                <a:latin typeface="source-serif-pro"/>
              </a:rPr>
              <a:t>suara</a:t>
            </a:r>
            <a:r>
              <a:rPr lang="en-US" b="0" i="0" dirty="0">
                <a:solidFill>
                  <a:schemeClr val="tx1"/>
                </a:solidFill>
                <a:effectLst/>
                <a:latin typeface="source-serif-pro"/>
              </a:rPr>
              <a:t>, data, video, dan </a:t>
            </a:r>
            <a:r>
              <a:rPr lang="en-US" b="0" i="0" dirty="0" err="1">
                <a:solidFill>
                  <a:schemeClr val="tx1"/>
                </a:solidFill>
                <a:effectLst/>
                <a:latin typeface="source-serif-pro"/>
              </a:rPr>
              <a:t>berbagai</a:t>
            </a:r>
            <a:r>
              <a:rPr lang="en-US" b="0" i="0" dirty="0">
                <a:solidFill>
                  <a:schemeClr val="tx1"/>
                </a:solidFill>
                <a:effectLst/>
                <a:latin typeface="source-serif-pro"/>
              </a:rPr>
              <a:t> </a:t>
            </a:r>
            <a:r>
              <a:rPr lang="en-US" b="0" i="0" dirty="0" err="1">
                <a:solidFill>
                  <a:schemeClr val="tx1"/>
                </a:solidFill>
                <a:effectLst/>
                <a:latin typeface="source-serif-pro"/>
              </a:rPr>
              <a:t>sistem</a:t>
            </a:r>
            <a:r>
              <a:rPr lang="en-US" b="0" i="0" dirty="0">
                <a:solidFill>
                  <a:schemeClr val="tx1"/>
                </a:solidFill>
                <a:effectLst/>
                <a:latin typeface="source-serif-pro"/>
              </a:rPr>
              <a:t> </a:t>
            </a:r>
            <a:r>
              <a:rPr lang="en-US" b="0" i="0" dirty="0" err="1">
                <a:solidFill>
                  <a:schemeClr val="tx1"/>
                </a:solidFill>
                <a:effectLst/>
                <a:latin typeface="source-serif-pro"/>
              </a:rPr>
              <a:t>manajemen</a:t>
            </a:r>
            <a:r>
              <a:rPr lang="en-US" b="0" i="0" dirty="0">
                <a:solidFill>
                  <a:schemeClr val="tx1"/>
                </a:solidFill>
                <a:effectLst/>
                <a:latin typeface="source-serif-pro"/>
              </a:rPr>
              <a:t>.</a:t>
            </a:r>
            <a:endParaRPr lang="en-US" dirty="0">
              <a:solidFill>
                <a:schemeClr val="tx1"/>
              </a:solidFill>
              <a:latin typeface="source-serif-pro"/>
            </a:endParaRPr>
          </a:p>
        </p:txBody>
      </p:sp>
    </p:spTree>
    <p:extLst>
      <p:ext uri="{BB962C8B-B14F-4D97-AF65-F5344CB8AC3E}">
        <p14:creationId xmlns:p14="http://schemas.microsoft.com/office/powerpoint/2010/main" val="1418532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1"/>
          <p:cNvSpPr txBox="1">
            <a:spLocks noGrp="1"/>
          </p:cNvSpPr>
          <p:nvPr>
            <p:ph type="title"/>
          </p:nvPr>
        </p:nvSpPr>
        <p:spPr>
          <a:xfrm>
            <a:off x="720000" y="176082"/>
            <a:ext cx="7913012" cy="2990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i="0" dirty="0">
                <a:solidFill>
                  <a:schemeClr val="tx1"/>
                </a:solidFill>
                <a:effectLst/>
                <a:latin typeface="source-serif-pro"/>
              </a:rPr>
              <a:t>Enam </a:t>
            </a:r>
            <a:r>
              <a:rPr lang="en-US" sz="2800" b="1" i="0" dirty="0" err="1">
                <a:solidFill>
                  <a:schemeClr val="tx1"/>
                </a:solidFill>
                <a:effectLst/>
                <a:latin typeface="source-serif-pro"/>
              </a:rPr>
              <a:t>Subsistem</a:t>
            </a:r>
            <a:r>
              <a:rPr lang="en-US" sz="2800" b="1" i="0" dirty="0">
                <a:solidFill>
                  <a:schemeClr val="tx1"/>
                </a:solidFill>
                <a:effectLst/>
                <a:latin typeface="source-serif-pro"/>
              </a:rPr>
              <a:t> </a:t>
            </a:r>
            <a:r>
              <a:rPr lang="en-US" sz="2800" b="1" i="0" dirty="0" err="1">
                <a:solidFill>
                  <a:schemeClr val="tx1"/>
                </a:solidFill>
                <a:effectLst/>
                <a:latin typeface="source-serif-pro"/>
              </a:rPr>
              <a:t>dari</a:t>
            </a:r>
            <a:r>
              <a:rPr lang="en-US" sz="2800" b="1" i="0" dirty="0">
                <a:solidFill>
                  <a:schemeClr val="tx1"/>
                </a:solidFill>
                <a:effectLst/>
                <a:latin typeface="source-serif-pro"/>
              </a:rPr>
              <a:t> </a:t>
            </a:r>
            <a:r>
              <a:rPr lang="en-US" sz="2800" b="1" i="0" dirty="0" err="1">
                <a:solidFill>
                  <a:schemeClr val="tx1"/>
                </a:solidFill>
                <a:effectLst/>
                <a:latin typeface="source-serif-pro"/>
              </a:rPr>
              <a:t>Sistem</a:t>
            </a:r>
            <a:r>
              <a:rPr lang="en-US" sz="2800" b="1" i="0" dirty="0">
                <a:solidFill>
                  <a:schemeClr val="tx1"/>
                </a:solidFill>
                <a:effectLst/>
                <a:latin typeface="source-serif-pro"/>
              </a:rPr>
              <a:t> </a:t>
            </a:r>
            <a:r>
              <a:rPr lang="en-US" sz="2800" b="1" i="0" dirty="0" err="1">
                <a:solidFill>
                  <a:schemeClr val="tx1"/>
                </a:solidFill>
                <a:effectLst/>
                <a:latin typeface="source-serif-pro"/>
              </a:rPr>
              <a:t>Pengkabelan</a:t>
            </a:r>
            <a:r>
              <a:rPr lang="en-US" sz="2800" b="1" i="0" dirty="0">
                <a:solidFill>
                  <a:schemeClr val="tx1"/>
                </a:solidFill>
                <a:effectLst/>
                <a:latin typeface="source-serif-pro"/>
              </a:rPr>
              <a:t> </a:t>
            </a:r>
            <a:r>
              <a:rPr lang="en-US" sz="2800" b="1" i="0" dirty="0" err="1">
                <a:solidFill>
                  <a:schemeClr val="tx1"/>
                </a:solidFill>
                <a:effectLst/>
                <a:latin typeface="source-serif-pro"/>
              </a:rPr>
              <a:t>Terstruktur</a:t>
            </a:r>
            <a:endParaRPr sz="2800" dirty="0">
              <a:solidFill>
                <a:schemeClr val="tx1"/>
              </a:solidFill>
            </a:endParaRPr>
          </a:p>
        </p:txBody>
      </p:sp>
      <p:graphicFrame>
        <p:nvGraphicFramePr>
          <p:cNvPr id="452" name="Google Shape;452;p31"/>
          <p:cNvGraphicFramePr/>
          <p:nvPr>
            <p:extLst>
              <p:ext uri="{D42A27DB-BD31-4B8C-83A1-F6EECF244321}">
                <p14:modId xmlns:p14="http://schemas.microsoft.com/office/powerpoint/2010/main" val="291866704"/>
              </p:ext>
            </p:extLst>
          </p:nvPr>
        </p:nvGraphicFramePr>
        <p:xfrm>
          <a:off x="720000" y="1288450"/>
          <a:ext cx="7704000" cy="3370920"/>
        </p:xfrm>
        <a:graphic>
          <a:graphicData uri="http://schemas.openxmlformats.org/drawingml/2006/table">
            <a:tbl>
              <a:tblPr>
                <a:noFill/>
                <a:tableStyleId>{6037340E-ED2E-4B96-BF74-F3807ADC2872}</a:tableStyleId>
              </a:tblPr>
              <a:tblGrid>
                <a:gridCol w="852925">
                  <a:extLst>
                    <a:ext uri="{9D8B030D-6E8A-4147-A177-3AD203B41FA5}">
                      <a16:colId xmlns:a16="http://schemas.microsoft.com/office/drawing/2014/main" val="20000"/>
                    </a:ext>
                  </a:extLst>
                </a:gridCol>
                <a:gridCol w="2228675">
                  <a:extLst>
                    <a:ext uri="{9D8B030D-6E8A-4147-A177-3AD203B41FA5}">
                      <a16:colId xmlns:a16="http://schemas.microsoft.com/office/drawing/2014/main" val="20001"/>
                    </a:ext>
                  </a:extLst>
                </a:gridCol>
                <a:gridCol w="2873350">
                  <a:extLst>
                    <a:ext uri="{9D8B030D-6E8A-4147-A177-3AD203B41FA5}">
                      <a16:colId xmlns:a16="http://schemas.microsoft.com/office/drawing/2014/main" val="20002"/>
                    </a:ext>
                  </a:extLst>
                </a:gridCol>
                <a:gridCol w="208250">
                  <a:extLst>
                    <a:ext uri="{9D8B030D-6E8A-4147-A177-3AD203B41FA5}">
                      <a16:colId xmlns:a16="http://schemas.microsoft.com/office/drawing/2014/main" val="20003"/>
                    </a:ext>
                  </a:extLst>
                </a:gridCol>
                <a:gridCol w="1540800">
                  <a:extLst>
                    <a:ext uri="{9D8B030D-6E8A-4147-A177-3AD203B41FA5}">
                      <a16:colId xmlns:a16="http://schemas.microsoft.com/office/drawing/2014/main" val="20004"/>
                    </a:ext>
                  </a:extLst>
                </a:gridCol>
              </a:tblGrid>
              <a:tr h="460225">
                <a:tc gridSpan="2">
                  <a:txBody>
                    <a:bodyPr/>
                    <a:lstStyle/>
                    <a:p>
                      <a:pPr marL="0" marR="0" lvl="0" indent="0" algn="ctr" rtl="0">
                        <a:lnSpc>
                          <a:spcPct val="100000"/>
                        </a:lnSpc>
                        <a:spcBef>
                          <a:spcPts val="0"/>
                        </a:spcBef>
                        <a:spcAft>
                          <a:spcPts val="0"/>
                        </a:spcAft>
                        <a:buNone/>
                      </a:pPr>
                      <a:r>
                        <a:rPr lang="en" sz="1800" b="1" dirty="0">
                          <a:solidFill>
                            <a:schemeClr val="dk1"/>
                          </a:solidFill>
                          <a:latin typeface="Doppio One"/>
                          <a:ea typeface="Doppio One"/>
                          <a:cs typeface="Doppio One"/>
                          <a:sym typeface="Doppio One"/>
                        </a:rPr>
                        <a:t>KOMPONEN</a:t>
                      </a:r>
                      <a:endParaRPr sz="1800" b="1" dirty="0">
                        <a:solidFill>
                          <a:schemeClr val="dk1"/>
                        </a:solidFill>
                        <a:latin typeface="Doppio One"/>
                        <a:ea typeface="Doppio One"/>
                        <a:cs typeface="Doppio One"/>
                        <a:sym typeface="Doppio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hMerge="1">
                  <a:txBody>
                    <a:bodyPr/>
                    <a:lstStyle/>
                    <a:p>
                      <a:endParaRPr lang="en-US"/>
                    </a:p>
                  </a:txBody>
                  <a:tcPr/>
                </a:tc>
                <a:tc>
                  <a:txBody>
                    <a:bodyPr/>
                    <a:lstStyle/>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01</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err="1">
                          <a:solidFill>
                            <a:schemeClr val="tx1"/>
                          </a:solidFill>
                          <a:effectLst/>
                          <a:latin typeface="Arial"/>
                          <a:ea typeface="Arial"/>
                          <a:cs typeface="Arial"/>
                          <a:sym typeface="Arial"/>
                        </a:rPr>
                        <a:t>Pengkabelan</a:t>
                      </a:r>
                      <a:r>
                        <a:rPr lang="en-US" sz="1400" b="1" i="0" u="none" strike="noStrike" cap="none" dirty="0">
                          <a:solidFill>
                            <a:schemeClr val="tx1"/>
                          </a:solidFill>
                          <a:effectLst/>
                          <a:latin typeface="Arial"/>
                          <a:ea typeface="Arial"/>
                          <a:cs typeface="Arial"/>
                          <a:sym typeface="Arial"/>
                        </a:rPr>
                        <a:t> </a:t>
                      </a:r>
                      <a:r>
                        <a:rPr lang="en-US" sz="1400" b="1" i="0" u="none" strike="noStrike" cap="none" dirty="0" err="1">
                          <a:solidFill>
                            <a:schemeClr val="tx1"/>
                          </a:solidFill>
                          <a:effectLst/>
                          <a:latin typeface="Arial"/>
                          <a:ea typeface="Arial"/>
                          <a:cs typeface="Arial"/>
                          <a:sym typeface="Arial"/>
                        </a:rPr>
                        <a:t>Horisontal</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02</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err="1">
                          <a:solidFill>
                            <a:schemeClr val="tx1"/>
                          </a:solidFill>
                          <a:effectLst/>
                          <a:latin typeface="Arial"/>
                          <a:ea typeface="Arial"/>
                          <a:cs typeface="Arial"/>
                          <a:sym typeface="Arial"/>
                        </a:rPr>
                        <a:t>Pengkabelan</a:t>
                      </a:r>
                      <a:r>
                        <a:rPr lang="en-US" sz="1400" b="1" i="0" u="none" strike="noStrike" cap="none" dirty="0">
                          <a:solidFill>
                            <a:schemeClr val="tx1"/>
                          </a:solidFill>
                          <a:effectLst/>
                          <a:latin typeface="Arial"/>
                          <a:ea typeface="Arial"/>
                          <a:cs typeface="Arial"/>
                          <a:sym typeface="Arial"/>
                        </a:rPr>
                        <a:t> </a:t>
                      </a:r>
                      <a:r>
                        <a:rPr lang="en-US" sz="1400" b="1" i="0" u="none" strike="noStrike" cap="none" dirty="0" err="1">
                          <a:solidFill>
                            <a:schemeClr val="tx1"/>
                          </a:solidFill>
                          <a:effectLst/>
                          <a:latin typeface="Arial"/>
                          <a:ea typeface="Arial"/>
                          <a:cs typeface="Arial"/>
                          <a:sym typeface="Arial"/>
                        </a:rPr>
                        <a:t>Vertikal</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03</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a:solidFill>
                            <a:schemeClr val="tx1"/>
                          </a:solidFill>
                          <a:effectLst/>
                          <a:latin typeface="Arial"/>
                          <a:ea typeface="Arial"/>
                          <a:cs typeface="Arial"/>
                          <a:sym typeface="Arial"/>
                        </a:rPr>
                        <a:t>Area </a:t>
                      </a:r>
                      <a:r>
                        <a:rPr lang="en-US" sz="1400" b="1" i="0" u="none" strike="noStrike" cap="none" dirty="0" err="1">
                          <a:solidFill>
                            <a:schemeClr val="tx1"/>
                          </a:solidFill>
                          <a:effectLst/>
                          <a:latin typeface="Arial"/>
                          <a:ea typeface="Arial"/>
                          <a:cs typeface="Arial"/>
                          <a:sym typeface="Arial"/>
                        </a:rPr>
                        <a:t>Kerja</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04</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a:solidFill>
                            <a:schemeClr val="tx1"/>
                          </a:solidFill>
                          <a:effectLst/>
                          <a:latin typeface="Arial"/>
                          <a:ea typeface="Arial"/>
                          <a:cs typeface="Arial"/>
                          <a:sym typeface="Arial"/>
                        </a:rPr>
                        <a:t>Lemari Telekomunikasi (Ruang &amp; </a:t>
                      </a:r>
                      <a:r>
                        <a:rPr lang="en-US" sz="1400" b="1" i="0" u="none" strike="noStrike" cap="none" dirty="0" err="1">
                          <a:solidFill>
                            <a:schemeClr val="tx1"/>
                          </a:solidFill>
                          <a:effectLst/>
                          <a:latin typeface="Arial"/>
                          <a:ea typeface="Arial"/>
                          <a:cs typeface="Arial"/>
                          <a:sym typeface="Arial"/>
                        </a:rPr>
                        <a:t>Kandang</a:t>
                      </a:r>
                      <a:r>
                        <a:rPr lang="en-US" sz="1400" b="1" i="0" u="none" strike="noStrike" cap="none" dirty="0">
                          <a:solidFill>
                            <a:schemeClr val="tx1"/>
                          </a:solidFill>
                          <a:effectLst/>
                          <a:latin typeface="Arial"/>
                          <a:ea typeface="Arial"/>
                          <a:cs typeface="Arial"/>
                          <a:sym typeface="Arial"/>
                        </a:rPr>
                        <a:t>)</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05</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a:solidFill>
                            <a:schemeClr val="tx1"/>
                          </a:solidFill>
                          <a:effectLst/>
                          <a:latin typeface="Arial"/>
                          <a:ea typeface="Arial"/>
                          <a:cs typeface="Arial"/>
                          <a:sym typeface="Arial"/>
                        </a:rPr>
                        <a:t>Ruang </a:t>
                      </a:r>
                      <a:r>
                        <a:rPr lang="en-US" sz="1400" b="1" i="0" u="none" strike="noStrike" cap="none" dirty="0" err="1">
                          <a:solidFill>
                            <a:schemeClr val="tx1"/>
                          </a:solidFill>
                          <a:effectLst/>
                          <a:latin typeface="Arial"/>
                          <a:ea typeface="Arial"/>
                          <a:cs typeface="Arial"/>
                          <a:sym typeface="Arial"/>
                        </a:rPr>
                        <a:t>Peralatan</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60225">
                <a:tc>
                  <a:txBody>
                    <a:bodyPr/>
                    <a:lstStyle/>
                    <a:p>
                      <a:pPr marL="0" marR="0" lvl="0" indent="0" algn="ctr" rtl="0">
                        <a:lnSpc>
                          <a:spcPct val="100000"/>
                        </a:lnSpc>
                        <a:spcBef>
                          <a:spcPts val="0"/>
                        </a:spcBef>
                        <a:spcAft>
                          <a:spcPts val="0"/>
                        </a:spcAft>
                        <a:buNone/>
                      </a:pPr>
                      <a:r>
                        <a:rPr lang="en" sz="1800" b="1">
                          <a:solidFill>
                            <a:schemeClr val="accent2"/>
                          </a:solidFill>
                          <a:latin typeface="Doppio One"/>
                          <a:ea typeface="Doppio One"/>
                          <a:cs typeface="Doppio One"/>
                          <a:sym typeface="Doppio One"/>
                        </a:rPr>
                        <a:t>06</a:t>
                      </a:r>
                      <a:endParaRPr sz="1800" b="1">
                        <a:solidFill>
                          <a:schemeClr val="accent2"/>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i="0" u="none" strike="noStrike" cap="none" dirty="0" err="1">
                          <a:solidFill>
                            <a:schemeClr val="tx1"/>
                          </a:solidFill>
                          <a:effectLst/>
                          <a:latin typeface="Arial"/>
                          <a:ea typeface="Arial"/>
                          <a:cs typeface="Arial"/>
                          <a:sym typeface="Arial"/>
                        </a:rPr>
                        <a:t>Fasilitas</a:t>
                      </a:r>
                      <a:r>
                        <a:rPr lang="en-US" sz="1400" b="1" i="0" u="none" strike="noStrike" cap="none" dirty="0">
                          <a:solidFill>
                            <a:schemeClr val="tx1"/>
                          </a:solidFill>
                          <a:effectLst/>
                          <a:latin typeface="Arial"/>
                          <a:ea typeface="Arial"/>
                          <a:cs typeface="Arial"/>
                          <a:sym typeface="Arial"/>
                        </a:rPr>
                        <a:t> Pintu Masuk</a:t>
                      </a:r>
                      <a:endParaRPr sz="1800" b="1" dirty="0">
                        <a:solidFill>
                          <a:schemeClr val="tx1"/>
                        </a:solidFill>
                        <a:latin typeface="Doppio One"/>
                        <a:ea typeface="Doppio One"/>
                        <a:cs typeface="Doppio One"/>
                        <a:sym typeface="Doppio One"/>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DDA0705-7110-B7A1-00BD-12D439802071}"/>
            </a:ext>
          </a:extLst>
        </p:cNvPr>
        <p:cNvGrpSpPr/>
        <p:nvPr/>
      </p:nvGrpSpPr>
      <p:grpSpPr>
        <a:xfrm>
          <a:off x="0" y="0"/>
          <a:ext cx="0" cy="0"/>
          <a:chOff x="0" y="0"/>
          <a:chExt cx="0" cy="0"/>
        </a:xfrm>
      </p:grpSpPr>
      <p:sp>
        <p:nvSpPr>
          <p:cNvPr id="221" name="Google Shape;221;p22">
            <a:extLst>
              <a:ext uri="{FF2B5EF4-FFF2-40B4-BE49-F238E27FC236}">
                <a16:creationId xmlns:a16="http://schemas.microsoft.com/office/drawing/2014/main" id="{0808DBF2-1D5D-888D-7BA0-2428B3F48A42}"/>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algn="l">
              <a:lnSpc>
                <a:spcPts val="3900"/>
              </a:lnSpc>
              <a:spcAft>
                <a:spcPts val="2400"/>
              </a:spcAft>
            </a:pPr>
            <a:r>
              <a:rPr lang="en-US" b="1" i="0" dirty="0" err="1">
                <a:solidFill>
                  <a:schemeClr val="tx1"/>
                </a:solidFill>
                <a:effectLst/>
                <a:latin typeface="sohne"/>
              </a:rPr>
              <a:t>Membuat</a:t>
            </a:r>
            <a:r>
              <a:rPr lang="en-US" b="1" i="0" dirty="0">
                <a:solidFill>
                  <a:schemeClr val="tx1"/>
                </a:solidFill>
                <a:effectLst/>
                <a:latin typeface="sohne"/>
              </a:rPr>
              <a:t> </a:t>
            </a:r>
            <a:r>
              <a:rPr lang="en-US" b="1" i="0" dirty="0" err="1">
                <a:solidFill>
                  <a:schemeClr val="tx1"/>
                </a:solidFill>
                <a:effectLst/>
                <a:latin typeface="sohne"/>
              </a:rPr>
              <a:t>Topologi</a:t>
            </a:r>
            <a:r>
              <a:rPr lang="en-US" b="1" i="0" dirty="0">
                <a:solidFill>
                  <a:schemeClr val="tx1"/>
                </a:solidFill>
                <a:effectLst/>
                <a:latin typeface="sohne"/>
              </a:rPr>
              <a:t> </a:t>
            </a:r>
            <a:r>
              <a:rPr lang="en-US" b="1" i="0" dirty="0" err="1">
                <a:solidFill>
                  <a:schemeClr val="tx1"/>
                </a:solidFill>
                <a:effectLst/>
                <a:latin typeface="sohne"/>
              </a:rPr>
              <a:t>Jaringan</a:t>
            </a:r>
            <a:r>
              <a:rPr lang="en-US" b="1" i="0" dirty="0">
                <a:solidFill>
                  <a:schemeClr val="tx1"/>
                </a:solidFill>
                <a:effectLst/>
                <a:latin typeface="sohne"/>
              </a:rPr>
              <a:t> </a:t>
            </a:r>
            <a:r>
              <a:rPr lang="en-US" b="1" i="0" dirty="0" err="1">
                <a:solidFill>
                  <a:schemeClr val="tx1"/>
                </a:solidFill>
                <a:effectLst/>
                <a:latin typeface="sohne"/>
              </a:rPr>
              <a:t>Komputer</a:t>
            </a:r>
            <a:r>
              <a:rPr lang="en-US" b="1" i="0" dirty="0">
                <a:solidFill>
                  <a:schemeClr val="tx1"/>
                </a:solidFill>
                <a:effectLst/>
                <a:latin typeface="sohne"/>
              </a:rPr>
              <a:t> (Cisco)</a:t>
            </a:r>
          </a:p>
        </p:txBody>
      </p:sp>
      <p:sp>
        <p:nvSpPr>
          <p:cNvPr id="4" name="TextBox 3">
            <a:extLst>
              <a:ext uri="{FF2B5EF4-FFF2-40B4-BE49-F238E27FC236}">
                <a16:creationId xmlns:a16="http://schemas.microsoft.com/office/drawing/2014/main" id="{931CAABF-9EFB-2BCA-39D1-A7465F78697E}"/>
              </a:ext>
            </a:extLst>
          </p:cNvPr>
          <p:cNvSpPr txBox="1"/>
          <p:nvPr/>
        </p:nvSpPr>
        <p:spPr>
          <a:xfrm>
            <a:off x="823695" y="1489436"/>
            <a:ext cx="7600305" cy="1909433"/>
          </a:xfrm>
          <a:prstGeom prst="rect">
            <a:avLst/>
          </a:prstGeom>
          <a:noFill/>
        </p:spPr>
        <p:txBody>
          <a:bodyPr wrap="square" rtlCol="0">
            <a:spAutoFit/>
          </a:bodyPr>
          <a:lstStyle/>
          <a:p>
            <a:pPr marL="342900" indent="-342900">
              <a:lnSpc>
                <a:spcPts val="2400"/>
              </a:lnSpc>
              <a:buFont typeface="+mj-lt"/>
              <a:buAutoNum type="arabicPeriod"/>
            </a:pPr>
            <a:r>
              <a:rPr lang="en-US" b="1" i="0" dirty="0" err="1">
                <a:solidFill>
                  <a:schemeClr val="tx1"/>
                </a:solidFill>
                <a:effectLst/>
                <a:latin typeface="sohne"/>
              </a:rPr>
              <a:t>Membuat</a:t>
            </a:r>
            <a:r>
              <a:rPr lang="en-US" b="1" i="0" dirty="0">
                <a:solidFill>
                  <a:schemeClr val="tx1"/>
                </a:solidFill>
                <a:effectLst/>
                <a:latin typeface="sohne"/>
              </a:rPr>
              <a:t> </a:t>
            </a:r>
            <a:r>
              <a:rPr lang="en-US" b="1" i="0" dirty="0" err="1">
                <a:solidFill>
                  <a:schemeClr val="tx1"/>
                </a:solidFill>
                <a:effectLst/>
                <a:latin typeface="sohne"/>
              </a:rPr>
              <a:t>arsitektur</a:t>
            </a:r>
            <a:r>
              <a:rPr lang="en-US" b="1" i="0" dirty="0">
                <a:solidFill>
                  <a:schemeClr val="tx1"/>
                </a:solidFill>
                <a:effectLst/>
                <a:latin typeface="sohne"/>
              </a:rPr>
              <a:t> </a:t>
            </a:r>
            <a:r>
              <a:rPr lang="en-US" b="1" i="0" dirty="0" err="1">
                <a:solidFill>
                  <a:schemeClr val="tx1"/>
                </a:solidFill>
                <a:effectLst/>
                <a:latin typeface="sohne"/>
              </a:rPr>
              <a:t>sederhana</a:t>
            </a:r>
            <a:r>
              <a:rPr lang="en-US" b="1" i="0" dirty="0">
                <a:solidFill>
                  <a:schemeClr val="tx1"/>
                </a:solidFill>
                <a:effectLst/>
                <a:latin typeface="sohne"/>
              </a:rPr>
              <a:t>	</a:t>
            </a:r>
          </a:p>
          <a:p>
            <a:pPr marL="342900" indent="-342900">
              <a:lnSpc>
                <a:spcPts val="2400"/>
              </a:lnSpc>
              <a:buFont typeface="+mj-lt"/>
              <a:buAutoNum type="arabicPeriod"/>
            </a:pPr>
            <a:r>
              <a:rPr lang="en-US" b="1" dirty="0" err="1">
                <a:solidFill>
                  <a:schemeClr val="tx1"/>
                </a:solidFill>
                <a:latin typeface="sohne"/>
              </a:rPr>
              <a:t>Membuat</a:t>
            </a:r>
            <a:r>
              <a:rPr lang="en-US" b="1" dirty="0">
                <a:solidFill>
                  <a:schemeClr val="tx1"/>
                </a:solidFill>
                <a:latin typeface="sohne"/>
              </a:rPr>
              <a:t> </a:t>
            </a:r>
            <a:r>
              <a:rPr lang="en-US" b="1" dirty="0" err="1">
                <a:solidFill>
                  <a:schemeClr val="tx1"/>
                </a:solidFill>
                <a:latin typeface="sohne"/>
              </a:rPr>
              <a:t>Topologi</a:t>
            </a:r>
            <a:r>
              <a:rPr lang="en-US" b="1" dirty="0">
                <a:solidFill>
                  <a:schemeClr val="tx1"/>
                </a:solidFill>
                <a:latin typeface="sohne"/>
              </a:rPr>
              <a:t>  VLAN</a:t>
            </a:r>
          </a:p>
          <a:p>
            <a:pPr marL="342900" indent="-342900">
              <a:lnSpc>
                <a:spcPts val="2400"/>
              </a:lnSpc>
              <a:buFont typeface="+mj-lt"/>
              <a:buAutoNum type="arabicPeriod"/>
            </a:pPr>
            <a:r>
              <a:rPr lang="en-US" b="1" i="0" dirty="0" err="1">
                <a:solidFill>
                  <a:schemeClr val="tx1"/>
                </a:solidFill>
                <a:effectLst/>
                <a:latin typeface="sohne"/>
              </a:rPr>
              <a:t>Membuat</a:t>
            </a:r>
            <a:r>
              <a:rPr lang="en-US" b="1" i="0" dirty="0">
                <a:solidFill>
                  <a:schemeClr val="tx1"/>
                </a:solidFill>
                <a:effectLst/>
                <a:latin typeface="sohne"/>
              </a:rPr>
              <a:t> </a:t>
            </a:r>
            <a:r>
              <a:rPr lang="en-US" b="1" i="0" dirty="0" err="1">
                <a:solidFill>
                  <a:schemeClr val="tx1"/>
                </a:solidFill>
                <a:effectLst/>
                <a:latin typeface="sohne"/>
              </a:rPr>
              <a:t>Topologi</a:t>
            </a:r>
            <a:r>
              <a:rPr lang="en-US" b="1" i="0" dirty="0">
                <a:solidFill>
                  <a:schemeClr val="tx1"/>
                </a:solidFill>
                <a:effectLst/>
                <a:latin typeface="sohne"/>
              </a:rPr>
              <a:t> </a:t>
            </a:r>
            <a:r>
              <a:rPr lang="en-US" b="1" i="0" dirty="0" err="1">
                <a:solidFill>
                  <a:schemeClr val="tx1"/>
                </a:solidFill>
                <a:effectLst/>
                <a:latin typeface="sohne"/>
              </a:rPr>
              <a:t>Inter</a:t>
            </a:r>
            <a:r>
              <a:rPr lang="en-US" b="1" dirty="0" err="1">
                <a:solidFill>
                  <a:schemeClr val="tx1"/>
                </a:solidFill>
                <a:latin typeface="sohne"/>
              </a:rPr>
              <a:t>vLAN</a:t>
            </a:r>
            <a:endParaRPr lang="en-US" b="1" dirty="0">
              <a:solidFill>
                <a:schemeClr val="tx1"/>
              </a:solidFill>
              <a:latin typeface="sohne"/>
            </a:endParaRPr>
          </a:p>
          <a:p>
            <a:pPr marL="342900" indent="-342900">
              <a:lnSpc>
                <a:spcPts val="2400"/>
              </a:lnSpc>
              <a:buFont typeface="+mj-lt"/>
              <a:buAutoNum type="arabicPeriod"/>
            </a:pPr>
            <a:r>
              <a:rPr lang="en-US" b="1" dirty="0" err="1">
                <a:solidFill>
                  <a:schemeClr val="tx1"/>
                </a:solidFill>
                <a:latin typeface="sohne"/>
              </a:rPr>
              <a:t>Memahami</a:t>
            </a:r>
            <a:r>
              <a:rPr lang="en-US" b="1" dirty="0">
                <a:solidFill>
                  <a:schemeClr val="tx1"/>
                </a:solidFill>
                <a:latin typeface="sohne"/>
              </a:rPr>
              <a:t> </a:t>
            </a:r>
            <a:r>
              <a:rPr lang="en-US" b="1" dirty="0" err="1">
                <a:solidFill>
                  <a:schemeClr val="tx1"/>
                </a:solidFill>
                <a:latin typeface="sohne"/>
              </a:rPr>
              <a:t>konsep</a:t>
            </a:r>
            <a:r>
              <a:rPr lang="en-US" b="1" dirty="0">
                <a:solidFill>
                  <a:schemeClr val="tx1"/>
                </a:solidFill>
                <a:latin typeface="sohne"/>
              </a:rPr>
              <a:t> dan </a:t>
            </a:r>
            <a:r>
              <a:rPr lang="en-US" b="1" dirty="0" err="1">
                <a:solidFill>
                  <a:schemeClr val="tx1"/>
                </a:solidFill>
                <a:latin typeface="sohne"/>
              </a:rPr>
              <a:t>Membuat</a:t>
            </a:r>
            <a:r>
              <a:rPr lang="en-US" b="1" dirty="0">
                <a:solidFill>
                  <a:schemeClr val="tx1"/>
                </a:solidFill>
                <a:latin typeface="sohne"/>
              </a:rPr>
              <a:t> </a:t>
            </a:r>
            <a:r>
              <a:rPr lang="en-US" b="1" dirty="0" err="1">
                <a:solidFill>
                  <a:schemeClr val="tx1"/>
                </a:solidFill>
                <a:latin typeface="sohne"/>
              </a:rPr>
              <a:t>Topologi</a:t>
            </a:r>
            <a:r>
              <a:rPr lang="en-US" b="1" dirty="0">
                <a:solidFill>
                  <a:schemeClr val="tx1"/>
                </a:solidFill>
                <a:latin typeface="sohne"/>
              </a:rPr>
              <a:t> NAT</a:t>
            </a:r>
          </a:p>
          <a:p>
            <a:pPr marL="342900" indent="-342900">
              <a:lnSpc>
                <a:spcPts val="2400"/>
              </a:lnSpc>
              <a:buFont typeface="+mj-lt"/>
              <a:buAutoNum type="arabicPeriod"/>
            </a:pPr>
            <a:endParaRPr lang="en-US" b="1" i="0" dirty="0">
              <a:solidFill>
                <a:schemeClr val="tx1"/>
              </a:solidFill>
              <a:effectLst/>
              <a:latin typeface="sohne"/>
            </a:endParaRPr>
          </a:p>
          <a:p>
            <a:pPr marL="342900" indent="-342900">
              <a:lnSpc>
                <a:spcPts val="2400"/>
              </a:lnSpc>
              <a:buFont typeface="+mj-lt"/>
              <a:buAutoNum type="arabicPeriod"/>
            </a:pPr>
            <a:endParaRPr lang="en-US" dirty="0">
              <a:solidFill>
                <a:schemeClr val="tx1"/>
              </a:solidFill>
              <a:latin typeface="source-serif-pro"/>
            </a:endParaRPr>
          </a:p>
        </p:txBody>
      </p:sp>
    </p:spTree>
    <p:extLst>
      <p:ext uri="{BB962C8B-B14F-4D97-AF65-F5344CB8AC3E}">
        <p14:creationId xmlns:p14="http://schemas.microsoft.com/office/powerpoint/2010/main" val="185283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91"/>
        <p:cNvGrpSpPr/>
        <p:nvPr/>
      </p:nvGrpSpPr>
      <p:grpSpPr>
        <a:xfrm>
          <a:off x="0" y="0"/>
          <a:ext cx="0" cy="0"/>
          <a:chOff x="0" y="0"/>
          <a:chExt cx="0" cy="0"/>
        </a:xfrm>
      </p:grpSpPr>
      <p:sp>
        <p:nvSpPr>
          <p:cNvPr id="692" name="Google Shape;692;p38"/>
          <p:cNvSpPr txBox="1"/>
          <p:nvPr/>
        </p:nvSpPr>
        <p:spPr>
          <a:xfrm>
            <a:off x="1048350" y="323850"/>
            <a:ext cx="7047300" cy="579050"/>
          </a:xfrm>
          <a:prstGeom prst="rect">
            <a:avLst/>
          </a:prstGeom>
          <a:noFill/>
          <a:ln>
            <a:noFill/>
          </a:ln>
        </p:spPr>
        <p:txBody>
          <a:bodyPr spcFirstLastPara="1" wrap="square" lIns="91425" tIns="91425" rIns="91425" bIns="91425" anchor="t" anchorCtr="0">
            <a:noAutofit/>
          </a:bodyPr>
          <a:lstStyle/>
          <a:p>
            <a:pPr algn="l">
              <a:lnSpc>
                <a:spcPts val="3900"/>
              </a:lnSpc>
              <a:spcAft>
                <a:spcPts val="2400"/>
              </a:spcAft>
            </a:pPr>
            <a:r>
              <a:rPr lang="en-US" sz="3200" b="1" i="0" dirty="0" err="1">
                <a:solidFill>
                  <a:schemeClr val="bg1"/>
                </a:solidFill>
                <a:effectLst/>
                <a:latin typeface="sohne"/>
              </a:rPr>
              <a:t>Membuat</a:t>
            </a:r>
            <a:r>
              <a:rPr lang="en-US" sz="3200" b="1" i="0" dirty="0">
                <a:solidFill>
                  <a:schemeClr val="bg1"/>
                </a:solidFill>
                <a:effectLst/>
                <a:latin typeface="sohne"/>
              </a:rPr>
              <a:t> </a:t>
            </a:r>
            <a:r>
              <a:rPr lang="en-US" sz="3200" b="1" i="0" dirty="0" err="1">
                <a:solidFill>
                  <a:schemeClr val="bg1"/>
                </a:solidFill>
                <a:effectLst/>
                <a:latin typeface="sohne"/>
              </a:rPr>
              <a:t>arsitektur</a:t>
            </a:r>
            <a:r>
              <a:rPr lang="en-US" sz="3200" b="1" i="0" dirty="0">
                <a:solidFill>
                  <a:schemeClr val="bg1"/>
                </a:solidFill>
                <a:effectLst/>
                <a:latin typeface="sohne"/>
              </a:rPr>
              <a:t> </a:t>
            </a:r>
            <a:r>
              <a:rPr lang="en-US" sz="3200" b="1" i="0" dirty="0" err="1">
                <a:solidFill>
                  <a:schemeClr val="bg1"/>
                </a:solidFill>
                <a:effectLst/>
                <a:latin typeface="sohne"/>
              </a:rPr>
              <a:t>sederhana</a:t>
            </a:r>
            <a:endParaRPr lang="en-US" sz="3200" b="1" i="0" dirty="0">
              <a:solidFill>
                <a:schemeClr val="bg1"/>
              </a:solidFill>
              <a:effectLst/>
              <a:latin typeface="sohne"/>
            </a:endParaRPr>
          </a:p>
        </p:txBody>
      </p:sp>
      <p:sp>
        <p:nvSpPr>
          <p:cNvPr id="693" name="Google Shape;693;p3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endParaRPr sz="1000" dirty="0">
              <a:solidFill>
                <a:srgbClr val="FFFFFF"/>
              </a:solidFill>
            </a:endParaRPr>
          </a:p>
        </p:txBody>
      </p:sp>
      <p:pic>
        <p:nvPicPr>
          <p:cNvPr id="3" name="Picture 2">
            <a:extLst>
              <a:ext uri="{FF2B5EF4-FFF2-40B4-BE49-F238E27FC236}">
                <a16:creationId xmlns:a16="http://schemas.microsoft.com/office/drawing/2014/main" id="{61FDD562-B44C-DE31-0765-37CA8BFFD18A}"/>
              </a:ext>
            </a:extLst>
          </p:cNvPr>
          <p:cNvPicPr>
            <a:picLocks noChangeAspect="1"/>
          </p:cNvPicPr>
          <p:nvPr/>
        </p:nvPicPr>
        <p:blipFill>
          <a:blip r:embed="rId3"/>
          <a:stretch>
            <a:fillRect/>
          </a:stretch>
        </p:blipFill>
        <p:spPr>
          <a:xfrm>
            <a:off x="1104900" y="1147762"/>
            <a:ext cx="6934200" cy="37623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98"/>
        <p:cNvGrpSpPr/>
        <p:nvPr/>
      </p:nvGrpSpPr>
      <p:grpSpPr>
        <a:xfrm>
          <a:off x="0" y="0"/>
          <a:ext cx="0" cy="0"/>
          <a:chOff x="0" y="0"/>
          <a:chExt cx="0" cy="0"/>
        </a:xfrm>
      </p:grpSpPr>
      <p:sp>
        <p:nvSpPr>
          <p:cNvPr id="699" name="Google Shape;699;p39"/>
          <p:cNvSpPr txBox="1"/>
          <p:nvPr/>
        </p:nvSpPr>
        <p:spPr>
          <a:xfrm>
            <a:off x="1048350" y="21557"/>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FFFFFF"/>
                </a:solidFill>
              </a:rPr>
              <a:t>Instructions	</a:t>
            </a:r>
            <a:endParaRPr sz="2400" dirty="0">
              <a:solidFill>
                <a:srgbClr val="FFFFFF"/>
              </a:solidFill>
            </a:endParaRPr>
          </a:p>
        </p:txBody>
      </p:sp>
      <p:sp>
        <p:nvSpPr>
          <p:cNvPr id="700" name="Google Shape;700;p39"/>
          <p:cNvSpPr txBox="1"/>
          <p:nvPr/>
        </p:nvSpPr>
        <p:spPr>
          <a:xfrm>
            <a:off x="1317291" y="604640"/>
            <a:ext cx="7047300" cy="3929700"/>
          </a:xfrm>
          <a:prstGeom prst="rect">
            <a:avLst/>
          </a:prstGeom>
          <a:noFill/>
          <a:ln>
            <a:noFill/>
          </a:ln>
        </p:spPr>
        <p:txBody>
          <a:bodyPr spcFirstLastPara="1" wrap="square" lIns="91425" tIns="91425" rIns="91425" bIns="91425" numCol="2" anchor="t" anchorCtr="0">
            <a:noAutofit/>
          </a:bodyPr>
          <a:lstStyle/>
          <a:p>
            <a:pPr marL="228600" lvl="0" indent="-228600" algn="l" rtl="0">
              <a:lnSpc>
                <a:spcPct val="115000"/>
              </a:lnSpc>
              <a:spcBef>
                <a:spcPts val="1400"/>
              </a:spcBef>
              <a:spcAft>
                <a:spcPts val="0"/>
              </a:spcAft>
              <a:buClr>
                <a:schemeClr val="dk1"/>
              </a:buClr>
              <a:buSzPts val="1100"/>
              <a:buFont typeface="+mj-lt"/>
              <a:buAutoNum type="arabicPeriod"/>
            </a:pPr>
            <a:r>
              <a:rPr lang="en-US" sz="1100" b="0" i="0" dirty="0" err="1">
                <a:solidFill>
                  <a:schemeClr val="bg1"/>
                </a:solidFill>
                <a:effectLst/>
                <a:latin typeface="source-serif-pro"/>
              </a:rPr>
              <a:t>pertama</a:t>
            </a:r>
            <a:r>
              <a:rPr lang="en-US" sz="1100" b="0" i="0" dirty="0">
                <a:solidFill>
                  <a:schemeClr val="bg1"/>
                </a:solidFill>
                <a:effectLst/>
                <a:latin typeface="source-serif-pro"/>
              </a:rPr>
              <a:t> </a:t>
            </a:r>
            <a:r>
              <a:rPr lang="en-US" sz="1100" b="0" i="0" dirty="0" err="1">
                <a:solidFill>
                  <a:schemeClr val="bg1"/>
                </a:solidFill>
                <a:effectLst/>
                <a:latin typeface="source-serif-pro"/>
              </a:rPr>
              <a:t>kita</a:t>
            </a:r>
            <a:r>
              <a:rPr lang="en-US" sz="1100" b="0" i="0" dirty="0">
                <a:solidFill>
                  <a:schemeClr val="bg1"/>
                </a:solidFill>
                <a:effectLst/>
                <a:latin typeface="source-serif-pro"/>
              </a:rPr>
              <a:t> </a:t>
            </a:r>
            <a:r>
              <a:rPr lang="en-US" sz="1100" b="0" i="0" dirty="0" err="1">
                <a:solidFill>
                  <a:schemeClr val="bg1"/>
                </a:solidFill>
                <a:effectLst/>
                <a:latin typeface="source-serif-pro"/>
              </a:rPr>
              <a:t>lakukan</a:t>
            </a:r>
            <a:r>
              <a:rPr lang="en-US" sz="1100" b="0" i="0" dirty="0">
                <a:solidFill>
                  <a:schemeClr val="bg1"/>
                </a:solidFill>
                <a:effectLst/>
                <a:latin typeface="source-serif-pro"/>
              </a:rPr>
              <a:t> </a:t>
            </a:r>
            <a:r>
              <a:rPr lang="en-US" sz="1100" b="0" i="0" dirty="0" err="1">
                <a:solidFill>
                  <a:schemeClr val="bg1"/>
                </a:solidFill>
                <a:effectLst/>
                <a:latin typeface="source-serif-pro"/>
              </a:rPr>
              <a:t>adalah</a:t>
            </a:r>
            <a:r>
              <a:rPr lang="en-US" sz="1100" b="0" i="0" dirty="0">
                <a:solidFill>
                  <a:schemeClr val="bg1"/>
                </a:solidFill>
                <a:effectLst/>
                <a:latin typeface="source-serif-pro"/>
              </a:rPr>
              <a:t> </a:t>
            </a:r>
            <a:r>
              <a:rPr lang="en-US" sz="1100" b="0" i="0" dirty="0" err="1">
                <a:solidFill>
                  <a:schemeClr val="bg1"/>
                </a:solidFill>
                <a:effectLst/>
                <a:latin typeface="source-serif-pro"/>
              </a:rPr>
              <a:t>meletakkan</a:t>
            </a:r>
            <a:r>
              <a:rPr lang="en-US" sz="1100" b="0" i="0" dirty="0">
                <a:solidFill>
                  <a:schemeClr val="bg1"/>
                </a:solidFill>
                <a:effectLst/>
                <a:latin typeface="source-serif-pro"/>
              </a:rPr>
              <a:t> 3 router dan 3 switch </a:t>
            </a:r>
            <a:r>
              <a:rPr lang="en-US" sz="1100" b="0" i="0" dirty="0" err="1">
                <a:solidFill>
                  <a:schemeClr val="bg1"/>
                </a:solidFill>
                <a:effectLst/>
                <a:latin typeface="source-serif-pro"/>
              </a:rPr>
              <a:t>serta</a:t>
            </a:r>
            <a:r>
              <a:rPr lang="en-US" sz="1100" b="0" i="0" dirty="0">
                <a:solidFill>
                  <a:schemeClr val="bg1"/>
                </a:solidFill>
                <a:effectLst/>
                <a:latin typeface="source-serif-pro"/>
              </a:rPr>
              <a:t> 6 </a:t>
            </a:r>
            <a:r>
              <a:rPr lang="en-US" sz="1100" b="0" i="0" dirty="0" err="1">
                <a:solidFill>
                  <a:schemeClr val="bg1"/>
                </a:solidFill>
                <a:effectLst/>
                <a:latin typeface="source-serif-pro"/>
              </a:rPr>
              <a:t>komputer</a:t>
            </a:r>
            <a:r>
              <a:rPr lang="en-US" sz="1100" b="0" i="0" dirty="0">
                <a:solidFill>
                  <a:schemeClr val="bg1"/>
                </a:solidFill>
                <a:effectLst/>
                <a:latin typeface="source-serif-pro"/>
              </a:rPr>
              <a:t> </a:t>
            </a:r>
            <a:r>
              <a:rPr lang="en-US" sz="1100" b="0" i="0" dirty="0" err="1">
                <a:solidFill>
                  <a:schemeClr val="bg1"/>
                </a:solidFill>
                <a:effectLst/>
                <a:latin typeface="source-serif-pro"/>
              </a:rPr>
              <a:t>dimana</a:t>
            </a:r>
            <a:r>
              <a:rPr lang="en-US" sz="1100" b="0" i="0" dirty="0">
                <a:solidFill>
                  <a:schemeClr val="bg1"/>
                </a:solidFill>
                <a:effectLst/>
                <a:latin typeface="source-serif-pro"/>
              </a:rPr>
              <a:t> masing-masing switch </a:t>
            </a:r>
            <a:r>
              <a:rPr lang="en-US" sz="1100" b="0" i="0" dirty="0" err="1">
                <a:solidFill>
                  <a:schemeClr val="bg1"/>
                </a:solidFill>
                <a:effectLst/>
                <a:latin typeface="source-serif-pro"/>
              </a:rPr>
              <a:t>nantinya</a:t>
            </a:r>
            <a:r>
              <a:rPr lang="en-US" sz="1100" b="0" i="0" dirty="0">
                <a:solidFill>
                  <a:schemeClr val="bg1"/>
                </a:solidFill>
                <a:effectLst/>
                <a:latin typeface="source-serif-pro"/>
              </a:rPr>
              <a:t> </a:t>
            </a:r>
            <a:r>
              <a:rPr lang="en-US" sz="1100" b="0" i="0" dirty="0" err="1">
                <a:solidFill>
                  <a:schemeClr val="bg1"/>
                </a:solidFill>
                <a:effectLst/>
                <a:latin typeface="source-serif-pro"/>
              </a:rPr>
              <a:t>akan</a:t>
            </a:r>
            <a:r>
              <a:rPr lang="en-US" sz="1100" b="0" i="0" dirty="0">
                <a:solidFill>
                  <a:schemeClr val="bg1"/>
                </a:solidFill>
                <a:effectLst/>
                <a:latin typeface="source-serif-pro"/>
              </a:rPr>
              <a:t> </a:t>
            </a:r>
            <a:r>
              <a:rPr lang="en-US" sz="1100" b="0" i="0" dirty="0" err="1">
                <a:solidFill>
                  <a:schemeClr val="bg1"/>
                </a:solidFill>
                <a:effectLst/>
                <a:latin typeface="source-serif-pro"/>
              </a:rPr>
              <a:t>terhubung</a:t>
            </a:r>
            <a:r>
              <a:rPr lang="en-US" sz="1100" b="0" i="0" dirty="0">
                <a:solidFill>
                  <a:schemeClr val="bg1"/>
                </a:solidFill>
                <a:effectLst/>
                <a:latin typeface="source-serif-pro"/>
              </a:rPr>
              <a:t> </a:t>
            </a:r>
            <a:r>
              <a:rPr lang="en-US" sz="1100" b="0" i="0" dirty="0" err="1">
                <a:solidFill>
                  <a:schemeClr val="bg1"/>
                </a:solidFill>
                <a:effectLst/>
                <a:latin typeface="source-serif-pro"/>
              </a:rPr>
              <a:t>ke</a:t>
            </a:r>
            <a:r>
              <a:rPr lang="en-US" sz="1100" b="0" i="0" dirty="0">
                <a:solidFill>
                  <a:schemeClr val="bg1"/>
                </a:solidFill>
                <a:effectLst/>
                <a:latin typeface="source-serif-pro"/>
              </a:rPr>
              <a:t> 2 </a:t>
            </a:r>
            <a:r>
              <a:rPr lang="en-US" sz="1100" b="0" i="0" dirty="0" err="1">
                <a:solidFill>
                  <a:schemeClr val="bg1"/>
                </a:solidFill>
                <a:effectLst/>
                <a:latin typeface="source-serif-pro"/>
              </a:rPr>
              <a:t>komputer</a:t>
            </a:r>
            <a:r>
              <a:rPr lang="en-US" sz="1100" b="0" i="0" dirty="0">
                <a:solidFill>
                  <a:schemeClr val="bg1"/>
                </a:solidFill>
                <a:effectLst/>
                <a:latin typeface="source-serif-pro"/>
              </a:rPr>
              <a:t>. </a:t>
            </a:r>
            <a:r>
              <a:rPr lang="en-US" sz="1100" b="0" i="0" dirty="0" err="1">
                <a:solidFill>
                  <a:schemeClr val="bg1"/>
                </a:solidFill>
                <a:effectLst/>
                <a:latin typeface="source-serif-pro"/>
              </a:rPr>
              <a:t>Disini</a:t>
            </a:r>
            <a:r>
              <a:rPr lang="en-US" sz="1100" b="0" i="0" dirty="0">
                <a:solidFill>
                  <a:schemeClr val="bg1"/>
                </a:solidFill>
                <a:effectLst/>
                <a:latin typeface="source-serif-pro"/>
              </a:rPr>
              <a:t> </a:t>
            </a:r>
            <a:r>
              <a:rPr lang="en-US" sz="1100" b="0" i="0" dirty="0" err="1">
                <a:solidFill>
                  <a:schemeClr val="bg1"/>
                </a:solidFill>
                <a:effectLst/>
                <a:latin typeface="source-serif-pro"/>
              </a:rPr>
              <a:t>kita</a:t>
            </a:r>
            <a:r>
              <a:rPr lang="en-US" sz="1100" b="0" i="0" dirty="0">
                <a:solidFill>
                  <a:schemeClr val="bg1"/>
                </a:solidFill>
                <a:effectLst/>
                <a:latin typeface="source-serif-pro"/>
              </a:rPr>
              <a:t> </a:t>
            </a:r>
            <a:r>
              <a:rPr lang="en-US" sz="1100" b="0" i="0" dirty="0" err="1">
                <a:solidFill>
                  <a:schemeClr val="bg1"/>
                </a:solidFill>
                <a:effectLst/>
                <a:latin typeface="source-serif-pro"/>
              </a:rPr>
              <a:t>akan</a:t>
            </a:r>
            <a:r>
              <a:rPr lang="en-US" sz="1100" b="0" i="0" dirty="0">
                <a:solidFill>
                  <a:schemeClr val="bg1"/>
                </a:solidFill>
                <a:effectLst/>
                <a:latin typeface="source-serif-pro"/>
              </a:rPr>
              <a:t> </a:t>
            </a:r>
            <a:r>
              <a:rPr lang="en-US" sz="1100" b="0" i="0" dirty="0" err="1">
                <a:solidFill>
                  <a:schemeClr val="bg1"/>
                </a:solidFill>
                <a:effectLst/>
                <a:latin typeface="source-serif-pro"/>
              </a:rPr>
              <a:t>mengambil</a:t>
            </a:r>
            <a:r>
              <a:rPr lang="en-US" sz="1100" b="0" i="0" dirty="0">
                <a:solidFill>
                  <a:schemeClr val="bg1"/>
                </a:solidFill>
                <a:effectLst/>
                <a:latin typeface="source-serif-pro"/>
              </a:rPr>
              <a:t> </a:t>
            </a:r>
            <a:r>
              <a:rPr lang="en-US" sz="1100" b="0" i="0" dirty="0" err="1">
                <a:solidFill>
                  <a:schemeClr val="bg1"/>
                </a:solidFill>
                <a:effectLst/>
                <a:latin typeface="source-serif-pro"/>
              </a:rPr>
              <a:t>kasus</a:t>
            </a:r>
            <a:r>
              <a:rPr lang="en-US" sz="1100" b="0" i="0" dirty="0">
                <a:solidFill>
                  <a:schemeClr val="bg1"/>
                </a:solidFill>
                <a:effectLst/>
                <a:latin typeface="source-serif-pro"/>
              </a:rPr>
              <a:t> </a:t>
            </a:r>
            <a:r>
              <a:rPr lang="en-US" sz="1100" b="0" i="0" dirty="0" err="1">
                <a:solidFill>
                  <a:schemeClr val="bg1"/>
                </a:solidFill>
                <a:effectLst/>
                <a:latin typeface="source-serif-pro"/>
              </a:rPr>
              <a:t>bahwa</a:t>
            </a:r>
            <a:r>
              <a:rPr lang="en-US" sz="1100" b="0" i="0" dirty="0">
                <a:solidFill>
                  <a:schemeClr val="bg1"/>
                </a:solidFill>
                <a:effectLst/>
                <a:latin typeface="source-serif-pro"/>
              </a:rPr>
              <a:t> </a:t>
            </a:r>
            <a:r>
              <a:rPr lang="en-US" sz="1100" b="0" i="0" dirty="0" err="1">
                <a:solidFill>
                  <a:schemeClr val="bg1"/>
                </a:solidFill>
                <a:effectLst/>
                <a:latin typeface="source-serif-pro"/>
              </a:rPr>
              <a:t>terdapat</a:t>
            </a:r>
            <a:r>
              <a:rPr lang="en-US" sz="1100" b="0" i="0" dirty="0">
                <a:solidFill>
                  <a:schemeClr val="bg1"/>
                </a:solidFill>
                <a:effectLst/>
                <a:latin typeface="source-serif-pro"/>
              </a:rPr>
              <a:t> </a:t>
            </a:r>
            <a:r>
              <a:rPr lang="en-US" sz="1100" b="0" i="0" dirty="0" err="1">
                <a:solidFill>
                  <a:schemeClr val="bg1"/>
                </a:solidFill>
                <a:effectLst/>
                <a:latin typeface="source-serif-pro"/>
              </a:rPr>
              <a:t>perusahaan</a:t>
            </a:r>
            <a:r>
              <a:rPr lang="en-US" sz="1100" b="0" i="0" dirty="0">
                <a:solidFill>
                  <a:schemeClr val="bg1"/>
                </a:solidFill>
                <a:effectLst/>
                <a:latin typeface="source-serif-pro"/>
              </a:rPr>
              <a:t> </a:t>
            </a:r>
            <a:r>
              <a:rPr lang="en-US" sz="1100" b="0" i="0" dirty="0" err="1">
                <a:solidFill>
                  <a:schemeClr val="bg1"/>
                </a:solidFill>
                <a:effectLst/>
                <a:latin typeface="source-serif-pro"/>
              </a:rPr>
              <a:t>dibidang</a:t>
            </a:r>
            <a:r>
              <a:rPr lang="en-US" sz="1100" b="0" i="0" dirty="0">
                <a:solidFill>
                  <a:schemeClr val="bg1"/>
                </a:solidFill>
                <a:effectLst/>
                <a:latin typeface="source-serif-pro"/>
              </a:rPr>
              <a:t> </a:t>
            </a:r>
            <a:r>
              <a:rPr lang="en-US" sz="1100" b="0" i="0" dirty="0" err="1">
                <a:solidFill>
                  <a:schemeClr val="bg1"/>
                </a:solidFill>
                <a:effectLst/>
                <a:latin typeface="source-serif-pro"/>
              </a:rPr>
              <a:t>alat</a:t>
            </a:r>
            <a:r>
              <a:rPr lang="en-US" sz="1100" b="0" i="0" dirty="0">
                <a:solidFill>
                  <a:schemeClr val="bg1"/>
                </a:solidFill>
                <a:effectLst/>
                <a:latin typeface="source-serif-pro"/>
              </a:rPr>
              <a:t> </a:t>
            </a:r>
            <a:r>
              <a:rPr lang="en-US" sz="1100" b="0" i="0" dirty="0" err="1">
                <a:solidFill>
                  <a:schemeClr val="bg1"/>
                </a:solidFill>
                <a:effectLst/>
                <a:latin typeface="source-serif-pro"/>
              </a:rPr>
              <a:t>kesehatan</a:t>
            </a:r>
            <a:r>
              <a:rPr lang="en-US" sz="1100" b="0" i="0" dirty="0">
                <a:solidFill>
                  <a:schemeClr val="bg1"/>
                </a:solidFill>
                <a:effectLst/>
                <a:latin typeface="source-serif-pro"/>
              </a:rPr>
              <a:t> yang </a:t>
            </a:r>
            <a:r>
              <a:rPr lang="en-US" sz="1100" b="0" i="0" dirty="0" err="1">
                <a:solidFill>
                  <a:schemeClr val="bg1"/>
                </a:solidFill>
                <a:effectLst/>
                <a:latin typeface="source-serif-pro"/>
              </a:rPr>
              <a:t>memiliki</a:t>
            </a:r>
            <a:r>
              <a:rPr lang="en-US" sz="1100" b="0" i="0" dirty="0">
                <a:solidFill>
                  <a:schemeClr val="bg1"/>
                </a:solidFill>
                <a:effectLst/>
                <a:latin typeface="source-serif-pro"/>
              </a:rPr>
              <a:t> </a:t>
            </a:r>
            <a:r>
              <a:rPr lang="en-US" sz="1100" b="0" i="0" dirty="0" err="1">
                <a:solidFill>
                  <a:schemeClr val="bg1"/>
                </a:solidFill>
                <a:effectLst/>
                <a:latin typeface="source-serif-pro"/>
              </a:rPr>
              <a:t>cabang</a:t>
            </a:r>
            <a:r>
              <a:rPr lang="en-US" sz="1100" b="0" i="0" dirty="0">
                <a:solidFill>
                  <a:schemeClr val="bg1"/>
                </a:solidFill>
                <a:effectLst/>
                <a:latin typeface="source-serif-pro"/>
              </a:rPr>
              <a:t> di Jakarta, Bogor dan juga Bekasi.</a:t>
            </a:r>
          </a:p>
          <a:p>
            <a:pPr marL="228600" lvl="0" indent="-228600" algn="l" rtl="0">
              <a:lnSpc>
                <a:spcPct val="115000"/>
              </a:lnSpc>
              <a:spcBef>
                <a:spcPts val="1400"/>
              </a:spcBef>
              <a:spcAft>
                <a:spcPts val="0"/>
              </a:spcAft>
              <a:buClr>
                <a:schemeClr val="dk1"/>
              </a:buClr>
              <a:buSzPts val="1100"/>
              <a:buFont typeface="+mj-lt"/>
              <a:buAutoNum type="arabicPeriod"/>
            </a:pPr>
            <a:r>
              <a:rPr lang="en-US" sz="1100" b="0" i="0" dirty="0" err="1">
                <a:solidFill>
                  <a:schemeClr val="bg1"/>
                </a:solidFill>
                <a:effectLst/>
                <a:latin typeface="source-serif-pro"/>
              </a:rPr>
              <a:t>kita</a:t>
            </a:r>
            <a:r>
              <a:rPr lang="en-US" sz="1100" b="0" i="0" dirty="0">
                <a:solidFill>
                  <a:schemeClr val="bg1"/>
                </a:solidFill>
                <a:effectLst/>
                <a:latin typeface="source-serif-pro"/>
              </a:rPr>
              <a:t> </a:t>
            </a:r>
            <a:r>
              <a:rPr lang="en-US" sz="1100" b="0" i="0" dirty="0" err="1">
                <a:solidFill>
                  <a:schemeClr val="bg1"/>
                </a:solidFill>
                <a:effectLst/>
                <a:latin typeface="source-serif-pro"/>
              </a:rPr>
              <a:t>membutuhkan</a:t>
            </a:r>
            <a:r>
              <a:rPr lang="en-US" sz="1100" b="0" i="0" dirty="0">
                <a:solidFill>
                  <a:schemeClr val="bg1"/>
                </a:solidFill>
                <a:effectLst/>
                <a:latin typeface="source-serif-pro"/>
              </a:rPr>
              <a:t> </a:t>
            </a:r>
            <a:r>
              <a:rPr lang="en-US" sz="1100" b="0" i="0" dirty="0" err="1">
                <a:solidFill>
                  <a:schemeClr val="bg1"/>
                </a:solidFill>
                <a:effectLst/>
                <a:latin typeface="source-serif-pro"/>
              </a:rPr>
              <a:t>kabel</a:t>
            </a:r>
            <a:r>
              <a:rPr lang="en-US" sz="1100" b="0" i="0" dirty="0">
                <a:solidFill>
                  <a:schemeClr val="bg1"/>
                </a:solidFill>
                <a:effectLst/>
                <a:latin typeface="source-serif-pro"/>
              </a:rPr>
              <a:t> </a:t>
            </a:r>
            <a:r>
              <a:rPr lang="en-US" sz="1100" b="0" i="0" dirty="0" err="1">
                <a:solidFill>
                  <a:schemeClr val="bg1"/>
                </a:solidFill>
                <a:effectLst/>
                <a:latin typeface="source-serif-pro"/>
              </a:rPr>
              <a:t>untuk</a:t>
            </a:r>
            <a:r>
              <a:rPr lang="en-US" sz="1100" b="0" i="0" dirty="0">
                <a:solidFill>
                  <a:schemeClr val="bg1"/>
                </a:solidFill>
                <a:effectLst/>
                <a:latin typeface="source-serif-pro"/>
              </a:rPr>
              <a:t> </a:t>
            </a:r>
            <a:r>
              <a:rPr lang="en-US" sz="1100" b="0" i="0" dirty="0" err="1">
                <a:solidFill>
                  <a:schemeClr val="bg1"/>
                </a:solidFill>
                <a:effectLst/>
                <a:latin typeface="source-serif-pro"/>
              </a:rPr>
              <a:t>menghubungkan</a:t>
            </a:r>
            <a:r>
              <a:rPr lang="en-US" sz="1100" b="0" i="0" dirty="0">
                <a:solidFill>
                  <a:schemeClr val="bg1"/>
                </a:solidFill>
                <a:effectLst/>
                <a:latin typeface="source-serif-pro"/>
              </a:rPr>
              <a:t> </a:t>
            </a:r>
            <a:r>
              <a:rPr lang="en-US" sz="1100" b="0" i="0" dirty="0" err="1">
                <a:solidFill>
                  <a:schemeClr val="bg1"/>
                </a:solidFill>
                <a:effectLst/>
                <a:latin typeface="source-serif-pro"/>
              </a:rPr>
              <a:t>antar</a:t>
            </a:r>
            <a:r>
              <a:rPr lang="en-US" sz="1100" b="0" i="0" dirty="0">
                <a:solidFill>
                  <a:schemeClr val="bg1"/>
                </a:solidFill>
                <a:effectLst/>
                <a:latin typeface="source-serif-pro"/>
              </a:rPr>
              <a:t> </a:t>
            </a:r>
            <a:r>
              <a:rPr lang="en-US" sz="1100" b="0" i="0" dirty="0" err="1">
                <a:solidFill>
                  <a:schemeClr val="bg1"/>
                </a:solidFill>
                <a:effectLst/>
                <a:latin typeface="source-serif-pro"/>
              </a:rPr>
              <a:t>komputer</a:t>
            </a:r>
            <a:r>
              <a:rPr lang="en-US" sz="1100" b="0" i="0" dirty="0">
                <a:solidFill>
                  <a:schemeClr val="bg1"/>
                </a:solidFill>
                <a:effectLst/>
                <a:latin typeface="source-serif-pro"/>
              </a:rPr>
              <a:t> </a:t>
            </a:r>
            <a:r>
              <a:rPr lang="en-US" sz="1100" b="0" i="0" dirty="0" err="1">
                <a:solidFill>
                  <a:schemeClr val="bg1"/>
                </a:solidFill>
                <a:effectLst/>
                <a:latin typeface="source-serif-pro"/>
              </a:rPr>
              <a:t>ke</a:t>
            </a:r>
            <a:r>
              <a:rPr lang="en-US" sz="1100" b="0" i="0" dirty="0">
                <a:solidFill>
                  <a:schemeClr val="bg1"/>
                </a:solidFill>
                <a:effectLst/>
                <a:latin typeface="source-serif-pro"/>
              </a:rPr>
              <a:t> switch, switch </a:t>
            </a:r>
            <a:r>
              <a:rPr lang="en-US" sz="1100" b="0" i="0" dirty="0" err="1">
                <a:solidFill>
                  <a:schemeClr val="bg1"/>
                </a:solidFill>
                <a:effectLst/>
                <a:latin typeface="source-serif-pro"/>
              </a:rPr>
              <a:t>ke</a:t>
            </a:r>
            <a:r>
              <a:rPr lang="en-US" sz="1100" b="0" i="0" dirty="0">
                <a:solidFill>
                  <a:schemeClr val="bg1"/>
                </a:solidFill>
                <a:effectLst/>
                <a:latin typeface="source-serif-pro"/>
              </a:rPr>
              <a:t> </a:t>
            </a:r>
            <a:r>
              <a:rPr lang="en-US" sz="1100" b="0" i="0" dirty="0" err="1">
                <a:solidFill>
                  <a:schemeClr val="bg1"/>
                </a:solidFill>
                <a:effectLst/>
                <a:latin typeface="source-serif-pro"/>
              </a:rPr>
              <a:t>komputer</a:t>
            </a:r>
            <a:r>
              <a:rPr lang="en-US" sz="1100" b="0" i="0" dirty="0">
                <a:solidFill>
                  <a:schemeClr val="bg1"/>
                </a:solidFill>
                <a:effectLst/>
                <a:latin typeface="source-serif-pro"/>
              </a:rPr>
              <a:t>, dan </a:t>
            </a:r>
            <a:r>
              <a:rPr lang="en-US" sz="1100" b="0" i="0" dirty="0" err="1">
                <a:solidFill>
                  <a:schemeClr val="bg1"/>
                </a:solidFill>
                <a:effectLst/>
                <a:latin typeface="source-serif-pro"/>
              </a:rPr>
              <a:t>komputer</a:t>
            </a:r>
            <a:r>
              <a:rPr lang="en-US" sz="1100" b="0" i="0" dirty="0">
                <a:solidFill>
                  <a:schemeClr val="bg1"/>
                </a:solidFill>
                <a:effectLst/>
                <a:latin typeface="source-serif-pro"/>
              </a:rPr>
              <a:t> </a:t>
            </a:r>
            <a:r>
              <a:rPr lang="en-US" sz="1100" b="0" i="0" dirty="0" err="1">
                <a:solidFill>
                  <a:schemeClr val="bg1"/>
                </a:solidFill>
                <a:effectLst/>
                <a:latin typeface="source-serif-pro"/>
              </a:rPr>
              <a:t>ke</a:t>
            </a:r>
            <a:r>
              <a:rPr lang="en-US" sz="1100" b="0" i="0" dirty="0">
                <a:solidFill>
                  <a:schemeClr val="bg1"/>
                </a:solidFill>
                <a:effectLst/>
                <a:latin typeface="source-serif-pro"/>
              </a:rPr>
              <a:t> </a:t>
            </a:r>
            <a:r>
              <a:rPr lang="en-US" sz="1100" b="0" i="0" dirty="0" err="1">
                <a:solidFill>
                  <a:schemeClr val="bg1"/>
                </a:solidFill>
                <a:effectLst/>
                <a:latin typeface="source-serif-pro"/>
              </a:rPr>
              <a:t>komputer</a:t>
            </a:r>
            <a:r>
              <a:rPr lang="en-US" sz="1100" b="0" i="0" dirty="0">
                <a:solidFill>
                  <a:schemeClr val="bg1"/>
                </a:solidFill>
                <a:effectLst/>
                <a:latin typeface="source-serif-pro"/>
              </a:rPr>
              <a:t>. Hal </a:t>
            </a:r>
            <a:r>
              <a:rPr lang="en-US" sz="1100" b="0" i="0" dirty="0" err="1">
                <a:solidFill>
                  <a:schemeClr val="bg1"/>
                </a:solidFill>
                <a:effectLst/>
                <a:latin typeface="source-serif-pro"/>
              </a:rPr>
              <a:t>ini</a:t>
            </a:r>
            <a:r>
              <a:rPr lang="en-US" sz="1100" b="0" i="0" dirty="0">
                <a:solidFill>
                  <a:schemeClr val="bg1"/>
                </a:solidFill>
                <a:effectLst/>
                <a:latin typeface="source-serif-pro"/>
              </a:rPr>
              <a:t> </a:t>
            </a:r>
            <a:r>
              <a:rPr lang="en-US" sz="1100" b="0" i="0" dirty="0" err="1">
                <a:solidFill>
                  <a:schemeClr val="bg1"/>
                </a:solidFill>
                <a:effectLst/>
                <a:latin typeface="source-serif-pro"/>
              </a:rPr>
              <a:t>bertujuan</a:t>
            </a:r>
            <a:r>
              <a:rPr lang="en-US" sz="1100" b="0" i="0" dirty="0">
                <a:solidFill>
                  <a:schemeClr val="bg1"/>
                </a:solidFill>
                <a:effectLst/>
                <a:latin typeface="source-serif-pro"/>
              </a:rPr>
              <a:t> </a:t>
            </a:r>
            <a:r>
              <a:rPr lang="en-US" sz="1100" b="0" i="0" dirty="0" err="1">
                <a:solidFill>
                  <a:schemeClr val="bg1"/>
                </a:solidFill>
                <a:effectLst/>
                <a:latin typeface="source-serif-pro"/>
              </a:rPr>
              <a:t>untuk</a:t>
            </a:r>
            <a:r>
              <a:rPr lang="en-US" sz="1100" b="0" i="0" dirty="0">
                <a:solidFill>
                  <a:schemeClr val="bg1"/>
                </a:solidFill>
                <a:effectLst/>
                <a:latin typeface="source-serif-pro"/>
              </a:rPr>
              <a:t> </a:t>
            </a:r>
            <a:r>
              <a:rPr lang="en-US" sz="1100" b="0" i="0" dirty="0" err="1">
                <a:solidFill>
                  <a:schemeClr val="bg1"/>
                </a:solidFill>
                <a:effectLst/>
                <a:latin typeface="source-serif-pro"/>
              </a:rPr>
              <a:t>mengirim</a:t>
            </a:r>
            <a:r>
              <a:rPr lang="en-US" sz="1100" b="0" i="0" dirty="0">
                <a:solidFill>
                  <a:schemeClr val="bg1"/>
                </a:solidFill>
                <a:effectLst/>
                <a:latin typeface="source-serif-pro"/>
              </a:rPr>
              <a:t> </a:t>
            </a:r>
            <a:r>
              <a:rPr lang="en-US" sz="1100" b="0" i="0" dirty="0" err="1">
                <a:solidFill>
                  <a:schemeClr val="bg1"/>
                </a:solidFill>
                <a:effectLst/>
                <a:latin typeface="source-serif-pro"/>
              </a:rPr>
              <a:t>pesan</a:t>
            </a:r>
            <a:r>
              <a:rPr lang="en-US" sz="1100" b="0" i="0" dirty="0">
                <a:solidFill>
                  <a:schemeClr val="bg1"/>
                </a:solidFill>
                <a:effectLst/>
                <a:latin typeface="source-serif-pro"/>
              </a:rPr>
              <a:t> </a:t>
            </a:r>
            <a:r>
              <a:rPr lang="en-US" sz="1100" b="0" i="0" dirty="0" err="1">
                <a:solidFill>
                  <a:schemeClr val="bg1"/>
                </a:solidFill>
                <a:effectLst/>
                <a:latin typeface="source-serif-pro"/>
              </a:rPr>
              <a:t>bahwa</a:t>
            </a:r>
            <a:r>
              <a:rPr lang="en-US" sz="1100" b="0" i="0" dirty="0">
                <a:solidFill>
                  <a:schemeClr val="bg1"/>
                </a:solidFill>
                <a:effectLst/>
                <a:latin typeface="source-serif-pro"/>
              </a:rPr>
              <a:t> </a:t>
            </a:r>
            <a:r>
              <a:rPr lang="en-US" sz="1100" b="0" i="0" dirty="0" err="1">
                <a:solidFill>
                  <a:schemeClr val="bg1"/>
                </a:solidFill>
                <a:effectLst/>
                <a:latin typeface="source-serif-pro"/>
              </a:rPr>
              <a:t>jaringan</a:t>
            </a:r>
            <a:r>
              <a:rPr lang="en-US" sz="1100" b="0" i="0" dirty="0">
                <a:solidFill>
                  <a:schemeClr val="bg1"/>
                </a:solidFill>
                <a:effectLst/>
                <a:latin typeface="source-serif-pro"/>
              </a:rPr>
              <a:t> </a:t>
            </a:r>
            <a:r>
              <a:rPr lang="en-US" sz="1100" b="0" i="0" dirty="0" err="1">
                <a:solidFill>
                  <a:schemeClr val="bg1"/>
                </a:solidFill>
                <a:effectLst/>
                <a:latin typeface="source-serif-pro"/>
              </a:rPr>
              <a:t>sudah</a:t>
            </a:r>
            <a:r>
              <a:rPr lang="en-US" sz="1100" b="0" i="0" dirty="0">
                <a:solidFill>
                  <a:schemeClr val="bg1"/>
                </a:solidFill>
                <a:effectLst/>
                <a:latin typeface="source-serif-pro"/>
              </a:rPr>
              <a:t> </a:t>
            </a:r>
            <a:r>
              <a:rPr lang="en-US" sz="1100" b="0" i="0" dirty="0" err="1">
                <a:solidFill>
                  <a:schemeClr val="bg1"/>
                </a:solidFill>
                <a:effectLst/>
                <a:latin typeface="source-serif-pro"/>
              </a:rPr>
              <a:t>terpasang</a:t>
            </a:r>
            <a:r>
              <a:rPr lang="en-US" sz="1100" b="0" i="0" dirty="0">
                <a:solidFill>
                  <a:schemeClr val="bg1"/>
                </a:solidFill>
                <a:effectLst/>
                <a:latin typeface="source-serif-pro"/>
              </a:rPr>
              <a:t> </a:t>
            </a:r>
            <a:r>
              <a:rPr lang="en-US" sz="1100" b="0" i="0" dirty="0" err="1">
                <a:solidFill>
                  <a:schemeClr val="bg1"/>
                </a:solidFill>
                <a:effectLst/>
                <a:latin typeface="source-serif-pro"/>
              </a:rPr>
              <a:t>dengan</a:t>
            </a:r>
            <a:r>
              <a:rPr lang="en-US" sz="1100" b="0" i="0" dirty="0">
                <a:solidFill>
                  <a:schemeClr val="bg1"/>
                </a:solidFill>
                <a:effectLst/>
                <a:latin typeface="source-serif-pro"/>
              </a:rPr>
              <a:t> </a:t>
            </a:r>
            <a:r>
              <a:rPr lang="en-US" sz="1100" b="0" i="0" dirty="0" err="1">
                <a:solidFill>
                  <a:schemeClr val="bg1"/>
                </a:solidFill>
                <a:effectLst/>
                <a:latin typeface="source-serif-pro"/>
              </a:rPr>
              <a:t>benar</a:t>
            </a:r>
            <a:r>
              <a:rPr lang="en-US" sz="1100" b="0" i="0" dirty="0">
                <a:solidFill>
                  <a:schemeClr val="bg1"/>
                </a:solidFill>
                <a:effectLst/>
                <a:latin typeface="source-serif-pro"/>
              </a:rPr>
              <a:t> </a:t>
            </a:r>
            <a:r>
              <a:rPr lang="en-US" sz="1100" b="0" i="0" dirty="0" err="1">
                <a:solidFill>
                  <a:schemeClr val="bg1"/>
                </a:solidFill>
                <a:effectLst/>
                <a:latin typeface="source-serif-pro"/>
              </a:rPr>
              <a:t>atau</a:t>
            </a:r>
            <a:r>
              <a:rPr lang="en-US" sz="1100" b="0" i="0" dirty="0">
                <a:solidFill>
                  <a:schemeClr val="bg1"/>
                </a:solidFill>
                <a:effectLst/>
                <a:latin typeface="source-serif-pro"/>
              </a:rPr>
              <a:t> </a:t>
            </a:r>
            <a:r>
              <a:rPr lang="en-US" sz="1100" b="0" i="0" dirty="0" err="1">
                <a:solidFill>
                  <a:schemeClr val="bg1"/>
                </a:solidFill>
                <a:effectLst/>
                <a:latin typeface="source-serif-pro"/>
              </a:rPr>
              <a:t>belum</a:t>
            </a:r>
            <a:r>
              <a:rPr lang="en-US" sz="1100" b="0" i="0" dirty="0">
                <a:solidFill>
                  <a:schemeClr val="bg1"/>
                </a:solidFill>
                <a:effectLst/>
                <a:latin typeface="source-serif-pro"/>
              </a:rPr>
              <a:t>. </a:t>
            </a:r>
            <a:r>
              <a:rPr lang="en-US" sz="1400" b="0" i="0" dirty="0">
                <a:solidFill>
                  <a:schemeClr val="bg1"/>
                </a:solidFill>
                <a:effectLst/>
                <a:latin typeface="source-serif-pro"/>
              </a:rPr>
              <a:t> </a:t>
            </a:r>
            <a:r>
              <a:rPr lang="en-US" sz="1400" b="0" i="0" dirty="0" err="1">
                <a:solidFill>
                  <a:schemeClr val="bg1"/>
                </a:solidFill>
                <a:effectLst/>
                <a:latin typeface="source-serif-pro"/>
              </a:rPr>
              <a:t>Untuk</a:t>
            </a:r>
            <a:r>
              <a:rPr lang="en-US" sz="1400" b="0" i="0" dirty="0">
                <a:solidFill>
                  <a:schemeClr val="bg1"/>
                </a:solidFill>
                <a:effectLst/>
                <a:latin typeface="source-serif-pro"/>
              </a:rPr>
              <a:t> </a:t>
            </a:r>
            <a:r>
              <a:rPr lang="en-US" sz="1400" b="0" i="0" dirty="0" err="1">
                <a:solidFill>
                  <a:schemeClr val="bg1"/>
                </a:solidFill>
                <a:effectLst/>
                <a:latin typeface="source-serif-pro"/>
              </a:rPr>
              <a:t>mengubungkan</a:t>
            </a:r>
            <a:r>
              <a:rPr lang="en-US" sz="1400" b="0" i="0" dirty="0">
                <a:solidFill>
                  <a:schemeClr val="bg1"/>
                </a:solidFill>
                <a:effectLst/>
                <a:latin typeface="source-serif-pro"/>
              </a:rPr>
              <a:t> router </a:t>
            </a:r>
            <a:r>
              <a:rPr lang="en-US" sz="1400" b="0" i="0" dirty="0" err="1">
                <a:solidFill>
                  <a:schemeClr val="bg1"/>
                </a:solidFill>
                <a:effectLst/>
                <a:latin typeface="source-serif-pro"/>
              </a:rPr>
              <a:t>dengan</a:t>
            </a:r>
            <a:r>
              <a:rPr lang="en-US" sz="1400" b="0" i="0" dirty="0">
                <a:solidFill>
                  <a:schemeClr val="bg1"/>
                </a:solidFill>
                <a:effectLst/>
                <a:latin typeface="source-serif-pro"/>
              </a:rPr>
              <a:t> router </a:t>
            </a:r>
            <a:r>
              <a:rPr lang="en-US" sz="1400" b="0" i="0" dirty="0" err="1">
                <a:solidFill>
                  <a:schemeClr val="bg1"/>
                </a:solidFill>
                <a:effectLst/>
                <a:latin typeface="source-serif-pro"/>
              </a:rPr>
              <a:t>dapat</a:t>
            </a:r>
            <a:r>
              <a:rPr lang="en-US" sz="1400" b="0" i="0" dirty="0">
                <a:solidFill>
                  <a:schemeClr val="bg1"/>
                </a:solidFill>
                <a:effectLst/>
                <a:latin typeface="source-serif-pro"/>
              </a:rPr>
              <a:t> </a:t>
            </a:r>
            <a:r>
              <a:rPr lang="en-US" sz="1400" b="0" i="0" dirty="0" err="1">
                <a:solidFill>
                  <a:schemeClr val="bg1"/>
                </a:solidFill>
                <a:effectLst/>
                <a:latin typeface="source-serif-pro"/>
              </a:rPr>
              <a:t>menggunakan</a:t>
            </a:r>
            <a:r>
              <a:rPr lang="en-US" sz="1400" b="0" i="0" dirty="0">
                <a:solidFill>
                  <a:schemeClr val="bg1"/>
                </a:solidFill>
                <a:effectLst/>
                <a:latin typeface="source-serif-pro"/>
              </a:rPr>
              <a:t> </a:t>
            </a:r>
            <a:r>
              <a:rPr lang="en-US" sz="1400" b="0" i="0" dirty="0" err="1">
                <a:solidFill>
                  <a:schemeClr val="bg1"/>
                </a:solidFill>
                <a:effectLst/>
                <a:latin typeface="source-serif-pro"/>
              </a:rPr>
              <a:t>kabel</a:t>
            </a:r>
            <a:r>
              <a:rPr lang="en-US" sz="1400" b="0" i="0" dirty="0">
                <a:solidFill>
                  <a:schemeClr val="bg1"/>
                </a:solidFill>
                <a:effectLst/>
                <a:latin typeface="source-serif-pro"/>
              </a:rPr>
              <a:t> Serial DTE. </a:t>
            </a:r>
            <a:r>
              <a:rPr lang="en-US" sz="1400" b="0" i="0" dirty="0" err="1">
                <a:solidFill>
                  <a:schemeClr val="bg1"/>
                </a:solidFill>
                <a:effectLst/>
                <a:latin typeface="source-serif-pro"/>
              </a:rPr>
              <a:t>menghubungkan</a:t>
            </a:r>
            <a:r>
              <a:rPr lang="en-US" sz="1400" b="0" i="0" dirty="0">
                <a:solidFill>
                  <a:schemeClr val="bg1"/>
                </a:solidFill>
                <a:effectLst/>
                <a:latin typeface="source-serif-pro"/>
              </a:rPr>
              <a:t> </a:t>
            </a:r>
            <a:r>
              <a:rPr lang="en-US" sz="1400" b="0" i="0" dirty="0" err="1">
                <a:solidFill>
                  <a:schemeClr val="bg1"/>
                </a:solidFill>
                <a:effectLst/>
                <a:latin typeface="source-serif-pro"/>
              </a:rPr>
              <a:t>antara</a:t>
            </a:r>
            <a:r>
              <a:rPr lang="en-US" sz="1400" b="0" i="0" dirty="0">
                <a:solidFill>
                  <a:schemeClr val="bg1"/>
                </a:solidFill>
                <a:effectLst/>
                <a:latin typeface="source-serif-pro"/>
              </a:rPr>
              <a:t> switch dan router dan </a:t>
            </a:r>
            <a:r>
              <a:rPr lang="en-US" sz="1400" b="0" i="0" dirty="0" err="1">
                <a:solidFill>
                  <a:schemeClr val="bg1"/>
                </a:solidFill>
                <a:effectLst/>
                <a:latin typeface="source-serif-pro"/>
              </a:rPr>
              <a:t>komputer</a:t>
            </a:r>
            <a:r>
              <a:rPr lang="en-US" sz="1400" b="0" i="0" dirty="0">
                <a:solidFill>
                  <a:schemeClr val="bg1"/>
                </a:solidFill>
                <a:effectLst/>
                <a:latin typeface="source-serif-pro"/>
              </a:rPr>
              <a:t> </a:t>
            </a:r>
            <a:r>
              <a:rPr lang="en-US" sz="1400" b="0" i="0" dirty="0" err="1">
                <a:solidFill>
                  <a:schemeClr val="bg1"/>
                </a:solidFill>
                <a:effectLst/>
                <a:latin typeface="source-serif-pro"/>
              </a:rPr>
              <a:t>dengan</a:t>
            </a:r>
            <a:r>
              <a:rPr lang="en-US" sz="1400" b="0" i="0" dirty="0">
                <a:solidFill>
                  <a:schemeClr val="bg1"/>
                </a:solidFill>
                <a:effectLst/>
                <a:latin typeface="source-serif-pro"/>
              </a:rPr>
              <a:t> switch </a:t>
            </a:r>
            <a:r>
              <a:rPr lang="en-US" sz="1400" b="0" i="0" dirty="0" err="1">
                <a:solidFill>
                  <a:schemeClr val="bg1"/>
                </a:solidFill>
                <a:effectLst/>
                <a:latin typeface="source-serif-pro"/>
              </a:rPr>
              <a:t>dapat</a:t>
            </a:r>
            <a:r>
              <a:rPr lang="en-US" sz="1400" b="0" i="0" dirty="0">
                <a:solidFill>
                  <a:schemeClr val="bg1"/>
                </a:solidFill>
                <a:effectLst/>
                <a:latin typeface="source-serif-pro"/>
              </a:rPr>
              <a:t> </a:t>
            </a:r>
            <a:r>
              <a:rPr lang="en-US" sz="1400" b="0" i="0" dirty="0" err="1">
                <a:solidFill>
                  <a:schemeClr val="bg1"/>
                </a:solidFill>
                <a:effectLst/>
                <a:latin typeface="source-serif-pro"/>
              </a:rPr>
              <a:t>menggunakan</a:t>
            </a:r>
            <a:r>
              <a:rPr lang="en-US" sz="1400" b="0" i="0" dirty="0">
                <a:solidFill>
                  <a:schemeClr val="bg1"/>
                </a:solidFill>
                <a:effectLst/>
                <a:latin typeface="source-serif-pro"/>
              </a:rPr>
              <a:t> </a:t>
            </a:r>
            <a:r>
              <a:rPr lang="en-US" sz="1400" b="0" i="0" dirty="0" err="1">
                <a:solidFill>
                  <a:schemeClr val="bg1"/>
                </a:solidFill>
                <a:effectLst/>
                <a:latin typeface="source-serif-pro"/>
              </a:rPr>
              <a:t>kabel</a:t>
            </a:r>
            <a:r>
              <a:rPr lang="en-US" sz="1400" b="0" i="0" dirty="0">
                <a:solidFill>
                  <a:schemeClr val="bg1"/>
                </a:solidFill>
                <a:effectLst/>
                <a:latin typeface="source-serif-pro"/>
              </a:rPr>
              <a:t> Straight.</a:t>
            </a:r>
          </a:p>
          <a:p>
            <a:pPr marL="228600" lvl="0" indent="-228600" algn="l" rtl="0">
              <a:lnSpc>
                <a:spcPct val="115000"/>
              </a:lnSpc>
              <a:spcBef>
                <a:spcPts val="1400"/>
              </a:spcBef>
              <a:spcAft>
                <a:spcPts val="0"/>
              </a:spcAft>
              <a:buClr>
                <a:schemeClr val="dk1"/>
              </a:buClr>
              <a:buSzPts val="1100"/>
              <a:buFont typeface="+mj-lt"/>
              <a:buAutoNum type="arabicPeriod"/>
            </a:pPr>
            <a:r>
              <a:rPr lang="en-US" sz="1400" b="0" i="0" dirty="0" err="1">
                <a:solidFill>
                  <a:schemeClr val="bg1"/>
                </a:solidFill>
                <a:effectLst/>
                <a:latin typeface="source-serif-pro"/>
              </a:rPr>
              <a:t>konfigurasi</a:t>
            </a:r>
            <a:r>
              <a:rPr lang="en-US" sz="1400" b="0" i="0" dirty="0">
                <a:solidFill>
                  <a:schemeClr val="bg1"/>
                </a:solidFill>
                <a:effectLst/>
                <a:latin typeface="source-serif-pro"/>
              </a:rPr>
              <a:t> IP address </a:t>
            </a:r>
            <a:r>
              <a:rPr lang="en-US" sz="1400" b="0" i="0" dirty="0" err="1">
                <a:solidFill>
                  <a:schemeClr val="bg1"/>
                </a:solidFill>
                <a:effectLst/>
                <a:latin typeface="source-serif-pro"/>
              </a:rPr>
              <a:t>dari</a:t>
            </a:r>
            <a:r>
              <a:rPr lang="en-US" sz="1400" b="0" i="0" dirty="0">
                <a:solidFill>
                  <a:schemeClr val="bg1"/>
                </a:solidFill>
                <a:effectLst/>
                <a:latin typeface="source-serif-pro"/>
              </a:rPr>
              <a:t> </a:t>
            </a:r>
            <a:r>
              <a:rPr lang="en-US" sz="1400" b="0" i="0" dirty="0" err="1">
                <a:solidFill>
                  <a:schemeClr val="bg1"/>
                </a:solidFill>
                <a:effectLst/>
                <a:latin typeface="source-serif-pro"/>
              </a:rPr>
              <a:t>setiap</a:t>
            </a:r>
            <a:r>
              <a:rPr lang="en-US" sz="1400" b="0" i="0" dirty="0">
                <a:solidFill>
                  <a:schemeClr val="bg1"/>
                </a:solidFill>
                <a:effectLst/>
                <a:latin typeface="source-serif-pro"/>
              </a:rPr>
              <a:t> pc </a:t>
            </a:r>
            <a:r>
              <a:rPr lang="en-US" sz="1400" b="0" i="0" dirty="0" err="1">
                <a:solidFill>
                  <a:schemeClr val="bg1"/>
                </a:solidFill>
                <a:effectLst/>
                <a:latin typeface="source-serif-pro"/>
              </a:rPr>
              <a:t>nya</a:t>
            </a:r>
            <a:r>
              <a:rPr lang="en-US" sz="1400" b="0" i="0" dirty="0">
                <a:solidFill>
                  <a:schemeClr val="bg1"/>
                </a:solidFill>
                <a:effectLst/>
                <a:latin typeface="source-serif-pro"/>
              </a:rPr>
              <a:t>. </a:t>
            </a:r>
            <a:r>
              <a:rPr lang="en-US" sz="1100" b="0" i="0" dirty="0">
                <a:solidFill>
                  <a:schemeClr val="bg1"/>
                </a:solidFill>
                <a:effectLst/>
                <a:latin typeface="source-serif-pro"/>
              </a:rPr>
              <a:t>PC1</a:t>
            </a:r>
            <a:br>
              <a:rPr lang="en-US" sz="1100" dirty="0">
                <a:solidFill>
                  <a:schemeClr val="bg1"/>
                </a:solidFill>
              </a:rPr>
            </a:br>
            <a:r>
              <a:rPr lang="en-US" sz="1100" b="0" i="0" dirty="0">
                <a:solidFill>
                  <a:schemeClr val="bg1"/>
                </a:solidFill>
                <a:effectLst/>
                <a:latin typeface="source-serif-pro"/>
              </a:rPr>
              <a:t>Ip add : 192.168.1.3</a:t>
            </a:r>
            <a:br>
              <a:rPr lang="en-US" sz="1100" dirty="0">
                <a:solidFill>
                  <a:schemeClr val="bg1"/>
                </a:solidFill>
              </a:rPr>
            </a:br>
            <a:r>
              <a:rPr lang="en-US" sz="1100" b="0" i="0" dirty="0">
                <a:solidFill>
                  <a:schemeClr val="bg1"/>
                </a:solidFill>
                <a:effectLst/>
                <a:latin typeface="source-serif-pro"/>
              </a:rPr>
              <a:t>Subnet mask : 255.255.255.0</a:t>
            </a:r>
            <a:br>
              <a:rPr lang="en-US" sz="1100" dirty="0">
                <a:solidFill>
                  <a:schemeClr val="bg1"/>
                </a:solidFill>
              </a:rPr>
            </a:br>
            <a:r>
              <a:rPr lang="en-US" sz="1100" b="0" i="0" dirty="0">
                <a:solidFill>
                  <a:schemeClr val="bg1"/>
                </a:solidFill>
                <a:effectLst/>
                <a:latin typeface="source-serif-pro"/>
              </a:rPr>
              <a:t>Gateway : 192.168.1.1</a:t>
            </a:r>
            <a:br>
              <a:rPr lang="en-US" sz="1100" dirty="0">
                <a:solidFill>
                  <a:schemeClr val="bg1"/>
                </a:solidFill>
              </a:rPr>
            </a:br>
            <a:r>
              <a:rPr lang="en-US" sz="1100" b="0" i="0" dirty="0">
                <a:solidFill>
                  <a:schemeClr val="bg1"/>
                </a:solidFill>
                <a:effectLst/>
                <a:latin typeface="source-serif-pro"/>
              </a:rPr>
              <a:t>PC2</a:t>
            </a:r>
            <a:br>
              <a:rPr lang="en-US" sz="1100" dirty="0">
                <a:solidFill>
                  <a:schemeClr val="bg1"/>
                </a:solidFill>
              </a:rPr>
            </a:br>
            <a:r>
              <a:rPr lang="en-US" sz="1100" b="0" i="0" dirty="0">
                <a:solidFill>
                  <a:schemeClr val="bg1"/>
                </a:solidFill>
                <a:effectLst/>
                <a:latin typeface="source-serif-pro"/>
              </a:rPr>
              <a:t>Ip add : 192.168.3.2</a:t>
            </a:r>
            <a:br>
              <a:rPr lang="en-US" sz="1100" dirty="0">
                <a:solidFill>
                  <a:schemeClr val="bg1"/>
                </a:solidFill>
              </a:rPr>
            </a:br>
            <a:r>
              <a:rPr lang="en-US" sz="1100" b="0" i="0" dirty="0">
                <a:solidFill>
                  <a:schemeClr val="bg1"/>
                </a:solidFill>
                <a:effectLst/>
                <a:latin typeface="source-serif-pro"/>
              </a:rPr>
              <a:t>Subnet mask : 255.255.255.0</a:t>
            </a:r>
            <a:br>
              <a:rPr lang="en-US" sz="1100" dirty="0">
                <a:solidFill>
                  <a:schemeClr val="bg1"/>
                </a:solidFill>
              </a:rPr>
            </a:br>
            <a:r>
              <a:rPr lang="en-US" sz="1100" b="0" i="0" dirty="0">
                <a:solidFill>
                  <a:schemeClr val="bg1"/>
                </a:solidFill>
                <a:effectLst/>
                <a:latin typeface="source-serif-pro"/>
              </a:rPr>
              <a:t>Gateway : 192.168.3.1</a:t>
            </a:r>
            <a:br>
              <a:rPr lang="en-US" sz="1100" dirty="0">
                <a:solidFill>
                  <a:schemeClr val="bg1"/>
                </a:solidFill>
              </a:rPr>
            </a:br>
            <a:r>
              <a:rPr lang="en-US" sz="1100" b="0" i="0" dirty="0">
                <a:solidFill>
                  <a:schemeClr val="bg1"/>
                </a:solidFill>
                <a:effectLst/>
                <a:latin typeface="source-serif-pro"/>
              </a:rPr>
              <a:t>PC3</a:t>
            </a:r>
            <a:br>
              <a:rPr lang="en-US" sz="1100" dirty="0">
                <a:solidFill>
                  <a:schemeClr val="bg1"/>
                </a:solidFill>
              </a:rPr>
            </a:br>
            <a:r>
              <a:rPr lang="en-US" sz="1100" b="0" i="0" dirty="0">
                <a:solidFill>
                  <a:schemeClr val="bg1"/>
                </a:solidFill>
                <a:effectLst/>
                <a:latin typeface="source-serif-pro"/>
              </a:rPr>
              <a:t>Ip add : 192.168.3.3</a:t>
            </a:r>
            <a:br>
              <a:rPr lang="en-US" sz="1100" dirty="0">
                <a:solidFill>
                  <a:schemeClr val="bg1"/>
                </a:solidFill>
              </a:rPr>
            </a:br>
            <a:r>
              <a:rPr lang="en-US" sz="1100" b="0" i="0" dirty="0">
                <a:solidFill>
                  <a:schemeClr val="bg1"/>
                </a:solidFill>
                <a:effectLst/>
                <a:latin typeface="source-serif-pro"/>
              </a:rPr>
              <a:t>Subnet mask : 255.255.255.0</a:t>
            </a:r>
            <a:br>
              <a:rPr lang="en-US" sz="1100" dirty="0">
                <a:solidFill>
                  <a:schemeClr val="bg1"/>
                </a:solidFill>
              </a:rPr>
            </a:br>
            <a:r>
              <a:rPr lang="en-US" sz="1100" b="0" i="0" dirty="0">
                <a:solidFill>
                  <a:schemeClr val="bg1"/>
                </a:solidFill>
                <a:effectLst/>
                <a:latin typeface="source-serif-pro"/>
              </a:rPr>
              <a:t>Gateway : 192.168.3.1</a:t>
            </a:r>
            <a:br>
              <a:rPr lang="en-US" sz="1100" dirty="0">
                <a:solidFill>
                  <a:schemeClr val="bg1"/>
                </a:solidFill>
              </a:rPr>
            </a:br>
            <a:r>
              <a:rPr lang="en-US" sz="1100" b="0" i="0" dirty="0">
                <a:solidFill>
                  <a:schemeClr val="bg1"/>
                </a:solidFill>
                <a:effectLst/>
                <a:latin typeface="source-serif-pro"/>
              </a:rPr>
              <a:t>PC4</a:t>
            </a:r>
            <a:br>
              <a:rPr lang="en-US" sz="1100" dirty="0">
                <a:solidFill>
                  <a:schemeClr val="bg1"/>
                </a:solidFill>
              </a:rPr>
            </a:br>
            <a:r>
              <a:rPr lang="en-US" sz="1100" b="0" i="0" dirty="0">
                <a:solidFill>
                  <a:schemeClr val="bg1"/>
                </a:solidFill>
                <a:effectLst/>
                <a:latin typeface="source-serif-pro"/>
              </a:rPr>
              <a:t>Ip add : 192.168.5.2</a:t>
            </a:r>
            <a:br>
              <a:rPr lang="en-US" sz="1100" dirty="0">
                <a:solidFill>
                  <a:schemeClr val="bg1"/>
                </a:solidFill>
              </a:rPr>
            </a:br>
            <a:r>
              <a:rPr lang="en-US" sz="1100" b="0" i="0" dirty="0">
                <a:solidFill>
                  <a:schemeClr val="bg1"/>
                </a:solidFill>
                <a:effectLst/>
                <a:latin typeface="source-serif-pro"/>
              </a:rPr>
              <a:t>Subnet mask : 255.255.255.0</a:t>
            </a:r>
            <a:br>
              <a:rPr lang="en-US" sz="1100" dirty="0">
                <a:solidFill>
                  <a:schemeClr val="bg1"/>
                </a:solidFill>
              </a:rPr>
            </a:br>
            <a:r>
              <a:rPr lang="en-US" sz="1100" b="0" i="0" dirty="0">
                <a:solidFill>
                  <a:schemeClr val="bg1"/>
                </a:solidFill>
                <a:effectLst/>
                <a:latin typeface="source-serif-pro"/>
              </a:rPr>
              <a:t>Gateway : 192.168.5.1</a:t>
            </a:r>
            <a:br>
              <a:rPr lang="en-US" sz="1100" dirty="0">
                <a:solidFill>
                  <a:schemeClr val="bg1"/>
                </a:solidFill>
              </a:rPr>
            </a:br>
            <a:r>
              <a:rPr lang="en-US" sz="1100" b="0" i="0" dirty="0">
                <a:solidFill>
                  <a:schemeClr val="bg1"/>
                </a:solidFill>
                <a:effectLst/>
                <a:latin typeface="source-serif-pro"/>
              </a:rPr>
              <a:t>PC5</a:t>
            </a:r>
            <a:br>
              <a:rPr lang="en-US" sz="1100" dirty="0">
                <a:solidFill>
                  <a:schemeClr val="bg1"/>
                </a:solidFill>
              </a:rPr>
            </a:br>
            <a:r>
              <a:rPr lang="en-US" sz="1100" b="0" i="0" dirty="0">
                <a:solidFill>
                  <a:schemeClr val="bg1"/>
                </a:solidFill>
                <a:effectLst/>
                <a:latin typeface="source-serif-pro"/>
              </a:rPr>
              <a:t>Ip add 192.168.5.3</a:t>
            </a:r>
            <a:br>
              <a:rPr lang="en-US" sz="1100" dirty="0">
                <a:solidFill>
                  <a:schemeClr val="bg1"/>
                </a:solidFill>
              </a:rPr>
            </a:br>
            <a:r>
              <a:rPr lang="en-US" sz="1100" b="0" i="0" dirty="0">
                <a:solidFill>
                  <a:schemeClr val="bg1"/>
                </a:solidFill>
                <a:effectLst/>
                <a:latin typeface="source-serif-pro"/>
              </a:rPr>
              <a:t>Subnet mask : 255.255.255.0</a:t>
            </a:r>
            <a:br>
              <a:rPr lang="en-US" sz="1100" dirty="0">
                <a:solidFill>
                  <a:schemeClr val="bg1"/>
                </a:solidFill>
              </a:rPr>
            </a:br>
            <a:r>
              <a:rPr lang="en-US" sz="1100" b="0" i="0" dirty="0">
                <a:solidFill>
                  <a:schemeClr val="bg1"/>
                </a:solidFill>
                <a:effectLst/>
                <a:latin typeface="source-serif-pro"/>
              </a:rPr>
              <a:t>Gateway : 192.168.5.1</a:t>
            </a:r>
          </a:p>
          <a:p>
            <a:pPr marL="228600" lvl="0" indent="-228600" algn="l" rtl="0">
              <a:lnSpc>
                <a:spcPct val="115000"/>
              </a:lnSpc>
              <a:spcBef>
                <a:spcPts val="1400"/>
              </a:spcBef>
              <a:spcAft>
                <a:spcPts val="0"/>
              </a:spcAft>
              <a:buClr>
                <a:schemeClr val="dk1"/>
              </a:buClr>
              <a:buSzPts val="1100"/>
              <a:buFont typeface="+mj-lt"/>
              <a:buAutoNum type="arabicPeriod"/>
            </a:pPr>
            <a:endParaRPr lang="en-US" sz="1000" dirty="0">
              <a:solidFill>
                <a:schemeClr val="bg1"/>
              </a:solidFill>
            </a:endParaRPr>
          </a:p>
        </p:txBody>
      </p:sp>
      <p:sp>
        <p:nvSpPr>
          <p:cNvPr id="701" name="Google Shape;701;p3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cxnSp>
        <p:nvCxnSpPr>
          <p:cNvPr id="3" name="Straight Connector 2">
            <a:extLst>
              <a:ext uri="{FF2B5EF4-FFF2-40B4-BE49-F238E27FC236}">
                <a16:creationId xmlns:a16="http://schemas.microsoft.com/office/drawing/2014/main" id="{287BC524-11F2-72D8-68EA-03D9BD649689}"/>
              </a:ext>
            </a:extLst>
          </p:cNvPr>
          <p:cNvCxnSpPr>
            <a:cxnSpLocks/>
          </p:cNvCxnSpPr>
          <p:nvPr/>
        </p:nvCxnSpPr>
        <p:spPr>
          <a:xfrm>
            <a:off x="4966447" y="591671"/>
            <a:ext cx="0" cy="3942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7704F-7345-EF41-B9AB-A5DE2437F9E8}"/>
              </a:ext>
            </a:extLst>
          </p:cNvPr>
          <p:cNvCxnSpPr>
            <a:cxnSpLocks/>
          </p:cNvCxnSpPr>
          <p:nvPr/>
        </p:nvCxnSpPr>
        <p:spPr>
          <a:xfrm flipH="1">
            <a:off x="4966442" y="4453657"/>
            <a:ext cx="2034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AEA133-C65A-ADB9-BE88-745A6CF9F1AE}"/>
              </a:ext>
            </a:extLst>
          </p:cNvPr>
          <p:cNvCxnSpPr>
            <a:cxnSpLocks/>
          </p:cNvCxnSpPr>
          <p:nvPr/>
        </p:nvCxnSpPr>
        <p:spPr>
          <a:xfrm>
            <a:off x="7010405" y="591669"/>
            <a:ext cx="0" cy="394266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1">
          <a:extLst>
            <a:ext uri="{FF2B5EF4-FFF2-40B4-BE49-F238E27FC236}">
              <a16:creationId xmlns:a16="http://schemas.microsoft.com/office/drawing/2014/main" id="{9C20800E-68FF-70A5-A8EF-00C3B97A2E1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20C9058-4A1F-FE07-290D-E1AB0C3BDB04}"/>
              </a:ext>
            </a:extLst>
          </p:cNvPr>
          <p:cNvSpPr/>
          <p:nvPr/>
        </p:nvSpPr>
        <p:spPr>
          <a:xfrm>
            <a:off x="484094" y="402291"/>
            <a:ext cx="8175812" cy="4338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Google Shape;402;p28">
            <a:extLst>
              <a:ext uri="{FF2B5EF4-FFF2-40B4-BE49-F238E27FC236}">
                <a16:creationId xmlns:a16="http://schemas.microsoft.com/office/drawing/2014/main" id="{98F01BE9-4E54-73B9-C75F-537873A99CE2}"/>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Sertifikasi Profesi</a:t>
            </a:r>
            <a:endParaRPr dirty="0">
              <a:solidFill>
                <a:schemeClr val="bg1"/>
              </a:solidFill>
            </a:endParaRPr>
          </a:p>
        </p:txBody>
      </p:sp>
      <p:pic>
        <p:nvPicPr>
          <p:cNvPr id="6" name="Picture 5">
            <a:extLst>
              <a:ext uri="{FF2B5EF4-FFF2-40B4-BE49-F238E27FC236}">
                <a16:creationId xmlns:a16="http://schemas.microsoft.com/office/drawing/2014/main" id="{F18A62C9-7C94-0CB2-737A-FCB22826BFFC}"/>
              </a:ext>
            </a:extLst>
          </p:cNvPr>
          <p:cNvPicPr>
            <a:picLocks noChangeAspect="1"/>
          </p:cNvPicPr>
          <p:nvPr/>
        </p:nvPicPr>
        <p:blipFill>
          <a:blip r:embed="rId3"/>
          <a:stretch>
            <a:fillRect/>
          </a:stretch>
        </p:blipFill>
        <p:spPr>
          <a:xfrm>
            <a:off x="4980592" y="2470325"/>
            <a:ext cx="1407493" cy="970684"/>
          </a:xfrm>
          <a:prstGeom prst="rect">
            <a:avLst/>
          </a:prstGeom>
        </p:spPr>
      </p:pic>
      <p:pic>
        <p:nvPicPr>
          <p:cNvPr id="11" name="Picture 10">
            <a:extLst>
              <a:ext uri="{FF2B5EF4-FFF2-40B4-BE49-F238E27FC236}">
                <a16:creationId xmlns:a16="http://schemas.microsoft.com/office/drawing/2014/main" id="{B8235CEE-FD2C-E2A9-79A8-10C99FD86705}"/>
              </a:ext>
            </a:extLst>
          </p:cNvPr>
          <p:cNvPicPr>
            <a:picLocks noChangeAspect="1"/>
          </p:cNvPicPr>
          <p:nvPr/>
        </p:nvPicPr>
        <p:blipFill>
          <a:blip r:embed="rId4"/>
          <a:stretch>
            <a:fillRect/>
          </a:stretch>
        </p:blipFill>
        <p:spPr>
          <a:xfrm>
            <a:off x="1988754" y="1148430"/>
            <a:ext cx="1375331" cy="1134316"/>
          </a:xfrm>
          <a:prstGeom prst="rect">
            <a:avLst/>
          </a:prstGeom>
        </p:spPr>
      </p:pic>
      <p:pic>
        <p:nvPicPr>
          <p:cNvPr id="13" name="Picture 12">
            <a:extLst>
              <a:ext uri="{FF2B5EF4-FFF2-40B4-BE49-F238E27FC236}">
                <a16:creationId xmlns:a16="http://schemas.microsoft.com/office/drawing/2014/main" id="{EFFF08C6-D2FC-E4AA-A456-6A2AA4001165}"/>
              </a:ext>
            </a:extLst>
          </p:cNvPr>
          <p:cNvPicPr>
            <a:picLocks noChangeAspect="1"/>
          </p:cNvPicPr>
          <p:nvPr/>
        </p:nvPicPr>
        <p:blipFill>
          <a:blip r:embed="rId5"/>
          <a:stretch>
            <a:fillRect/>
          </a:stretch>
        </p:blipFill>
        <p:spPr>
          <a:xfrm>
            <a:off x="4029811" y="1287340"/>
            <a:ext cx="1084378" cy="970685"/>
          </a:xfrm>
          <a:prstGeom prst="rect">
            <a:avLst/>
          </a:prstGeom>
        </p:spPr>
      </p:pic>
      <p:pic>
        <p:nvPicPr>
          <p:cNvPr id="15" name="Picture 14">
            <a:extLst>
              <a:ext uri="{FF2B5EF4-FFF2-40B4-BE49-F238E27FC236}">
                <a16:creationId xmlns:a16="http://schemas.microsoft.com/office/drawing/2014/main" id="{C453BE7A-4B25-743F-4B5F-35E1657A82AD}"/>
              </a:ext>
            </a:extLst>
          </p:cNvPr>
          <p:cNvPicPr>
            <a:picLocks noChangeAspect="1"/>
          </p:cNvPicPr>
          <p:nvPr/>
        </p:nvPicPr>
        <p:blipFill>
          <a:blip r:embed="rId6"/>
          <a:stretch>
            <a:fillRect/>
          </a:stretch>
        </p:blipFill>
        <p:spPr>
          <a:xfrm>
            <a:off x="5669577" y="1288803"/>
            <a:ext cx="1375330" cy="852007"/>
          </a:xfrm>
          <a:prstGeom prst="rect">
            <a:avLst/>
          </a:prstGeom>
        </p:spPr>
      </p:pic>
      <p:pic>
        <p:nvPicPr>
          <p:cNvPr id="17" name="Picture 16">
            <a:extLst>
              <a:ext uri="{FF2B5EF4-FFF2-40B4-BE49-F238E27FC236}">
                <a16:creationId xmlns:a16="http://schemas.microsoft.com/office/drawing/2014/main" id="{D19D4281-807F-C47C-A11F-7796D250F8E8}"/>
              </a:ext>
            </a:extLst>
          </p:cNvPr>
          <p:cNvPicPr>
            <a:picLocks noChangeAspect="1"/>
          </p:cNvPicPr>
          <p:nvPr/>
        </p:nvPicPr>
        <p:blipFill>
          <a:blip r:embed="rId7"/>
          <a:stretch>
            <a:fillRect/>
          </a:stretch>
        </p:blipFill>
        <p:spPr>
          <a:xfrm>
            <a:off x="2760445" y="2415698"/>
            <a:ext cx="1189321" cy="1189321"/>
          </a:xfrm>
          <a:prstGeom prst="rect">
            <a:avLst/>
          </a:prstGeom>
        </p:spPr>
      </p:pic>
      <p:pic>
        <p:nvPicPr>
          <p:cNvPr id="19" name="Picture 18">
            <a:extLst>
              <a:ext uri="{FF2B5EF4-FFF2-40B4-BE49-F238E27FC236}">
                <a16:creationId xmlns:a16="http://schemas.microsoft.com/office/drawing/2014/main" id="{A15A3F8F-B242-3A9A-A224-6E72ECD20C7B}"/>
              </a:ext>
            </a:extLst>
          </p:cNvPr>
          <p:cNvPicPr>
            <a:picLocks noChangeAspect="1"/>
          </p:cNvPicPr>
          <p:nvPr/>
        </p:nvPicPr>
        <p:blipFill>
          <a:blip r:embed="rId8"/>
          <a:stretch>
            <a:fillRect/>
          </a:stretch>
        </p:blipFill>
        <p:spPr>
          <a:xfrm>
            <a:off x="4029811" y="3461697"/>
            <a:ext cx="1084378" cy="1084378"/>
          </a:xfrm>
          <a:prstGeom prst="rect">
            <a:avLst/>
          </a:prstGeom>
        </p:spPr>
      </p:pic>
    </p:spTree>
    <p:extLst>
      <p:ext uri="{BB962C8B-B14F-4D97-AF65-F5344CB8AC3E}">
        <p14:creationId xmlns:p14="http://schemas.microsoft.com/office/powerpoint/2010/main" val="157460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6DDDAA99-1945-36F4-8A76-53D24DC1575E}"/>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F0E1E59E-A34F-95F9-1223-1481402A507B}"/>
              </a:ext>
            </a:extLst>
          </p:cNvPr>
          <p:cNvSpPr txBox="1"/>
          <p:nvPr/>
        </p:nvSpPr>
        <p:spPr>
          <a:xfrm>
            <a:off x="1048350" y="21557"/>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FFFFFF"/>
                </a:solidFill>
              </a:rPr>
              <a:t>Instructions	</a:t>
            </a:r>
            <a:endParaRPr sz="2400" dirty="0">
              <a:solidFill>
                <a:srgbClr val="FFFFFF"/>
              </a:solidFill>
            </a:endParaRPr>
          </a:p>
        </p:txBody>
      </p:sp>
      <p:sp>
        <p:nvSpPr>
          <p:cNvPr id="700" name="Google Shape;700;p39">
            <a:extLst>
              <a:ext uri="{FF2B5EF4-FFF2-40B4-BE49-F238E27FC236}">
                <a16:creationId xmlns:a16="http://schemas.microsoft.com/office/drawing/2014/main" id="{4F4B5F00-37ED-FD09-EE3E-67D4CB993448}"/>
              </a:ext>
            </a:extLst>
          </p:cNvPr>
          <p:cNvSpPr txBox="1"/>
          <p:nvPr/>
        </p:nvSpPr>
        <p:spPr>
          <a:xfrm>
            <a:off x="1317291" y="604640"/>
            <a:ext cx="7047300" cy="3929700"/>
          </a:xfrm>
          <a:prstGeom prst="rect">
            <a:avLst/>
          </a:prstGeom>
          <a:noFill/>
          <a:ln>
            <a:noFill/>
          </a:ln>
        </p:spPr>
        <p:txBody>
          <a:bodyPr spcFirstLastPara="1" wrap="square" lIns="91425" tIns="91425" rIns="91425" bIns="91425" numCol="2" anchor="t" anchorCtr="0">
            <a:noAutofit/>
          </a:bodyPr>
          <a:lstStyle/>
          <a:p>
            <a:pPr marL="228600" lvl="0" indent="-228600" algn="l" rtl="0">
              <a:lnSpc>
                <a:spcPct val="115000"/>
              </a:lnSpc>
              <a:spcBef>
                <a:spcPts val="1400"/>
              </a:spcBef>
              <a:spcAft>
                <a:spcPts val="0"/>
              </a:spcAft>
              <a:buClr>
                <a:schemeClr val="dk1"/>
              </a:buClr>
              <a:buSzPts val="1100"/>
              <a:buFont typeface="+mj-lt"/>
              <a:buAutoNum type="arabicPeriod"/>
            </a:pPr>
            <a:r>
              <a:rPr lang="sv-SE" sz="1100" b="0" i="0" dirty="0">
                <a:solidFill>
                  <a:schemeClr val="bg1"/>
                </a:solidFill>
                <a:effectLst/>
                <a:latin typeface="source-serif-pro"/>
              </a:rPr>
              <a:t>kita masuk ketahap menghubungkan swith dengan router. MASUK CLI</a:t>
            </a:r>
            <a:endParaRPr lang="en-US" sz="1000" dirty="0">
              <a:solidFill>
                <a:schemeClr val="bg1"/>
              </a:solidFill>
            </a:endParaRPr>
          </a:p>
        </p:txBody>
      </p:sp>
      <p:sp>
        <p:nvSpPr>
          <p:cNvPr id="701" name="Google Shape;701;p39">
            <a:extLst>
              <a:ext uri="{FF2B5EF4-FFF2-40B4-BE49-F238E27FC236}">
                <a16:creationId xmlns:a16="http://schemas.microsoft.com/office/drawing/2014/main" id="{448A999D-E078-68C3-1100-9422391CA8B7}"/>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pic>
        <p:nvPicPr>
          <p:cNvPr id="4" name="Picture 3">
            <a:extLst>
              <a:ext uri="{FF2B5EF4-FFF2-40B4-BE49-F238E27FC236}">
                <a16:creationId xmlns:a16="http://schemas.microsoft.com/office/drawing/2014/main" id="{4DD77795-F701-92C2-C632-CF902C7CEBF9}"/>
              </a:ext>
            </a:extLst>
          </p:cNvPr>
          <p:cNvPicPr>
            <a:picLocks noChangeAspect="1"/>
          </p:cNvPicPr>
          <p:nvPr/>
        </p:nvPicPr>
        <p:blipFill>
          <a:blip r:embed="rId3"/>
          <a:stretch>
            <a:fillRect/>
          </a:stretch>
        </p:blipFill>
        <p:spPr>
          <a:xfrm>
            <a:off x="4572000" y="3048000"/>
            <a:ext cx="4381500" cy="1963918"/>
          </a:xfrm>
          <a:prstGeom prst="rect">
            <a:avLst/>
          </a:prstGeom>
        </p:spPr>
      </p:pic>
      <p:pic>
        <p:nvPicPr>
          <p:cNvPr id="12" name="Picture 11">
            <a:extLst>
              <a:ext uri="{FF2B5EF4-FFF2-40B4-BE49-F238E27FC236}">
                <a16:creationId xmlns:a16="http://schemas.microsoft.com/office/drawing/2014/main" id="{F66ADF0E-D7FA-1DF9-3AB4-C0703574AE8E}"/>
              </a:ext>
            </a:extLst>
          </p:cNvPr>
          <p:cNvPicPr>
            <a:picLocks noChangeAspect="1"/>
          </p:cNvPicPr>
          <p:nvPr/>
        </p:nvPicPr>
        <p:blipFill>
          <a:blip r:embed="rId4"/>
          <a:stretch>
            <a:fillRect/>
          </a:stretch>
        </p:blipFill>
        <p:spPr>
          <a:xfrm>
            <a:off x="4571998" y="963907"/>
            <a:ext cx="4381501" cy="2033752"/>
          </a:xfrm>
          <a:prstGeom prst="rect">
            <a:avLst/>
          </a:prstGeom>
        </p:spPr>
      </p:pic>
      <p:pic>
        <p:nvPicPr>
          <p:cNvPr id="14" name="Picture 13">
            <a:extLst>
              <a:ext uri="{FF2B5EF4-FFF2-40B4-BE49-F238E27FC236}">
                <a16:creationId xmlns:a16="http://schemas.microsoft.com/office/drawing/2014/main" id="{D280A028-9CA2-FC28-82A0-07ABD1348451}"/>
              </a:ext>
            </a:extLst>
          </p:cNvPr>
          <p:cNvPicPr>
            <a:picLocks noChangeAspect="1"/>
          </p:cNvPicPr>
          <p:nvPr/>
        </p:nvPicPr>
        <p:blipFill>
          <a:blip r:embed="rId5"/>
          <a:stretch>
            <a:fillRect/>
          </a:stretch>
        </p:blipFill>
        <p:spPr>
          <a:xfrm>
            <a:off x="285748" y="2754140"/>
            <a:ext cx="4286250" cy="2000250"/>
          </a:xfrm>
          <a:prstGeom prst="rect">
            <a:avLst/>
          </a:prstGeom>
        </p:spPr>
      </p:pic>
      <p:pic>
        <p:nvPicPr>
          <p:cNvPr id="16" name="Picture 15">
            <a:extLst>
              <a:ext uri="{FF2B5EF4-FFF2-40B4-BE49-F238E27FC236}">
                <a16:creationId xmlns:a16="http://schemas.microsoft.com/office/drawing/2014/main" id="{23B7F5B3-ADFF-9342-444C-E6B6BC60C65C}"/>
              </a:ext>
            </a:extLst>
          </p:cNvPr>
          <p:cNvPicPr>
            <a:picLocks noChangeAspect="1"/>
          </p:cNvPicPr>
          <p:nvPr/>
        </p:nvPicPr>
        <p:blipFill>
          <a:blip r:embed="rId6"/>
          <a:stretch>
            <a:fillRect/>
          </a:stretch>
        </p:blipFill>
        <p:spPr>
          <a:xfrm>
            <a:off x="333375" y="1493165"/>
            <a:ext cx="4191000" cy="1076325"/>
          </a:xfrm>
          <a:prstGeom prst="rect">
            <a:avLst/>
          </a:prstGeom>
        </p:spPr>
      </p:pic>
    </p:spTree>
    <p:extLst>
      <p:ext uri="{BB962C8B-B14F-4D97-AF65-F5344CB8AC3E}">
        <p14:creationId xmlns:p14="http://schemas.microsoft.com/office/powerpoint/2010/main" val="3630534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DC03EDDC-C336-4A7D-DAC1-DBA8AF8583FD}"/>
            </a:ext>
          </a:extLst>
        </p:cNvPr>
        <p:cNvGrpSpPr/>
        <p:nvPr/>
      </p:nvGrpSpPr>
      <p:grpSpPr>
        <a:xfrm>
          <a:off x="0" y="0"/>
          <a:ext cx="0" cy="0"/>
          <a:chOff x="0" y="0"/>
          <a:chExt cx="0" cy="0"/>
        </a:xfrm>
      </p:grpSpPr>
      <p:sp>
        <p:nvSpPr>
          <p:cNvPr id="692" name="Google Shape;692;p38">
            <a:extLst>
              <a:ext uri="{FF2B5EF4-FFF2-40B4-BE49-F238E27FC236}">
                <a16:creationId xmlns:a16="http://schemas.microsoft.com/office/drawing/2014/main" id="{246CDC20-A00C-7F91-6857-DD0161D484E8}"/>
              </a:ext>
            </a:extLst>
          </p:cNvPr>
          <p:cNvSpPr txBox="1"/>
          <p:nvPr/>
        </p:nvSpPr>
        <p:spPr>
          <a:xfrm>
            <a:off x="734585" y="169060"/>
            <a:ext cx="7047300" cy="579050"/>
          </a:xfrm>
          <a:prstGeom prst="rect">
            <a:avLst/>
          </a:prstGeom>
          <a:noFill/>
          <a:ln>
            <a:noFill/>
          </a:ln>
        </p:spPr>
        <p:txBody>
          <a:bodyPr spcFirstLastPara="1" wrap="square" lIns="91425" tIns="91425" rIns="91425" bIns="91425" anchor="t" anchorCtr="0">
            <a:noAutofit/>
          </a:bodyPr>
          <a:lstStyle/>
          <a:p>
            <a:pPr algn="l">
              <a:lnSpc>
                <a:spcPts val="3900"/>
              </a:lnSpc>
              <a:spcAft>
                <a:spcPts val="2400"/>
              </a:spcAft>
            </a:pPr>
            <a:r>
              <a:rPr lang="en-US" sz="3200" b="1" i="0" dirty="0" err="1">
                <a:solidFill>
                  <a:schemeClr val="bg1"/>
                </a:solidFill>
                <a:effectLst/>
                <a:latin typeface="sohne"/>
              </a:rPr>
              <a:t>Membuat</a:t>
            </a:r>
            <a:r>
              <a:rPr lang="en-US" sz="3200" b="1" i="0" dirty="0">
                <a:solidFill>
                  <a:schemeClr val="bg1"/>
                </a:solidFill>
                <a:effectLst/>
                <a:latin typeface="sohne"/>
              </a:rPr>
              <a:t> </a:t>
            </a:r>
            <a:r>
              <a:rPr lang="en-US" sz="3200" b="1" i="0" dirty="0" err="1">
                <a:solidFill>
                  <a:schemeClr val="bg1"/>
                </a:solidFill>
                <a:effectLst/>
                <a:latin typeface="sohne"/>
              </a:rPr>
              <a:t>topologi</a:t>
            </a:r>
            <a:r>
              <a:rPr lang="en-US" sz="3200" b="1" i="0" dirty="0">
                <a:solidFill>
                  <a:schemeClr val="bg1"/>
                </a:solidFill>
                <a:effectLst/>
                <a:latin typeface="sohne"/>
              </a:rPr>
              <a:t> </a:t>
            </a:r>
            <a:r>
              <a:rPr lang="en-US" sz="3200" b="1" i="0" dirty="0" err="1">
                <a:solidFill>
                  <a:schemeClr val="bg1"/>
                </a:solidFill>
                <a:effectLst/>
                <a:latin typeface="sohne"/>
              </a:rPr>
              <a:t>vlan</a:t>
            </a:r>
            <a:r>
              <a:rPr lang="en-US" sz="3200" b="1" i="0" dirty="0">
                <a:solidFill>
                  <a:schemeClr val="bg1"/>
                </a:solidFill>
                <a:effectLst/>
                <a:latin typeface="sohne"/>
              </a:rPr>
              <a:t> dan </a:t>
            </a:r>
            <a:r>
              <a:rPr lang="en-US" sz="3200" b="1" i="0" dirty="0" err="1">
                <a:solidFill>
                  <a:schemeClr val="bg1"/>
                </a:solidFill>
                <a:effectLst/>
                <a:latin typeface="sohne"/>
              </a:rPr>
              <a:t>interVlan</a:t>
            </a:r>
            <a:endParaRPr lang="en-US" sz="3200" b="1" i="0" dirty="0">
              <a:solidFill>
                <a:schemeClr val="bg1"/>
              </a:solidFill>
              <a:effectLst/>
              <a:latin typeface="sohne"/>
            </a:endParaRPr>
          </a:p>
        </p:txBody>
      </p:sp>
      <p:sp>
        <p:nvSpPr>
          <p:cNvPr id="693" name="Google Shape;693;p38">
            <a:extLst>
              <a:ext uri="{FF2B5EF4-FFF2-40B4-BE49-F238E27FC236}">
                <a16:creationId xmlns:a16="http://schemas.microsoft.com/office/drawing/2014/main" id="{08259A8A-CA55-E484-5B4D-1B210F86E443}"/>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6D2D88E2-0667-41A3-029B-A7FE9EC6AFFF}"/>
              </a:ext>
            </a:extLst>
          </p:cNvPr>
          <p:cNvSpPr txBox="1"/>
          <p:nvPr/>
        </p:nvSpPr>
        <p:spPr>
          <a:xfrm>
            <a:off x="895950" y="169060"/>
            <a:ext cx="7047300" cy="44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endParaRPr sz="1000" dirty="0">
              <a:solidFill>
                <a:srgbClr val="FFFFFF"/>
              </a:solidFill>
            </a:endParaRPr>
          </a:p>
        </p:txBody>
      </p:sp>
      <p:pic>
        <p:nvPicPr>
          <p:cNvPr id="4" name="Picture 3">
            <a:extLst>
              <a:ext uri="{FF2B5EF4-FFF2-40B4-BE49-F238E27FC236}">
                <a16:creationId xmlns:a16="http://schemas.microsoft.com/office/drawing/2014/main" id="{B3CA10D0-1E77-8486-C569-37F7404BA26C}"/>
              </a:ext>
            </a:extLst>
          </p:cNvPr>
          <p:cNvPicPr>
            <a:picLocks noChangeAspect="1"/>
          </p:cNvPicPr>
          <p:nvPr/>
        </p:nvPicPr>
        <p:blipFill>
          <a:blip r:embed="rId3"/>
          <a:stretch>
            <a:fillRect/>
          </a:stretch>
        </p:blipFill>
        <p:spPr>
          <a:xfrm>
            <a:off x="1576387" y="1079953"/>
            <a:ext cx="5686425" cy="3575825"/>
          </a:xfrm>
          <a:prstGeom prst="rect">
            <a:avLst/>
          </a:prstGeom>
        </p:spPr>
      </p:pic>
    </p:spTree>
    <p:extLst>
      <p:ext uri="{BB962C8B-B14F-4D97-AF65-F5344CB8AC3E}">
        <p14:creationId xmlns:p14="http://schemas.microsoft.com/office/powerpoint/2010/main" val="58671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EB1FB35E-A51F-2AF2-9E10-48E40852A35A}"/>
            </a:ext>
          </a:extLst>
        </p:cNvPr>
        <p:cNvGrpSpPr/>
        <p:nvPr/>
      </p:nvGrpSpPr>
      <p:grpSpPr>
        <a:xfrm>
          <a:off x="0" y="0"/>
          <a:ext cx="0" cy="0"/>
          <a:chOff x="0" y="0"/>
          <a:chExt cx="0" cy="0"/>
        </a:xfrm>
      </p:grpSpPr>
      <p:sp>
        <p:nvSpPr>
          <p:cNvPr id="692" name="Google Shape;692;p38">
            <a:extLst>
              <a:ext uri="{FF2B5EF4-FFF2-40B4-BE49-F238E27FC236}">
                <a16:creationId xmlns:a16="http://schemas.microsoft.com/office/drawing/2014/main" id="{B5527CAD-88AA-E194-C597-CB86A221BD0A}"/>
              </a:ext>
            </a:extLst>
          </p:cNvPr>
          <p:cNvSpPr txBox="1"/>
          <p:nvPr/>
        </p:nvSpPr>
        <p:spPr>
          <a:xfrm>
            <a:off x="734585" y="169060"/>
            <a:ext cx="7047300" cy="579050"/>
          </a:xfrm>
          <a:prstGeom prst="rect">
            <a:avLst/>
          </a:prstGeom>
          <a:noFill/>
          <a:ln>
            <a:noFill/>
          </a:ln>
        </p:spPr>
        <p:txBody>
          <a:bodyPr spcFirstLastPara="1" wrap="square" lIns="91425" tIns="91425" rIns="91425" bIns="91425" anchor="t" anchorCtr="0">
            <a:noAutofit/>
          </a:bodyPr>
          <a:lstStyle/>
          <a:p>
            <a:pPr algn="l">
              <a:lnSpc>
                <a:spcPts val="3900"/>
              </a:lnSpc>
              <a:spcAft>
                <a:spcPts val="2400"/>
              </a:spcAft>
            </a:pPr>
            <a:r>
              <a:rPr lang="en-US" sz="4000" b="1" i="0" dirty="0">
                <a:solidFill>
                  <a:schemeClr val="bg1"/>
                </a:solidFill>
                <a:effectLst/>
                <a:latin typeface="sohne"/>
              </a:rPr>
              <a:t>Apa </a:t>
            </a:r>
            <a:r>
              <a:rPr lang="en-US" sz="4000" b="1" i="0" dirty="0" err="1">
                <a:solidFill>
                  <a:schemeClr val="bg1"/>
                </a:solidFill>
                <a:effectLst/>
                <a:latin typeface="sohne"/>
              </a:rPr>
              <a:t>itu</a:t>
            </a:r>
            <a:r>
              <a:rPr lang="en-US" sz="4000" b="1" i="0" dirty="0">
                <a:solidFill>
                  <a:schemeClr val="bg1"/>
                </a:solidFill>
                <a:effectLst/>
                <a:latin typeface="sohne"/>
              </a:rPr>
              <a:t> NAT</a:t>
            </a:r>
          </a:p>
        </p:txBody>
      </p:sp>
      <p:sp>
        <p:nvSpPr>
          <p:cNvPr id="693" name="Google Shape;693;p38">
            <a:extLst>
              <a:ext uri="{FF2B5EF4-FFF2-40B4-BE49-F238E27FC236}">
                <a16:creationId xmlns:a16="http://schemas.microsoft.com/office/drawing/2014/main" id="{735CAC48-2472-B329-5F26-D0681CCD65AE}"/>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E70039C5-A357-5D7A-3068-666D02A20951}"/>
              </a:ext>
            </a:extLst>
          </p:cNvPr>
          <p:cNvSpPr txBox="1"/>
          <p:nvPr/>
        </p:nvSpPr>
        <p:spPr>
          <a:xfrm>
            <a:off x="895950" y="169060"/>
            <a:ext cx="7047300" cy="44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endParaRPr sz="1000" dirty="0">
              <a:solidFill>
                <a:srgbClr val="FFFFFF"/>
              </a:solidFill>
            </a:endParaRPr>
          </a:p>
        </p:txBody>
      </p:sp>
      <p:pic>
        <p:nvPicPr>
          <p:cNvPr id="3" name="Picture 2">
            <a:extLst>
              <a:ext uri="{FF2B5EF4-FFF2-40B4-BE49-F238E27FC236}">
                <a16:creationId xmlns:a16="http://schemas.microsoft.com/office/drawing/2014/main" id="{ED1C6487-2593-7E08-106B-7E3AEA5E41B0}"/>
              </a:ext>
            </a:extLst>
          </p:cNvPr>
          <p:cNvPicPr>
            <a:picLocks noChangeAspect="1"/>
          </p:cNvPicPr>
          <p:nvPr/>
        </p:nvPicPr>
        <p:blipFill>
          <a:blip r:embed="rId3"/>
          <a:stretch>
            <a:fillRect/>
          </a:stretch>
        </p:blipFill>
        <p:spPr>
          <a:xfrm>
            <a:off x="501523" y="860612"/>
            <a:ext cx="7836154" cy="3916455"/>
          </a:xfrm>
          <a:prstGeom prst="rect">
            <a:avLst/>
          </a:prstGeom>
        </p:spPr>
      </p:pic>
    </p:spTree>
    <p:extLst>
      <p:ext uri="{BB962C8B-B14F-4D97-AF65-F5344CB8AC3E}">
        <p14:creationId xmlns:p14="http://schemas.microsoft.com/office/powerpoint/2010/main" val="3308527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AF22E210-B87C-2AC0-059E-5088786B708D}"/>
            </a:ext>
          </a:extLst>
        </p:cNvPr>
        <p:cNvGrpSpPr/>
        <p:nvPr/>
      </p:nvGrpSpPr>
      <p:grpSpPr>
        <a:xfrm>
          <a:off x="0" y="0"/>
          <a:ext cx="0" cy="0"/>
          <a:chOff x="0" y="0"/>
          <a:chExt cx="0" cy="0"/>
        </a:xfrm>
      </p:grpSpPr>
      <p:sp>
        <p:nvSpPr>
          <p:cNvPr id="692" name="Google Shape;692;p38">
            <a:extLst>
              <a:ext uri="{FF2B5EF4-FFF2-40B4-BE49-F238E27FC236}">
                <a16:creationId xmlns:a16="http://schemas.microsoft.com/office/drawing/2014/main" id="{0D9BA5F3-A259-810E-C373-390A23794386}"/>
              </a:ext>
            </a:extLst>
          </p:cNvPr>
          <p:cNvSpPr txBox="1"/>
          <p:nvPr/>
        </p:nvSpPr>
        <p:spPr>
          <a:xfrm>
            <a:off x="815267" y="389110"/>
            <a:ext cx="7047300" cy="579050"/>
          </a:xfrm>
          <a:prstGeom prst="rect">
            <a:avLst/>
          </a:prstGeom>
          <a:noFill/>
          <a:ln>
            <a:noFill/>
          </a:ln>
        </p:spPr>
        <p:txBody>
          <a:bodyPr spcFirstLastPara="1" wrap="square" lIns="91425" tIns="91425" rIns="91425" bIns="91425" anchor="t" anchorCtr="0">
            <a:noAutofit/>
          </a:bodyPr>
          <a:lstStyle/>
          <a:p>
            <a:pPr algn="l">
              <a:lnSpc>
                <a:spcPts val="3900"/>
              </a:lnSpc>
              <a:spcAft>
                <a:spcPts val="2400"/>
              </a:spcAft>
            </a:pPr>
            <a:r>
              <a:rPr lang="en-US" sz="4000" b="1" i="0" dirty="0">
                <a:solidFill>
                  <a:schemeClr val="bg1"/>
                </a:solidFill>
                <a:effectLst/>
                <a:latin typeface="sohne"/>
              </a:rPr>
              <a:t>Apa </a:t>
            </a:r>
            <a:r>
              <a:rPr lang="en-US" sz="4000" b="1" i="0" dirty="0" err="1">
                <a:solidFill>
                  <a:schemeClr val="bg1"/>
                </a:solidFill>
                <a:effectLst/>
                <a:latin typeface="sohne"/>
              </a:rPr>
              <a:t>itu</a:t>
            </a:r>
            <a:r>
              <a:rPr lang="en-US" sz="4000" b="1" i="0" dirty="0">
                <a:solidFill>
                  <a:schemeClr val="bg1"/>
                </a:solidFill>
                <a:effectLst/>
                <a:latin typeface="sohne"/>
              </a:rPr>
              <a:t> NAT</a:t>
            </a:r>
          </a:p>
        </p:txBody>
      </p:sp>
      <p:sp>
        <p:nvSpPr>
          <p:cNvPr id="693" name="Google Shape;693;p38">
            <a:extLst>
              <a:ext uri="{FF2B5EF4-FFF2-40B4-BE49-F238E27FC236}">
                <a16:creationId xmlns:a16="http://schemas.microsoft.com/office/drawing/2014/main" id="{F71556BB-5752-E546-623B-15194A003EB0}"/>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5074EF21-4A55-0841-3551-674CEDF64368}"/>
              </a:ext>
            </a:extLst>
          </p:cNvPr>
          <p:cNvSpPr txBox="1"/>
          <p:nvPr/>
        </p:nvSpPr>
        <p:spPr>
          <a:xfrm>
            <a:off x="815267" y="1529894"/>
            <a:ext cx="7047300" cy="3004446"/>
          </a:xfrm>
          <a:prstGeom prst="rect">
            <a:avLst/>
          </a:prstGeom>
          <a:noFill/>
          <a:ln>
            <a:noFill/>
          </a:ln>
        </p:spPr>
        <p:txBody>
          <a:bodyPr spcFirstLastPara="1" wrap="square" lIns="91425" tIns="91425" rIns="91425" bIns="91425" anchor="t" anchorCtr="0">
            <a:noAutofit/>
          </a:bodyPr>
          <a:lstStyle/>
          <a:p>
            <a:pPr algn="l">
              <a:lnSpc>
                <a:spcPts val="2400"/>
              </a:lnSpc>
              <a:buNone/>
            </a:pPr>
            <a:r>
              <a:rPr lang="en-US" sz="1100" b="1" i="0" dirty="0">
                <a:solidFill>
                  <a:schemeClr val="bg1"/>
                </a:solidFill>
                <a:effectLst/>
                <a:latin typeface="source-serif-pro"/>
              </a:rPr>
              <a:t>Apa </a:t>
            </a:r>
            <a:r>
              <a:rPr lang="en-US" sz="1100" b="1" i="0" dirty="0" err="1">
                <a:solidFill>
                  <a:schemeClr val="bg1"/>
                </a:solidFill>
                <a:effectLst/>
                <a:latin typeface="source-serif-pro"/>
              </a:rPr>
              <a:t>itu</a:t>
            </a:r>
            <a:r>
              <a:rPr lang="en-US" sz="1100" b="1" i="0" dirty="0">
                <a:solidFill>
                  <a:schemeClr val="bg1"/>
                </a:solidFill>
                <a:effectLst/>
                <a:latin typeface="source-serif-pro"/>
              </a:rPr>
              <a:t> NAT?</a:t>
            </a:r>
            <a:endParaRPr lang="en-US" sz="1100" b="0" i="0" dirty="0">
              <a:solidFill>
                <a:schemeClr val="bg1"/>
              </a:solidFill>
              <a:effectLst/>
              <a:latin typeface="source-serif-pro"/>
            </a:endParaRPr>
          </a:p>
          <a:p>
            <a:pPr algn="l">
              <a:lnSpc>
                <a:spcPts val="2400"/>
              </a:lnSpc>
            </a:pPr>
            <a:r>
              <a:rPr lang="en-US" sz="1100" b="0" i="0" dirty="0">
                <a:solidFill>
                  <a:schemeClr val="bg1"/>
                </a:solidFill>
                <a:effectLst/>
                <a:latin typeface="source-serif-pro"/>
              </a:rPr>
              <a:t>Network Address Translation (NAT) </a:t>
            </a:r>
            <a:r>
              <a:rPr lang="en-US" sz="1100" b="0" i="0" dirty="0" err="1">
                <a:solidFill>
                  <a:schemeClr val="bg1"/>
                </a:solidFill>
                <a:effectLst/>
                <a:latin typeface="source-serif-pro"/>
              </a:rPr>
              <a:t>adalah</a:t>
            </a:r>
            <a:r>
              <a:rPr lang="en-US" sz="1100" b="0" i="0" dirty="0">
                <a:solidFill>
                  <a:schemeClr val="bg1"/>
                </a:solidFill>
                <a:effectLst/>
                <a:latin typeface="source-serif-pro"/>
              </a:rPr>
              <a:t> </a:t>
            </a:r>
            <a:r>
              <a:rPr lang="en-US" sz="1100" b="0" i="0" dirty="0" err="1">
                <a:solidFill>
                  <a:schemeClr val="bg1"/>
                </a:solidFill>
                <a:effectLst/>
                <a:latin typeface="source-serif-pro"/>
              </a:rPr>
              <a:t>sebuah</a:t>
            </a:r>
            <a:r>
              <a:rPr lang="en-US" sz="1100" b="0" i="0" dirty="0">
                <a:solidFill>
                  <a:schemeClr val="bg1"/>
                </a:solidFill>
                <a:effectLst/>
                <a:latin typeface="source-serif-pro"/>
              </a:rPr>
              <a:t> proses yang </a:t>
            </a:r>
            <a:r>
              <a:rPr lang="en-US" sz="1100" b="0" i="0" dirty="0" err="1">
                <a:solidFill>
                  <a:schemeClr val="bg1"/>
                </a:solidFill>
                <a:effectLst/>
                <a:latin typeface="source-serif-pro"/>
              </a:rPr>
              <a:t>digunakan</a:t>
            </a:r>
            <a:r>
              <a:rPr lang="en-US" sz="1100" b="0" i="0" dirty="0">
                <a:solidFill>
                  <a:schemeClr val="bg1"/>
                </a:solidFill>
                <a:effectLst/>
                <a:latin typeface="source-serif-pro"/>
              </a:rPr>
              <a:t> </a:t>
            </a:r>
            <a:r>
              <a:rPr lang="en-US" sz="1100" b="0" i="0" dirty="0" err="1">
                <a:solidFill>
                  <a:schemeClr val="bg1"/>
                </a:solidFill>
                <a:effectLst/>
                <a:latin typeface="source-serif-pro"/>
              </a:rPr>
              <a:t>dalam</a:t>
            </a:r>
            <a:r>
              <a:rPr lang="en-US" sz="1100" b="0" i="0" dirty="0">
                <a:solidFill>
                  <a:schemeClr val="bg1"/>
                </a:solidFill>
                <a:effectLst/>
                <a:latin typeface="source-serif-pro"/>
              </a:rPr>
              <a:t> </a:t>
            </a:r>
            <a:r>
              <a:rPr lang="en-US" sz="1100" b="0" i="0" dirty="0" err="1">
                <a:solidFill>
                  <a:schemeClr val="bg1"/>
                </a:solidFill>
                <a:effectLst/>
                <a:latin typeface="source-serif-pro"/>
              </a:rPr>
              <a:t>jaringan</a:t>
            </a:r>
            <a:r>
              <a:rPr lang="en-US" sz="1100" b="0" i="0" dirty="0">
                <a:solidFill>
                  <a:schemeClr val="bg1"/>
                </a:solidFill>
                <a:effectLst/>
                <a:latin typeface="source-serif-pro"/>
              </a:rPr>
              <a:t> </a:t>
            </a:r>
            <a:r>
              <a:rPr lang="en-US" sz="1100" b="0" i="0" dirty="0" err="1">
                <a:solidFill>
                  <a:schemeClr val="bg1"/>
                </a:solidFill>
                <a:effectLst/>
                <a:latin typeface="source-serif-pro"/>
              </a:rPr>
              <a:t>komputer</a:t>
            </a:r>
            <a:r>
              <a:rPr lang="en-US" sz="1100" b="0" i="0" dirty="0">
                <a:solidFill>
                  <a:schemeClr val="bg1"/>
                </a:solidFill>
                <a:effectLst/>
                <a:latin typeface="source-serif-pro"/>
              </a:rPr>
              <a:t> </a:t>
            </a:r>
            <a:r>
              <a:rPr lang="en-US" sz="1100" b="0" i="0" dirty="0" err="1">
                <a:solidFill>
                  <a:schemeClr val="bg1"/>
                </a:solidFill>
                <a:effectLst/>
                <a:latin typeface="source-serif-pro"/>
              </a:rPr>
              <a:t>untuk</a:t>
            </a:r>
            <a:r>
              <a:rPr lang="en-US" sz="1100" b="0" i="0" dirty="0">
                <a:solidFill>
                  <a:schemeClr val="bg1"/>
                </a:solidFill>
                <a:effectLst/>
                <a:latin typeface="source-serif-pro"/>
              </a:rPr>
              <a:t> </a:t>
            </a:r>
            <a:r>
              <a:rPr lang="en-US" sz="1100" b="0" i="0" dirty="0" err="1">
                <a:solidFill>
                  <a:schemeClr val="bg1"/>
                </a:solidFill>
                <a:effectLst/>
                <a:latin typeface="source-serif-pro"/>
              </a:rPr>
              <a:t>mengonversi</a:t>
            </a:r>
            <a:r>
              <a:rPr lang="en-US" sz="1100" b="0" i="0" dirty="0">
                <a:solidFill>
                  <a:schemeClr val="bg1"/>
                </a:solidFill>
                <a:effectLst/>
                <a:latin typeface="source-serif-pro"/>
              </a:rPr>
              <a:t> </a:t>
            </a:r>
            <a:r>
              <a:rPr lang="en-US" sz="1100" b="0" i="0" dirty="0" err="1">
                <a:solidFill>
                  <a:schemeClr val="bg1"/>
                </a:solidFill>
                <a:effectLst/>
                <a:latin typeface="source-serif-pro"/>
              </a:rPr>
              <a:t>alamat</a:t>
            </a:r>
            <a:r>
              <a:rPr lang="en-US" sz="1100" b="0" i="0" dirty="0">
                <a:solidFill>
                  <a:schemeClr val="bg1"/>
                </a:solidFill>
                <a:effectLst/>
                <a:latin typeface="source-serif-pro"/>
              </a:rPr>
              <a:t> IP </a:t>
            </a:r>
            <a:r>
              <a:rPr lang="en-US" sz="1100" b="0" i="0" dirty="0" err="1">
                <a:solidFill>
                  <a:schemeClr val="bg1"/>
                </a:solidFill>
                <a:effectLst/>
                <a:latin typeface="source-serif-pro"/>
              </a:rPr>
              <a:t>ke</a:t>
            </a:r>
            <a:r>
              <a:rPr lang="en-US" sz="1100" b="0" i="0" dirty="0">
                <a:solidFill>
                  <a:schemeClr val="bg1"/>
                </a:solidFill>
                <a:effectLst/>
                <a:latin typeface="source-serif-pro"/>
              </a:rPr>
              <a:t> </a:t>
            </a:r>
            <a:r>
              <a:rPr lang="en-US" sz="1100" b="0" i="0" dirty="0" err="1">
                <a:solidFill>
                  <a:schemeClr val="bg1"/>
                </a:solidFill>
                <a:effectLst/>
                <a:latin typeface="source-serif-pro"/>
              </a:rPr>
              <a:t>alamat</a:t>
            </a:r>
            <a:r>
              <a:rPr lang="en-US" sz="1100" b="0" i="0" dirty="0">
                <a:solidFill>
                  <a:schemeClr val="bg1"/>
                </a:solidFill>
                <a:effectLst/>
                <a:latin typeface="source-serif-pro"/>
              </a:rPr>
              <a:t> IP </a:t>
            </a:r>
            <a:r>
              <a:rPr lang="en-US" sz="1100" b="0" i="0" dirty="0" err="1">
                <a:solidFill>
                  <a:schemeClr val="bg1"/>
                </a:solidFill>
                <a:effectLst/>
                <a:latin typeface="source-serif-pro"/>
              </a:rPr>
              <a:t>lainnya</a:t>
            </a:r>
            <a:r>
              <a:rPr lang="en-US" sz="1100" b="0" i="0" dirty="0">
                <a:solidFill>
                  <a:srgbClr val="242424"/>
                </a:solidFill>
                <a:effectLst/>
                <a:latin typeface="source-serif-pro"/>
              </a:rPr>
              <a:t>.</a:t>
            </a:r>
          </a:p>
          <a:p>
            <a:pPr algn="l">
              <a:lnSpc>
                <a:spcPts val="2400"/>
              </a:lnSpc>
            </a:pPr>
            <a:endParaRPr lang="en-US" sz="1100" dirty="0">
              <a:solidFill>
                <a:srgbClr val="242424"/>
              </a:solidFill>
              <a:latin typeface="source-serif-pro"/>
            </a:endParaRPr>
          </a:p>
          <a:p>
            <a:pPr algn="l">
              <a:lnSpc>
                <a:spcPts val="2400"/>
              </a:lnSpc>
              <a:buNone/>
            </a:pPr>
            <a:r>
              <a:rPr lang="en-US" sz="1400" b="1" i="0" dirty="0">
                <a:solidFill>
                  <a:schemeClr val="bg1"/>
                </a:solidFill>
                <a:effectLst/>
                <a:latin typeface="source-serif-pro"/>
              </a:rPr>
              <a:t>Tujuan NAT:</a:t>
            </a:r>
            <a:endParaRPr lang="en-US" sz="1400" b="0" i="0" dirty="0">
              <a:solidFill>
                <a:schemeClr val="bg1"/>
              </a:solidFill>
              <a:effectLst/>
              <a:latin typeface="source-serif-pro"/>
            </a:endParaRPr>
          </a:p>
          <a:p>
            <a:pPr algn="l">
              <a:lnSpc>
                <a:spcPts val="2400"/>
              </a:lnSpc>
            </a:pPr>
            <a:r>
              <a:rPr lang="en-US" sz="1400" b="0" i="0" dirty="0">
                <a:solidFill>
                  <a:schemeClr val="bg1"/>
                </a:solidFill>
                <a:effectLst/>
                <a:latin typeface="source-serif-pro"/>
              </a:rPr>
              <a:t>NAT </a:t>
            </a:r>
            <a:r>
              <a:rPr lang="en-US" sz="1400" b="0" i="0" dirty="0" err="1">
                <a:solidFill>
                  <a:schemeClr val="bg1"/>
                </a:solidFill>
                <a:effectLst/>
                <a:latin typeface="source-serif-pro"/>
              </a:rPr>
              <a:t>digunakan</a:t>
            </a:r>
            <a:r>
              <a:rPr lang="en-US" sz="1400" b="0" i="0" dirty="0">
                <a:solidFill>
                  <a:schemeClr val="bg1"/>
                </a:solidFill>
                <a:effectLst/>
                <a:latin typeface="source-serif-pro"/>
              </a:rPr>
              <a:t> </a:t>
            </a:r>
            <a:r>
              <a:rPr lang="en-US" sz="1400" b="0" i="0" dirty="0" err="1">
                <a:solidFill>
                  <a:schemeClr val="bg1"/>
                </a:solidFill>
                <a:effectLst/>
                <a:latin typeface="source-serif-pro"/>
              </a:rPr>
              <a:t>untuk</a:t>
            </a:r>
            <a:r>
              <a:rPr lang="en-US" sz="1400" b="0" i="0" dirty="0">
                <a:solidFill>
                  <a:schemeClr val="bg1"/>
                </a:solidFill>
                <a:effectLst/>
                <a:latin typeface="source-serif-pro"/>
              </a:rPr>
              <a:t> </a:t>
            </a:r>
            <a:r>
              <a:rPr lang="en-US" sz="1400" b="0" i="0" dirty="0" err="1">
                <a:solidFill>
                  <a:schemeClr val="bg1"/>
                </a:solidFill>
                <a:effectLst/>
                <a:latin typeface="source-serif-pro"/>
              </a:rPr>
              <a:t>mengatasi</a:t>
            </a:r>
            <a:r>
              <a:rPr lang="en-US" sz="1400" b="0" i="0" dirty="0">
                <a:solidFill>
                  <a:schemeClr val="bg1"/>
                </a:solidFill>
                <a:effectLst/>
                <a:latin typeface="source-serif-pro"/>
              </a:rPr>
              <a:t> </a:t>
            </a:r>
            <a:r>
              <a:rPr lang="en-US" sz="1400" b="0" i="0" dirty="0" err="1">
                <a:solidFill>
                  <a:schemeClr val="bg1"/>
                </a:solidFill>
                <a:effectLst/>
                <a:latin typeface="source-serif-pro"/>
              </a:rPr>
              <a:t>keterbatasan</a:t>
            </a:r>
            <a:r>
              <a:rPr lang="en-US" sz="1400" b="0" i="0" dirty="0">
                <a:solidFill>
                  <a:schemeClr val="bg1"/>
                </a:solidFill>
                <a:effectLst/>
                <a:latin typeface="source-serif-pro"/>
              </a:rPr>
              <a:t> </a:t>
            </a:r>
            <a:r>
              <a:rPr lang="en-US" sz="1400" b="0" i="0" dirty="0" err="1">
                <a:solidFill>
                  <a:schemeClr val="bg1"/>
                </a:solidFill>
                <a:effectLst/>
                <a:latin typeface="source-serif-pro"/>
              </a:rPr>
              <a:t>jumlah</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yang </a:t>
            </a:r>
            <a:r>
              <a:rPr lang="en-US" sz="1400" b="0" i="0" dirty="0" err="1">
                <a:solidFill>
                  <a:schemeClr val="bg1"/>
                </a:solidFill>
                <a:effectLst/>
                <a:latin typeface="source-serif-pro"/>
              </a:rPr>
              <a:t>tersedia</a:t>
            </a:r>
            <a:r>
              <a:rPr lang="en-US" sz="1400" b="0" i="0" dirty="0">
                <a:solidFill>
                  <a:schemeClr val="bg1"/>
                </a:solidFill>
                <a:effectLst/>
                <a:latin typeface="source-serif-pro"/>
              </a:rPr>
              <a:t> dan </a:t>
            </a:r>
            <a:r>
              <a:rPr lang="en-US" sz="1400" b="0" i="0" dirty="0" err="1">
                <a:solidFill>
                  <a:schemeClr val="bg1"/>
                </a:solidFill>
                <a:effectLst/>
                <a:latin typeface="source-serif-pro"/>
              </a:rPr>
              <a:t>memungkinkan</a:t>
            </a:r>
            <a:r>
              <a:rPr lang="en-US" sz="1400" b="0" i="0" dirty="0">
                <a:solidFill>
                  <a:schemeClr val="bg1"/>
                </a:solidFill>
                <a:effectLst/>
                <a:latin typeface="source-serif-pro"/>
              </a:rPr>
              <a:t> </a:t>
            </a:r>
            <a:r>
              <a:rPr lang="en-US" sz="1400" b="0" i="0" dirty="0" err="1">
                <a:solidFill>
                  <a:schemeClr val="bg1"/>
                </a:solidFill>
                <a:effectLst/>
                <a:latin typeface="source-serif-pro"/>
              </a:rPr>
              <a:t>beberapa</a:t>
            </a:r>
            <a:r>
              <a:rPr lang="en-US" sz="1400" b="0" i="0" dirty="0">
                <a:solidFill>
                  <a:schemeClr val="bg1"/>
                </a:solidFill>
                <a:effectLst/>
                <a:latin typeface="source-serif-pro"/>
              </a:rPr>
              <a:t> </a:t>
            </a:r>
            <a:r>
              <a:rPr lang="en-US" sz="1400" b="0" i="0" dirty="0" err="1">
                <a:solidFill>
                  <a:schemeClr val="bg1"/>
                </a:solidFill>
                <a:effectLst/>
                <a:latin typeface="source-serif-pro"/>
              </a:rPr>
              <a:t>perangkat</a:t>
            </a:r>
            <a:r>
              <a:rPr lang="en-US" sz="1400" b="0" i="0" dirty="0">
                <a:solidFill>
                  <a:schemeClr val="bg1"/>
                </a:solidFill>
                <a:effectLst/>
                <a:latin typeface="source-serif-pro"/>
              </a:rPr>
              <a:t> </a:t>
            </a:r>
            <a:r>
              <a:rPr lang="en-US" sz="1400" b="0" i="0" dirty="0" err="1">
                <a:solidFill>
                  <a:schemeClr val="bg1"/>
                </a:solidFill>
                <a:effectLst/>
                <a:latin typeface="source-serif-pro"/>
              </a:rPr>
              <a:t>dalam</a:t>
            </a:r>
            <a:r>
              <a:rPr lang="en-US" sz="1400" b="0" i="0" dirty="0">
                <a:solidFill>
                  <a:schemeClr val="bg1"/>
                </a:solidFill>
                <a:effectLst/>
                <a:latin typeface="source-serif-pro"/>
              </a:rPr>
              <a:t> </a:t>
            </a:r>
            <a:r>
              <a:rPr lang="en-US" sz="1400" b="0" i="0" dirty="0" err="1">
                <a:solidFill>
                  <a:schemeClr val="bg1"/>
                </a:solidFill>
                <a:effectLst/>
                <a:latin typeface="source-serif-pro"/>
              </a:rPr>
              <a:t>jaringan</a:t>
            </a:r>
            <a:r>
              <a:rPr lang="en-US" sz="1400" b="0" i="0" dirty="0">
                <a:solidFill>
                  <a:schemeClr val="bg1"/>
                </a:solidFill>
                <a:effectLst/>
                <a:latin typeface="source-serif-pro"/>
              </a:rPr>
              <a:t> </a:t>
            </a:r>
            <a:r>
              <a:rPr lang="en-US" sz="1400" b="0" i="0" dirty="0" err="1">
                <a:solidFill>
                  <a:schemeClr val="bg1"/>
                </a:solidFill>
                <a:effectLst/>
                <a:latin typeface="source-serif-pro"/>
              </a:rPr>
              <a:t>lokal</a:t>
            </a:r>
            <a:r>
              <a:rPr lang="en-US" sz="1400" b="0" i="0" dirty="0">
                <a:solidFill>
                  <a:schemeClr val="bg1"/>
                </a:solidFill>
                <a:effectLst/>
                <a:latin typeface="source-serif-pro"/>
              </a:rPr>
              <a:t> </a:t>
            </a:r>
            <a:r>
              <a:rPr lang="en-US" sz="1400" b="0" i="0" dirty="0" err="1">
                <a:solidFill>
                  <a:schemeClr val="bg1"/>
                </a:solidFill>
                <a:effectLst/>
                <a:latin typeface="source-serif-pro"/>
              </a:rPr>
              <a:t>untuk</a:t>
            </a:r>
            <a:r>
              <a:rPr lang="en-US" sz="1400" b="0" i="0" dirty="0">
                <a:solidFill>
                  <a:schemeClr val="bg1"/>
                </a:solidFill>
                <a:effectLst/>
                <a:latin typeface="source-serif-pro"/>
              </a:rPr>
              <a:t> </a:t>
            </a:r>
            <a:r>
              <a:rPr lang="en-US" sz="1400" b="0" i="0" dirty="0" err="1">
                <a:solidFill>
                  <a:schemeClr val="bg1"/>
                </a:solidFill>
                <a:effectLst/>
                <a:latin typeface="source-serif-pro"/>
              </a:rPr>
              <a:t>berbagi</a:t>
            </a:r>
            <a:r>
              <a:rPr lang="en-US" sz="1400" b="0" i="0" dirty="0">
                <a:solidFill>
                  <a:schemeClr val="bg1"/>
                </a:solidFill>
                <a:effectLst/>
                <a:latin typeface="source-serif-pro"/>
              </a:rPr>
              <a:t> </a:t>
            </a:r>
            <a:r>
              <a:rPr lang="en-US" sz="1400" b="0" i="0" dirty="0" err="1">
                <a:solidFill>
                  <a:schemeClr val="bg1"/>
                </a:solidFill>
                <a:effectLst/>
                <a:latin typeface="source-serif-pro"/>
              </a:rPr>
              <a:t>satu</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a:t>
            </a:r>
            <a:r>
              <a:rPr lang="en-US" sz="1400" b="0" i="0" dirty="0" err="1">
                <a:solidFill>
                  <a:schemeClr val="bg1"/>
                </a:solidFill>
                <a:effectLst/>
                <a:latin typeface="source-serif-pro"/>
              </a:rPr>
              <a:t>publik</a:t>
            </a:r>
            <a:r>
              <a:rPr lang="en-US" sz="1400" b="0" i="0" dirty="0">
                <a:solidFill>
                  <a:schemeClr val="bg1"/>
                </a:solidFill>
                <a:effectLst/>
                <a:latin typeface="source-serif-pro"/>
              </a:rPr>
              <a:t>.</a:t>
            </a:r>
          </a:p>
          <a:p>
            <a:pPr algn="l">
              <a:lnSpc>
                <a:spcPts val="2400"/>
              </a:lnSpc>
            </a:pPr>
            <a:endParaRPr lang="en-US" sz="1100" b="0" i="0" dirty="0">
              <a:solidFill>
                <a:srgbClr val="242424"/>
              </a:solidFill>
              <a:effectLst/>
              <a:latin typeface="source-serif-pro"/>
            </a:endParaRPr>
          </a:p>
        </p:txBody>
      </p:sp>
    </p:spTree>
    <p:extLst>
      <p:ext uri="{BB962C8B-B14F-4D97-AF65-F5344CB8AC3E}">
        <p14:creationId xmlns:p14="http://schemas.microsoft.com/office/powerpoint/2010/main" val="3980355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974F27AD-A53F-C8A4-E68A-6BE5B19716A0}"/>
            </a:ext>
          </a:extLst>
        </p:cNvPr>
        <p:cNvGrpSpPr/>
        <p:nvPr/>
      </p:nvGrpSpPr>
      <p:grpSpPr>
        <a:xfrm>
          <a:off x="0" y="0"/>
          <a:ext cx="0" cy="0"/>
          <a:chOff x="0" y="0"/>
          <a:chExt cx="0" cy="0"/>
        </a:xfrm>
      </p:grpSpPr>
      <p:sp>
        <p:nvSpPr>
          <p:cNvPr id="693" name="Google Shape;693;p38">
            <a:extLst>
              <a:ext uri="{FF2B5EF4-FFF2-40B4-BE49-F238E27FC236}">
                <a16:creationId xmlns:a16="http://schemas.microsoft.com/office/drawing/2014/main" id="{DF48F8FA-4862-29AD-970E-22A06AD8B863}"/>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97365261-F6AC-D0CE-8032-9F8CD7D79DBE}"/>
              </a:ext>
            </a:extLst>
          </p:cNvPr>
          <p:cNvSpPr txBox="1"/>
          <p:nvPr/>
        </p:nvSpPr>
        <p:spPr>
          <a:xfrm>
            <a:off x="1048350" y="1069527"/>
            <a:ext cx="7047300" cy="3004446"/>
          </a:xfrm>
          <a:prstGeom prst="rect">
            <a:avLst/>
          </a:prstGeom>
          <a:noFill/>
          <a:ln>
            <a:noFill/>
          </a:ln>
        </p:spPr>
        <p:txBody>
          <a:bodyPr spcFirstLastPara="1" wrap="square" lIns="91425" tIns="91425" rIns="91425" bIns="91425" anchor="t" anchorCtr="0">
            <a:noAutofit/>
          </a:bodyPr>
          <a:lstStyle/>
          <a:p>
            <a:pPr algn="l">
              <a:lnSpc>
                <a:spcPts val="2400"/>
              </a:lnSpc>
              <a:buNone/>
            </a:pPr>
            <a:r>
              <a:rPr lang="en-US" sz="1400" b="1" i="0" dirty="0">
                <a:solidFill>
                  <a:schemeClr val="bg1"/>
                </a:solidFill>
                <a:effectLst/>
                <a:latin typeface="source-serif-pro"/>
              </a:rPr>
              <a:t>Jenis NAT:</a:t>
            </a:r>
            <a:endParaRPr lang="en-US" sz="1400" b="0" i="0" dirty="0">
              <a:solidFill>
                <a:schemeClr val="bg1"/>
              </a:solidFill>
              <a:effectLst/>
              <a:latin typeface="source-serif-pro"/>
            </a:endParaRPr>
          </a:p>
          <a:p>
            <a:pPr algn="l">
              <a:lnSpc>
                <a:spcPts val="2400"/>
              </a:lnSpc>
              <a:buFont typeface="Arial" panose="020B0604020202020204" pitchFamily="34" charset="0"/>
              <a:buChar char="•"/>
            </a:pPr>
            <a:r>
              <a:rPr lang="en-US" sz="1400" b="1" i="0" dirty="0">
                <a:solidFill>
                  <a:schemeClr val="bg1"/>
                </a:solidFill>
                <a:effectLst/>
                <a:latin typeface="source-serif-pro"/>
              </a:rPr>
              <a:t>Static NAT:</a:t>
            </a:r>
            <a:r>
              <a:rPr lang="en-US" sz="1400" b="0" i="0" dirty="0">
                <a:solidFill>
                  <a:schemeClr val="bg1"/>
                </a:solidFill>
                <a:effectLst/>
                <a:latin typeface="source-serif-pro"/>
              </a:rPr>
              <a:t> </a:t>
            </a:r>
            <a:r>
              <a:rPr lang="en-US" sz="1400" b="0" i="0" dirty="0" err="1">
                <a:solidFill>
                  <a:schemeClr val="bg1"/>
                </a:solidFill>
                <a:effectLst/>
                <a:latin typeface="source-serif-pro"/>
              </a:rPr>
              <a:t>Mengalokasikan</a:t>
            </a:r>
            <a:r>
              <a:rPr lang="en-US" sz="1400" b="0" i="0" dirty="0">
                <a:solidFill>
                  <a:schemeClr val="bg1"/>
                </a:solidFill>
                <a:effectLst/>
                <a:latin typeface="source-serif-pro"/>
              </a:rPr>
              <a:t> </a:t>
            </a:r>
            <a:r>
              <a:rPr lang="en-US" sz="1400" b="0" i="0" dirty="0" err="1">
                <a:solidFill>
                  <a:schemeClr val="bg1"/>
                </a:solidFill>
                <a:effectLst/>
                <a:latin typeface="source-serif-pro"/>
              </a:rPr>
              <a:t>satu</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a:t>
            </a:r>
            <a:r>
              <a:rPr lang="en-US" sz="1400" b="0" i="0" dirty="0" err="1">
                <a:solidFill>
                  <a:schemeClr val="bg1"/>
                </a:solidFill>
                <a:effectLst/>
                <a:latin typeface="source-serif-pro"/>
              </a:rPr>
              <a:t>lokal</a:t>
            </a:r>
            <a:r>
              <a:rPr lang="en-US" sz="1400" b="0" i="0" dirty="0">
                <a:solidFill>
                  <a:schemeClr val="bg1"/>
                </a:solidFill>
                <a:effectLst/>
                <a:latin typeface="source-serif-pro"/>
              </a:rPr>
              <a:t> </a:t>
            </a:r>
            <a:r>
              <a:rPr lang="en-US" sz="1400" b="0" i="0" dirty="0" err="1">
                <a:solidFill>
                  <a:schemeClr val="bg1"/>
                </a:solidFill>
                <a:effectLst/>
                <a:latin typeface="source-serif-pro"/>
              </a:rPr>
              <a:t>tetap</a:t>
            </a:r>
            <a:r>
              <a:rPr lang="en-US" sz="1400" b="0" i="0" dirty="0">
                <a:solidFill>
                  <a:schemeClr val="bg1"/>
                </a:solidFill>
                <a:effectLst/>
                <a:latin typeface="source-serif-pro"/>
              </a:rPr>
              <a:t> </a:t>
            </a:r>
            <a:r>
              <a:rPr lang="en-US" sz="1400" b="0" i="0" dirty="0" err="1">
                <a:solidFill>
                  <a:schemeClr val="bg1"/>
                </a:solidFill>
                <a:effectLst/>
                <a:latin typeface="source-serif-pro"/>
              </a:rPr>
              <a:t>ke</a:t>
            </a:r>
            <a:r>
              <a:rPr lang="en-US" sz="1400" b="0" i="0" dirty="0">
                <a:solidFill>
                  <a:schemeClr val="bg1"/>
                </a:solidFill>
                <a:effectLst/>
                <a:latin typeface="source-serif-pro"/>
              </a:rPr>
              <a:t> </a:t>
            </a:r>
            <a:r>
              <a:rPr lang="en-US" sz="1400" b="0" i="0" dirty="0" err="1">
                <a:solidFill>
                  <a:schemeClr val="bg1"/>
                </a:solidFill>
                <a:effectLst/>
                <a:latin typeface="source-serif-pro"/>
              </a:rPr>
              <a:t>satu</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a:t>
            </a:r>
            <a:r>
              <a:rPr lang="en-US" sz="1400" b="0" i="0" dirty="0" err="1">
                <a:solidFill>
                  <a:schemeClr val="bg1"/>
                </a:solidFill>
                <a:effectLst/>
                <a:latin typeface="source-serif-pro"/>
              </a:rPr>
              <a:t>publik</a:t>
            </a:r>
            <a:r>
              <a:rPr lang="en-US" sz="1400" b="0" i="0" dirty="0">
                <a:solidFill>
                  <a:schemeClr val="bg1"/>
                </a:solidFill>
                <a:effectLst/>
                <a:latin typeface="source-serif-pro"/>
              </a:rPr>
              <a:t> </a:t>
            </a:r>
            <a:r>
              <a:rPr lang="en-US" sz="1400" b="0" i="0" dirty="0" err="1">
                <a:solidFill>
                  <a:schemeClr val="bg1"/>
                </a:solidFill>
                <a:effectLst/>
                <a:latin typeface="source-serif-pro"/>
              </a:rPr>
              <a:t>tertentu</a:t>
            </a:r>
            <a:r>
              <a:rPr lang="en-US" sz="1400" b="0" i="0" dirty="0">
                <a:solidFill>
                  <a:schemeClr val="bg1"/>
                </a:solidFill>
                <a:effectLst/>
                <a:latin typeface="source-serif-pro"/>
              </a:rPr>
              <a:t>.</a:t>
            </a:r>
          </a:p>
          <a:p>
            <a:pPr algn="l">
              <a:lnSpc>
                <a:spcPts val="2400"/>
              </a:lnSpc>
              <a:buFont typeface="Arial" panose="020B0604020202020204" pitchFamily="34" charset="0"/>
              <a:buChar char="•"/>
            </a:pPr>
            <a:r>
              <a:rPr lang="en-US" sz="1400" b="1" i="0" dirty="0">
                <a:solidFill>
                  <a:schemeClr val="bg1"/>
                </a:solidFill>
                <a:effectLst/>
                <a:latin typeface="source-serif-pro"/>
              </a:rPr>
              <a:t>Dynamic NAT:</a:t>
            </a:r>
            <a:r>
              <a:rPr lang="en-US" sz="1400" b="0" i="0" dirty="0">
                <a:solidFill>
                  <a:schemeClr val="bg1"/>
                </a:solidFill>
                <a:effectLst/>
                <a:latin typeface="source-serif-pro"/>
              </a:rPr>
              <a:t> </a:t>
            </a:r>
            <a:r>
              <a:rPr lang="en-US" sz="1400" b="0" i="0" dirty="0" err="1">
                <a:solidFill>
                  <a:schemeClr val="bg1"/>
                </a:solidFill>
                <a:effectLst/>
                <a:latin typeface="source-serif-pro"/>
              </a:rPr>
              <a:t>Mengalokasikan</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a:t>
            </a:r>
            <a:r>
              <a:rPr lang="en-US" sz="1400" b="0" i="0" dirty="0" err="1">
                <a:solidFill>
                  <a:schemeClr val="bg1"/>
                </a:solidFill>
                <a:effectLst/>
                <a:latin typeface="source-serif-pro"/>
              </a:rPr>
              <a:t>publik</a:t>
            </a:r>
            <a:r>
              <a:rPr lang="en-US" sz="1400" b="0" i="0" dirty="0">
                <a:solidFill>
                  <a:schemeClr val="bg1"/>
                </a:solidFill>
                <a:effectLst/>
                <a:latin typeface="source-serif-pro"/>
              </a:rPr>
              <a:t> </a:t>
            </a:r>
            <a:r>
              <a:rPr lang="en-US" sz="1400" b="0" i="0" dirty="0" err="1">
                <a:solidFill>
                  <a:schemeClr val="bg1"/>
                </a:solidFill>
                <a:effectLst/>
                <a:latin typeface="source-serif-pro"/>
              </a:rPr>
              <a:t>secara</a:t>
            </a:r>
            <a:r>
              <a:rPr lang="en-US" sz="1400" b="0" i="0" dirty="0">
                <a:solidFill>
                  <a:schemeClr val="bg1"/>
                </a:solidFill>
                <a:effectLst/>
                <a:latin typeface="source-serif-pro"/>
              </a:rPr>
              <a:t> </a:t>
            </a:r>
            <a:r>
              <a:rPr lang="en-US" sz="1400" b="0" i="0" dirty="0" err="1">
                <a:solidFill>
                  <a:schemeClr val="bg1"/>
                </a:solidFill>
                <a:effectLst/>
                <a:latin typeface="source-serif-pro"/>
              </a:rPr>
              <a:t>dinamis</a:t>
            </a:r>
            <a:r>
              <a:rPr lang="en-US" sz="1400" b="0" i="0" dirty="0">
                <a:solidFill>
                  <a:schemeClr val="bg1"/>
                </a:solidFill>
                <a:effectLst/>
                <a:latin typeface="source-serif-pro"/>
              </a:rPr>
              <a:t> </a:t>
            </a:r>
            <a:r>
              <a:rPr lang="en-US" sz="1400" b="0" i="0" dirty="0" err="1">
                <a:solidFill>
                  <a:schemeClr val="bg1"/>
                </a:solidFill>
                <a:effectLst/>
                <a:latin typeface="source-serif-pro"/>
              </a:rPr>
              <a:t>dari</a:t>
            </a:r>
            <a:r>
              <a:rPr lang="en-US" sz="1400" b="0" i="0" dirty="0">
                <a:solidFill>
                  <a:schemeClr val="bg1"/>
                </a:solidFill>
                <a:effectLst/>
                <a:latin typeface="source-serif-pro"/>
              </a:rPr>
              <a:t> pool </a:t>
            </a:r>
            <a:r>
              <a:rPr lang="en-US" sz="1400" b="0" i="0" dirty="0" err="1">
                <a:solidFill>
                  <a:schemeClr val="bg1"/>
                </a:solidFill>
                <a:effectLst/>
                <a:latin typeface="source-serif-pro"/>
              </a:rPr>
              <a:t>alamat</a:t>
            </a:r>
            <a:r>
              <a:rPr lang="en-US" sz="1400" b="0" i="0" dirty="0">
                <a:solidFill>
                  <a:schemeClr val="bg1"/>
                </a:solidFill>
                <a:effectLst/>
                <a:latin typeface="source-serif-pro"/>
              </a:rPr>
              <a:t> yang </a:t>
            </a:r>
            <a:r>
              <a:rPr lang="en-US" sz="1400" b="0" i="0" dirty="0" err="1">
                <a:solidFill>
                  <a:schemeClr val="bg1"/>
                </a:solidFill>
                <a:effectLst/>
                <a:latin typeface="source-serif-pro"/>
              </a:rPr>
              <a:t>tersedia</a:t>
            </a:r>
            <a:r>
              <a:rPr lang="en-US" sz="1400" b="0" i="0" dirty="0">
                <a:solidFill>
                  <a:schemeClr val="bg1"/>
                </a:solidFill>
                <a:effectLst/>
                <a:latin typeface="source-serif-pro"/>
              </a:rPr>
              <a:t> </a:t>
            </a:r>
            <a:r>
              <a:rPr lang="en-US" sz="1400" b="0" i="0" dirty="0" err="1">
                <a:solidFill>
                  <a:schemeClr val="bg1"/>
                </a:solidFill>
                <a:effectLst/>
                <a:latin typeface="source-serif-pro"/>
              </a:rPr>
              <a:t>ke</a:t>
            </a:r>
            <a:r>
              <a:rPr lang="en-US" sz="1400" b="0" i="0" dirty="0">
                <a:solidFill>
                  <a:schemeClr val="bg1"/>
                </a:solidFill>
                <a:effectLst/>
                <a:latin typeface="source-serif-pro"/>
              </a:rPr>
              <a:t> </a:t>
            </a:r>
            <a:r>
              <a:rPr lang="en-US" sz="1400" b="0" i="0" dirty="0" err="1">
                <a:solidFill>
                  <a:schemeClr val="bg1"/>
                </a:solidFill>
                <a:effectLst/>
                <a:latin typeface="source-serif-pro"/>
              </a:rPr>
              <a:t>perangkat</a:t>
            </a:r>
            <a:r>
              <a:rPr lang="en-US" sz="1400" b="0" i="0" dirty="0">
                <a:solidFill>
                  <a:schemeClr val="bg1"/>
                </a:solidFill>
                <a:effectLst/>
                <a:latin typeface="source-serif-pro"/>
              </a:rPr>
              <a:t> </a:t>
            </a:r>
            <a:r>
              <a:rPr lang="en-US" sz="1400" b="0" i="0" dirty="0" err="1">
                <a:solidFill>
                  <a:schemeClr val="bg1"/>
                </a:solidFill>
                <a:effectLst/>
                <a:latin typeface="source-serif-pro"/>
              </a:rPr>
              <a:t>lokal</a:t>
            </a:r>
            <a:r>
              <a:rPr lang="en-US" sz="1400" b="0" i="0" dirty="0">
                <a:solidFill>
                  <a:schemeClr val="bg1"/>
                </a:solidFill>
                <a:effectLst/>
                <a:latin typeface="source-serif-pro"/>
              </a:rPr>
              <a:t> </a:t>
            </a:r>
            <a:r>
              <a:rPr lang="en-US" sz="1400" b="0" i="0" dirty="0" err="1">
                <a:solidFill>
                  <a:schemeClr val="bg1"/>
                </a:solidFill>
                <a:effectLst/>
                <a:latin typeface="source-serif-pro"/>
              </a:rPr>
              <a:t>ketika</a:t>
            </a:r>
            <a:r>
              <a:rPr lang="en-US" sz="1400" b="0" i="0" dirty="0">
                <a:solidFill>
                  <a:schemeClr val="bg1"/>
                </a:solidFill>
                <a:effectLst/>
                <a:latin typeface="source-serif-pro"/>
              </a:rPr>
              <a:t> </a:t>
            </a:r>
            <a:r>
              <a:rPr lang="en-US" sz="1400" b="0" i="0" dirty="0" err="1">
                <a:solidFill>
                  <a:schemeClr val="bg1"/>
                </a:solidFill>
                <a:effectLst/>
                <a:latin typeface="source-serif-pro"/>
              </a:rPr>
              <a:t>mereka</a:t>
            </a:r>
            <a:r>
              <a:rPr lang="en-US" sz="1400" b="0" i="0" dirty="0">
                <a:solidFill>
                  <a:schemeClr val="bg1"/>
                </a:solidFill>
                <a:effectLst/>
                <a:latin typeface="source-serif-pro"/>
              </a:rPr>
              <a:t> </a:t>
            </a:r>
            <a:r>
              <a:rPr lang="en-US" sz="1400" b="0" i="0" dirty="0" err="1">
                <a:solidFill>
                  <a:schemeClr val="bg1"/>
                </a:solidFill>
                <a:effectLst/>
                <a:latin typeface="source-serif-pro"/>
              </a:rPr>
              <a:t>membutuhkannya</a:t>
            </a:r>
            <a:r>
              <a:rPr lang="en-US" sz="1400" b="0" i="0" dirty="0">
                <a:solidFill>
                  <a:schemeClr val="bg1"/>
                </a:solidFill>
                <a:effectLst/>
                <a:latin typeface="source-serif-pro"/>
              </a:rPr>
              <a:t> (</a:t>
            </a:r>
            <a:r>
              <a:rPr lang="en-US" sz="1400" b="0" i="0" dirty="0" err="1">
                <a:solidFill>
                  <a:schemeClr val="bg1"/>
                </a:solidFill>
                <a:effectLst/>
                <a:latin typeface="source-serif-pro"/>
              </a:rPr>
              <a:t>berbeda</a:t>
            </a:r>
            <a:r>
              <a:rPr lang="en-US" sz="1400" b="0" i="0" dirty="0">
                <a:solidFill>
                  <a:schemeClr val="bg1"/>
                </a:solidFill>
                <a:effectLst/>
                <a:latin typeface="source-serif-pro"/>
              </a:rPr>
              <a:t> </a:t>
            </a:r>
            <a:r>
              <a:rPr lang="en-US" sz="1400" b="0" i="0" dirty="0" err="1">
                <a:solidFill>
                  <a:schemeClr val="bg1"/>
                </a:solidFill>
                <a:effectLst/>
                <a:latin typeface="source-serif-pro"/>
              </a:rPr>
              <a:t>setiap</a:t>
            </a:r>
            <a:r>
              <a:rPr lang="en-US" sz="1400" b="0" i="0" dirty="0">
                <a:solidFill>
                  <a:schemeClr val="bg1"/>
                </a:solidFill>
                <a:effectLst/>
                <a:latin typeface="source-serif-pro"/>
              </a:rPr>
              <a:t> kali </a:t>
            </a:r>
            <a:r>
              <a:rPr lang="en-US" sz="1400" b="0" i="0" dirty="0" err="1">
                <a:solidFill>
                  <a:schemeClr val="bg1"/>
                </a:solidFill>
                <a:effectLst/>
                <a:latin typeface="source-serif-pro"/>
              </a:rPr>
              <a:t>mengirim</a:t>
            </a:r>
            <a:r>
              <a:rPr lang="en-US" sz="1400" b="0" i="0" dirty="0">
                <a:solidFill>
                  <a:schemeClr val="bg1"/>
                </a:solidFill>
                <a:effectLst/>
                <a:latin typeface="source-serif-pro"/>
              </a:rPr>
              <a:t> </a:t>
            </a:r>
            <a:r>
              <a:rPr lang="en-US" sz="1400" b="0" i="0" dirty="0" err="1">
                <a:solidFill>
                  <a:schemeClr val="bg1"/>
                </a:solidFill>
                <a:effectLst/>
                <a:latin typeface="source-serif-pro"/>
              </a:rPr>
              <a:t>paket</a:t>
            </a:r>
            <a:r>
              <a:rPr lang="en-US" sz="1400" b="0" i="0" dirty="0">
                <a:solidFill>
                  <a:schemeClr val="bg1"/>
                </a:solidFill>
                <a:effectLst/>
                <a:latin typeface="source-serif-pro"/>
              </a:rPr>
              <a:t>).</a:t>
            </a:r>
          </a:p>
          <a:p>
            <a:pPr algn="l">
              <a:lnSpc>
                <a:spcPts val="2400"/>
              </a:lnSpc>
              <a:buFont typeface="Arial" panose="020B0604020202020204" pitchFamily="34" charset="0"/>
              <a:buChar char="•"/>
            </a:pPr>
            <a:r>
              <a:rPr lang="en-US" sz="1400" b="1" i="0" dirty="0">
                <a:solidFill>
                  <a:schemeClr val="bg1"/>
                </a:solidFill>
                <a:effectLst/>
                <a:latin typeface="source-serif-pro"/>
              </a:rPr>
              <a:t>PAT (Port Address Translation):</a:t>
            </a:r>
            <a:r>
              <a:rPr lang="en-US" sz="1400" b="0" i="0" dirty="0">
                <a:solidFill>
                  <a:schemeClr val="bg1"/>
                </a:solidFill>
                <a:effectLst/>
                <a:latin typeface="source-serif-pro"/>
              </a:rPr>
              <a:t> </a:t>
            </a:r>
            <a:r>
              <a:rPr lang="en-US" sz="1400" b="0" i="0" dirty="0" err="1">
                <a:solidFill>
                  <a:schemeClr val="bg1"/>
                </a:solidFill>
                <a:effectLst/>
                <a:latin typeface="source-serif-pro"/>
              </a:rPr>
              <a:t>Menggunakan</a:t>
            </a:r>
            <a:r>
              <a:rPr lang="en-US" sz="1400" b="0" i="0" dirty="0">
                <a:solidFill>
                  <a:schemeClr val="bg1"/>
                </a:solidFill>
                <a:effectLst/>
                <a:latin typeface="source-serif-pro"/>
              </a:rPr>
              <a:t> </a:t>
            </a:r>
            <a:r>
              <a:rPr lang="en-US" sz="1400" b="0" i="0" dirty="0" err="1">
                <a:solidFill>
                  <a:schemeClr val="bg1"/>
                </a:solidFill>
                <a:effectLst/>
                <a:latin typeface="source-serif-pro"/>
              </a:rPr>
              <a:t>satu</a:t>
            </a:r>
            <a:r>
              <a:rPr lang="en-US" sz="1400" b="0" i="0" dirty="0">
                <a:solidFill>
                  <a:schemeClr val="bg1"/>
                </a:solidFill>
                <a:effectLst/>
                <a:latin typeface="source-serif-pro"/>
              </a:rPr>
              <a:t> </a:t>
            </a:r>
            <a:r>
              <a:rPr lang="en-US" sz="1400" b="0" i="0" dirty="0" err="1">
                <a:solidFill>
                  <a:schemeClr val="bg1"/>
                </a:solidFill>
                <a:effectLst/>
                <a:latin typeface="source-serif-pro"/>
              </a:rPr>
              <a:t>alamat</a:t>
            </a:r>
            <a:r>
              <a:rPr lang="en-US" sz="1400" b="0" i="0" dirty="0">
                <a:solidFill>
                  <a:schemeClr val="bg1"/>
                </a:solidFill>
                <a:effectLst/>
                <a:latin typeface="source-serif-pro"/>
              </a:rPr>
              <a:t> IP </a:t>
            </a:r>
            <a:r>
              <a:rPr lang="en-US" sz="1400" b="0" i="0" dirty="0" err="1">
                <a:solidFill>
                  <a:schemeClr val="bg1"/>
                </a:solidFill>
                <a:effectLst/>
                <a:latin typeface="source-serif-pro"/>
              </a:rPr>
              <a:t>publik</a:t>
            </a:r>
            <a:r>
              <a:rPr lang="en-US" sz="1400" b="0" i="0" dirty="0">
                <a:solidFill>
                  <a:schemeClr val="bg1"/>
                </a:solidFill>
                <a:effectLst/>
                <a:latin typeface="source-serif-pro"/>
              </a:rPr>
              <a:t> </a:t>
            </a:r>
            <a:r>
              <a:rPr lang="en-US" sz="1400" b="0" i="0" dirty="0" err="1">
                <a:solidFill>
                  <a:schemeClr val="bg1"/>
                </a:solidFill>
                <a:effectLst/>
                <a:latin typeface="source-serif-pro"/>
              </a:rPr>
              <a:t>tetapi</a:t>
            </a:r>
            <a:r>
              <a:rPr lang="en-US" sz="1400" b="0" i="0" dirty="0">
                <a:solidFill>
                  <a:schemeClr val="bg1"/>
                </a:solidFill>
                <a:effectLst/>
                <a:latin typeface="source-serif-pro"/>
              </a:rPr>
              <a:t> </a:t>
            </a:r>
            <a:r>
              <a:rPr lang="en-US" sz="1400" b="0" i="0" dirty="0" err="1">
                <a:solidFill>
                  <a:schemeClr val="bg1"/>
                </a:solidFill>
                <a:effectLst/>
                <a:latin typeface="source-serif-pro"/>
              </a:rPr>
              <a:t>membedakan</a:t>
            </a:r>
            <a:r>
              <a:rPr lang="en-US" sz="1400" b="0" i="0" dirty="0">
                <a:solidFill>
                  <a:schemeClr val="bg1"/>
                </a:solidFill>
                <a:effectLst/>
                <a:latin typeface="source-serif-pro"/>
              </a:rPr>
              <a:t> </a:t>
            </a:r>
            <a:r>
              <a:rPr lang="en-US" sz="1400" b="0" i="0" dirty="0" err="1">
                <a:solidFill>
                  <a:schemeClr val="bg1"/>
                </a:solidFill>
                <a:effectLst/>
                <a:latin typeface="source-serif-pro"/>
              </a:rPr>
              <a:t>perangkat</a:t>
            </a:r>
            <a:r>
              <a:rPr lang="en-US" sz="1400" b="0" i="0" dirty="0">
                <a:solidFill>
                  <a:schemeClr val="bg1"/>
                </a:solidFill>
                <a:effectLst/>
                <a:latin typeface="source-serif-pro"/>
              </a:rPr>
              <a:t> </a:t>
            </a:r>
            <a:r>
              <a:rPr lang="en-US" sz="1400" b="0" i="0" dirty="0" err="1">
                <a:solidFill>
                  <a:schemeClr val="bg1"/>
                </a:solidFill>
                <a:effectLst/>
                <a:latin typeface="source-serif-pro"/>
              </a:rPr>
              <a:t>lokal</a:t>
            </a:r>
            <a:r>
              <a:rPr lang="en-US" sz="1400" b="0" i="0" dirty="0">
                <a:solidFill>
                  <a:schemeClr val="bg1"/>
                </a:solidFill>
                <a:effectLst/>
                <a:latin typeface="source-serif-pro"/>
              </a:rPr>
              <a:t> </a:t>
            </a:r>
            <a:r>
              <a:rPr lang="en-US" sz="1400" b="0" i="0" dirty="0" err="1">
                <a:solidFill>
                  <a:schemeClr val="bg1"/>
                </a:solidFill>
                <a:effectLst/>
                <a:latin typeface="source-serif-pro"/>
              </a:rPr>
              <a:t>berdasarkan</a:t>
            </a:r>
            <a:r>
              <a:rPr lang="en-US" sz="1400" b="0" i="0" dirty="0">
                <a:solidFill>
                  <a:schemeClr val="bg1"/>
                </a:solidFill>
                <a:effectLst/>
                <a:latin typeface="source-serif-pro"/>
              </a:rPr>
              <a:t> port yang </a:t>
            </a:r>
            <a:r>
              <a:rPr lang="en-US" sz="1400" b="0" i="0" dirty="0" err="1">
                <a:solidFill>
                  <a:schemeClr val="bg1"/>
                </a:solidFill>
                <a:effectLst/>
                <a:latin typeface="source-serif-pro"/>
              </a:rPr>
              <a:t>digunakan</a:t>
            </a:r>
            <a:r>
              <a:rPr lang="en-US" sz="1400" b="0" i="0" dirty="0">
                <a:solidFill>
                  <a:schemeClr val="bg1"/>
                </a:solidFill>
                <a:effectLst/>
                <a:latin typeface="source-serif-pro"/>
              </a:rPr>
              <a:t>.</a:t>
            </a:r>
          </a:p>
          <a:p>
            <a:pPr algn="l">
              <a:lnSpc>
                <a:spcPts val="2400"/>
              </a:lnSpc>
            </a:pPr>
            <a:endParaRPr lang="en-US" sz="1100" b="0" i="0" dirty="0">
              <a:solidFill>
                <a:schemeClr val="bg1"/>
              </a:solidFill>
              <a:effectLst/>
              <a:latin typeface="source-serif-pro"/>
            </a:endParaRPr>
          </a:p>
        </p:txBody>
      </p:sp>
    </p:spTree>
    <p:extLst>
      <p:ext uri="{BB962C8B-B14F-4D97-AF65-F5344CB8AC3E}">
        <p14:creationId xmlns:p14="http://schemas.microsoft.com/office/powerpoint/2010/main" val="1693866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ACF97160-CF08-0196-38AF-238B756B4A4B}"/>
            </a:ext>
          </a:extLst>
        </p:cNvPr>
        <p:cNvGrpSpPr/>
        <p:nvPr/>
      </p:nvGrpSpPr>
      <p:grpSpPr>
        <a:xfrm>
          <a:off x="0" y="0"/>
          <a:ext cx="0" cy="0"/>
          <a:chOff x="0" y="0"/>
          <a:chExt cx="0" cy="0"/>
        </a:xfrm>
      </p:grpSpPr>
      <p:sp>
        <p:nvSpPr>
          <p:cNvPr id="693" name="Google Shape;693;p38">
            <a:extLst>
              <a:ext uri="{FF2B5EF4-FFF2-40B4-BE49-F238E27FC236}">
                <a16:creationId xmlns:a16="http://schemas.microsoft.com/office/drawing/2014/main" id="{29785A4A-9ACD-D950-E91E-156D0658EB08}"/>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CAB3F850-1A4B-43E9-F183-F8C48CD73C8A}"/>
              </a:ext>
            </a:extLst>
          </p:cNvPr>
          <p:cNvSpPr txBox="1"/>
          <p:nvPr/>
        </p:nvSpPr>
        <p:spPr>
          <a:xfrm>
            <a:off x="1048350" y="1069527"/>
            <a:ext cx="7047300" cy="3004446"/>
          </a:xfrm>
          <a:prstGeom prst="rect">
            <a:avLst/>
          </a:prstGeom>
          <a:noFill/>
          <a:ln>
            <a:noFill/>
          </a:ln>
        </p:spPr>
        <p:txBody>
          <a:bodyPr spcFirstLastPara="1" wrap="square" lIns="91425" tIns="91425" rIns="91425" bIns="91425" anchor="t" anchorCtr="0">
            <a:noAutofit/>
          </a:bodyPr>
          <a:lstStyle/>
          <a:p>
            <a:pPr algn="l">
              <a:lnSpc>
                <a:spcPts val="2400"/>
              </a:lnSpc>
              <a:buNone/>
            </a:pPr>
            <a:r>
              <a:rPr lang="en-US" b="1" i="0" dirty="0" err="1">
                <a:solidFill>
                  <a:schemeClr val="bg1"/>
                </a:solidFill>
                <a:effectLst/>
                <a:latin typeface="source-serif-pro"/>
              </a:rPr>
              <a:t>Komponen-Komponen</a:t>
            </a:r>
            <a:r>
              <a:rPr lang="en-US" b="1" i="0" dirty="0">
                <a:solidFill>
                  <a:schemeClr val="bg1"/>
                </a:solidFill>
                <a:effectLst/>
                <a:latin typeface="source-serif-pro"/>
              </a:rPr>
              <a:t> NAT:</a:t>
            </a:r>
            <a:endParaRPr lang="en-US" b="0" i="0" dirty="0">
              <a:solidFill>
                <a:schemeClr val="bg1"/>
              </a:solidFill>
              <a:effectLst/>
              <a:latin typeface="source-serif-pro"/>
            </a:endParaRPr>
          </a:p>
          <a:p>
            <a:pPr algn="l">
              <a:lnSpc>
                <a:spcPts val="2400"/>
              </a:lnSpc>
              <a:buFont typeface="Arial" panose="020B0604020202020204" pitchFamily="34" charset="0"/>
              <a:buChar char="•"/>
            </a:pPr>
            <a:r>
              <a:rPr lang="en-US" b="1" i="0" dirty="0">
                <a:solidFill>
                  <a:schemeClr val="bg1"/>
                </a:solidFill>
                <a:effectLst/>
                <a:latin typeface="source-serif-pro"/>
              </a:rPr>
              <a:t>Local Area Network (LAN):</a:t>
            </a:r>
            <a:r>
              <a:rPr lang="en-US" b="0" i="0" dirty="0">
                <a:solidFill>
                  <a:schemeClr val="bg1"/>
                </a:solidFill>
                <a:effectLst/>
                <a:latin typeface="source-serif-pro"/>
              </a:rPr>
              <a:t> </a:t>
            </a:r>
            <a:r>
              <a:rPr lang="en-US" b="0" i="0" dirty="0" err="1">
                <a:solidFill>
                  <a:schemeClr val="bg1"/>
                </a:solidFill>
                <a:effectLst/>
                <a:latin typeface="source-serif-pro"/>
              </a:rPr>
              <a:t>Merupakan</a:t>
            </a:r>
            <a:r>
              <a:rPr lang="en-US" b="0" i="0" dirty="0">
                <a:solidFill>
                  <a:schemeClr val="bg1"/>
                </a:solidFill>
                <a:effectLst/>
                <a:latin typeface="source-serif-pro"/>
              </a:rPr>
              <a:t> </a:t>
            </a:r>
            <a:r>
              <a:rPr lang="en-US" b="0" i="0" dirty="0" err="1">
                <a:solidFill>
                  <a:schemeClr val="bg1"/>
                </a:solidFill>
                <a:effectLst/>
                <a:latin typeface="source-serif-pro"/>
              </a:rPr>
              <a:t>jaringan</a:t>
            </a:r>
            <a:r>
              <a:rPr lang="en-US" b="0" i="0" dirty="0">
                <a:solidFill>
                  <a:schemeClr val="bg1"/>
                </a:solidFill>
                <a:effectLst/>
                <a:latin typeface="source-serif-pro"/>
              </a:rPr>
              <a:t> </a:t>
            </a:r>
            <a:r>
              <a:rPr lang="en-US" b="0" i="0" dirty="0" err="1">
                <a:solidFill>
                  <a:schemeClr val="bg1"/>
                </a:solidFill>
                <a:effectLst/>
                <a:latin typeface="source-serif-pro"/>
              </a:rPr>
              <a:t>lokal</a:t>
            </a:r>
            <a:r>
              <a:rPr lang="en-US" b="0" i="0" dirty="0">
                <a:solidFill>
                  <a:schemeClr val="bg1"/>
                </a:solidFill>
                <a:effectLst/>
                <a:latin typeface="source-serif-pro"/>
              </a:rPr>
              <a:t> </a:t>
            </a:r>
            <a:r>
              <a:rPr lang="en-US" b="0" i="0" dirty="0" err="1">
                <a:solidFill>
                  <a:schemeClr val="bg1"/>
                </a:solidFill>
                <a:effectLst/>
                <a:latin typeface="source-serif-pro"/>
              </a:rPr>
              <a:t>tempat</a:t>
            </a:r>
            <a:r>
              <a:rPr lang="en-US" b="0" i="0" dirty="0">
                <a:solidFill>
                  <a:schemeClr val="bg1"/>
                </a:solidFill>
                <a:effectLst/>
                <a:latin typeface="source-serif-pro"/>
              </a:rPr>
              <a:t> </a:t>
            </a:r>
            <a:r>
              <a:rPr lang="en-US" b="0" i="0" dirty="0" err="1">
                <a:solidFill>
                  <a:schemeClr val="bg1"/>
                </a:solidFill>
                <a:effectLst/>
                <a:latin typeface="source-serif-pro"/>
              </a:rPr>
              <a:t>perangkat</a:t>
            </a:r>
            <a:r>
              <a:rPr lang="en-US" b="0" i="0" dirty="0">
                <a:solidFill>
                  <a:schemeClr val="bg1"/>
                </a:solidFill>
                <a:effectLst/>
                <a:latin typeface="source-serif-pro"/>
              </a:rPr>
              <a:t> </a:t>
            </a:r>
            <a:r>
              <a:rPr lang="en-US" b="0" i="0" dirty="0" err="1">
                <a:solidFill>
                  <a:schemeClr val="bg1"/>
                </a:solidFill>
                <a:effectLst/>
                <a:latin typeface="source-serif-pro"/>
              </a:rPr>
              <a:t>berada</a:t>
            </a:r>
            <a:r>
              <a:rPr lang="en-US" b="0" i="0" dirty="0">
                <a:solidFill>
                  <a:schemeClr val="bg1"/>
                </a:solidFill>
                <a:effectLst/>
                <a:latin typeface="source-serif-pro"/>
              </a:rPr>
              <a:t>.</a:t>
            </a:r>
          </a:p>
          <a:p>
            <a:pPr algn="l">
              <a:lnSpc>
                <a:spcPts val="2400"/>
              </a:lnSpc>
              <a:buFont typeface="Arial" panose="020B0604020202020204" pitchFamily="34" charset="0"/>
              <a:buChar char="•"/>
            </a:pPr>
            <a:r>
              <a:rPr lang="en-US" b="1" i="0" dirty="0">
                <a:solidFill>
                  <a:schemeClr val="bg1"/>
                </a:solidFill>
                <a:effectLst/>
                <a:latin typeface="source-serif-pro"/>
              </a:rPr>
              <a:t>Router:</a:t>
            </a:r>
            <a:r>
              <a:rPr lang="en-US" b="0" i="0" dirty="0">
                <a:solidFill>
                  <a:schemeClr val="bg1"/>
                </a:solidFill>
                <a:effectLst/>
                <a:latin typeface="source-serif-pro"/>
              </a:rPr>
              <a:t> </a:t>
            </a:r>
            <a:r>
              <a:rPr lang="en-US" b="0" i="0" dirty="0" err="1">
                <a:solidFill>
                  <a:schemeClr val="bg1"/>
                </a:solidFill>
                <a:effectLst/>
                <a:latin typeface="source-serif-pro"/>
              </a:rPr>
              <a:t>Tempat</a:t>
            </a:r>
            <a:r>
              <a:rPr lang="en-US" b="0" i="0" dirty="0">
                <a:solidFill>
                  <a:schemeClr val="bg1"/>
                </a:solidFill>
                <a:effectLst/>
                <a:latin typeface="source-serif-pro"/>
              </a:rPr>
              <a:t> NAT </a:t>
            </a:r>
            <a:r>
              <a:rPr lang="en-US" b="0" i="0" dirty="0" err="1">
                <a:solidFill>
                  <a:schemeClr val="bg1"/>
                </a:solidFill>
                <a:effectLst/>
                <a:latin typeface="source-serif-pro"/>
              </a:rPr>
              <a:t>biasanya</a:t>
            </a:r>
            <a:r>
              <a:rPr lang="en-US" b="0" i="0" dirty="0">
                <a:solidFill>
                  <a:schemeClr val="bg1"/>
                </a:solidFill>
                <a:effectLst/>
                <a:latin typeface="source-serif-pro"/>
              </a:rPr>
              <a:t> </a:t>
            </a:r>
            <a:r>
              <a:rPr lang="en-US" b="0" i="0" dirty="0" err="1">
                <a:solidFill>
                  <a:schemeClr val="bg1"/>
                </a:solidFill>
                <a:effectLst/>
                <a:latin typeface="source-serif-pro"/>
              </a:rPr>
              <a:t>diimplementasikan</a:t>
            </a:r>
            <a:r>
              <a:rPr lang="en-US" b="0" i="0" dirty="0">
                <a:solidFill>
                  <a:schemeClr val="bg1"/>
                </a:solidFill>
                <a:effectLst/>
                <a:latin typeface="source-serif-pro"/>
              </a:rPr>
              <a:t>. </a:t>
            </a:r>
            <a:r>
              <a:rPr lang="en-US" b="0" i="0" dirty="0" err="1">
                <a:solidFill>
                  <a:schemeClr val="bg1"/>
                </a:solidFill>
                <a:effectLst/>
                <a:latin typeface="source-serif-pro"/>
              </a:rPr>
              <a:t>Bertanggung</a:t>
            </a:r>
            <a:r>
              <a:rPr lang="en-US" b="0" i="0" dirty="0">
                <a:solidFill>
                  <a:schemeClr val="bg1"/>
                </a:solidFill>
                <a:effectLst/>
                <a:latin typeface="source-serif-pro"/>
              </a:rPr>
              <a:t> </a:t>
            </a:r>
            <a:r>
              <a:rPr lang="en-US" b="0" i="0" dirty="0" err="1">
                <a:solidFill>
                  <a:schemeClr val="bg1"/>
                </a:solidFill>
                <a:effectLst/>
                <a:latin typeface="source-serif-pro"/>
              </a:rPr>
              <a:t>jawab</a:t>
            </a:r>
            <a:r>
              <a:rPr lang="en-US" b="0" i="0" dirty="0">
                <a:solidFill>
                  <a:schemeClr val="bg1"/>
                </a:solidFill>
                <a:effectLst/>
                <a:latin typeface="source-serif-pro"/>
              </a:rPr>
              <a:t> </a:t>
            </a:r>
            <a:r>
              <a:rPr lang="en-US" b="0" i="0" dirty="0" err="1">
                <a:solidFill>
                  <a:schemeClr val="bg1"/>
                </a:solidFill>
                <a:effectLst/>
                <a:latin typeface="source-serif-pro"/>
              </a:rPr>
              <a:t>untuk</a:t>
            </a:r>
            <a:r>
              <a:rPr lang="en-US" b="0" i="0" dirty="0">
                <a:solidFill>
                  <a:schemeClr val="bg1"/>
                </a:solidFill>
                <a:effectLst/>
                <a:latin typeface="source-serif-pro"/>
              </a:rPr>
              <a:t> </a:t>
            </a:r>
            <a:r>
              <a:rPr lang="en-US" b="0" i="0" dirty="0" err="1">
                <a:solidFill>
                  <a:schemeClr val="bg1"/>
                </a:solidFill>
                <a:effectLst/>
                <a:latin typeface="source-serif-pro"/>
              </a:rPr>
              <a:t>mengarahkan</a:t>
            </a:r>
            <a:r>
              <a:rPr lang="en-US" b="0" i="0" dirty="0">
                <a:solidFill>
                  <a:schemeClr val="bg1"/>
                </a:solidFill>
                <a:effectLst/>
                <a:latin typeface="source-serif-pro"/>
              </a:rPr>
              <a:t> </a:t>
            </a:r>
            <a:r>
              <a:rPr lang="en-US" b="0" i="0" dirty="0" err="1">
                <a:solidFill>
                  <a:schemeClr val="bg1"/>
                </a:solidFill>
                <a:effectLst/>
                <a:latin typeface="source-serif-pro"/>
              </a:rPr>
              <a:t>lalu</a:t>
            </a:r>
            <a:r>
              <a:rPr lang="en-US" b="0" i="0" dirty="0">
                <a:solidFill>
                  <a:schemeClr val="bg1"/>
                </a:solidFill>
                <a:effectLst/>
                <a:latin typeface="source-serif-pro"/>
              </a:rPr>
              <a:t> </a:t>
            </a:r>
            <a:r>
              <a:rPr lang="en-US" b="0" i="0" dirty="0" err="1">
                <a:solidFill>
                  <a:schemeClr val="bg1"/>
                </a:solidFill>
                <a:effectLst/>
                <a:latin typeface="source-serif-pro"/>
              </a:rPr>
              <a:t>lintas</a:t>
            </a:r>
            <a:r>
              <a:rPr lang="en-US" b="0" i="0" dirty="0">
                <a:solidFill>
                  <a:schemeClr val="bg1"/>
                </a:solidFill>
                <a:effectLst/>
                <a:latin typeface="source-serif-pro"/>
              </a:rPr>
              <a:t> </a:t>
            </a:r>
            <a:r>
              <a:rPr lang="en-US" b="0" i="0" dirty="0" err="1">
                <a:solidFill>
                  <a:schemeClr val="bg1"/>
                </a:solidFill>
                <a:effectLst/>
                <a:latin typeface="source-serif-pro"/>
              </a:rPr>
              <a:t>antara</a:t>
            </a:r>
            <a:r>
              <a:rPr lang="en-US" b="0" i="0" dirty="0">
                <a:solidFill>
                  <a:schemeClr val="bg1"/>
                </a:solidFill>
                <a:effectLst/>
                <a:latin typeface="source-serif-pro"/>
              </a:rPr>
              <a:t> </a:t>
            </a:r>
            <a:r>
              <a:rPr lang="en-US" b="0" i="0" dirty="0" err="1">
                <a:solidFill>
                  <a:schemeClr val="bg1"/>
                </a:solidFill>
                <a:effectLst/>
                <a:latin typeface="source-serif-pro"/>
              </a:rPr>
              <a:t>jaringan</a:t>
            </a:r>
            <a:r>
              <a:rPr lang="en-US" b="0" i="0" dirty="0">
                <a:solidFill>
                  <a:schemeClr val="bg1"/>
                </a:solidFill>
                <a:effectLst/>
                <a:latin typeface="source-serif-pro"/>
              </a:rPr>
              <a:t> </a:t>
            </a:r>
            <a:r>
              <a:rPr lang="en-US" b="0" i="0" dirty="0" err="1">
                <a:solidFill>
                  <a:schemeClr val="bg1"/>
                </a:solidFill>
                <a:effectLst/>
                <a:latin typeface="source-serif-pro"/>
              </a:rPr>
              <a:t>lokal</a:t>
            </a:r>
            <a:r>
              <a:rPr lang="en-US" b="0" i="0" dirty="0">
                <a:solidFill>
                  <a:schemeClr val="bg1"/>
                </a:solidFill>
                <a:effectLst/>
                <a:latin typeface="source-serif-pro"/>
              </a:rPr>
              <a:t> dan </a:t>
            </a:r>
            <a:r>
              <a:rPr lang="en-US" b="0" i="0" dirty="0" err="1">
                <a:solidFill>
                  <a:schemeClr val="bg1"/>
                </a:solidFill>
                <a:effectLst/>
                <a:latin typeface="source-serif-pro"/>
              </a:rPr>
              <a:t>eksternal</a:t>
            </a:r>
            <a:r>
              <a:rPr lang="en-US" b="0" i="0" dirty="0">
                <a:solidFill>
                  <a:schemeClr val="bg1"/>
                </a:solidFill>
                <a:effectLst/>
                <a:latin typeface="source-serif-pro"/>
              </a:rPr>
              <a:t>.</a:t>
            </a:r>
          </a:p>
          <a:p>
            <a:pPr algn="l">
              <a:lnSpc>
                <a:spcPts val="2400"/>
              </a:lnSpc>
              <a:buFont typeface="Arial" panose="020B0604020202020204" pitchFamily="34" charset="0"/>
              <a:buChar char="•"/>
            </a:pPr>
            <a:r>
              <a:rPr lang="en-US" b="1" i="0" dirty="0">
                <a:solidFill>
                  <a:schemeClr val="bg1"/>
                </a:solidFill>
                <a:effectLst/>
                <a:latin typeface="source-serif-pro"/>
              </a:rPr>
              <a:t>Alamat IP </a:t>
            </a:r>
            <a:r>
              <a:rPr lang="en-US" b="1" i="0" dirty="0" err="1">
                <a:solidFill>
                  <a:schemeClr val="bg1"/>
                </a:solidFill>
                <a:effectLst/>
                <a:latin typeface="source-serif-pro"/>
              </a:rPr>
              <a:t>Lokal</a:t>
            </a:r>
            <a:r>
              <a:rPr lang="en-US" b="1" i="0" dirty="0">
                <a:solidFill>
                  <a:schemeClr val="bg1"/>
                </a:solidFill>
                <a:effectLst/>
                <a:latin typeface="source-serif-pro"/>
              </a:rPr>
              <a:t> dan </a:t>
            </a:r>
            <a:r>
              <a:rPr lang="en-US" b="1" i="0" dirty="0" err="1">
                <a:solidFill>
                  <a:schemeClr val="bg1"/>
                </a:solidFill>
                <a:effectLst/>
                <a:latin typeface="source-serif-pro"/>
              </a:rPr>
              <a:t>Eksternal</a:t>
            </a:r>
            <a:r>
              <a:rPr lang="en-US" b="1" i="0" dirty="0">
                <a:solidFill>
                  <a:schemeClr val="bg1"/>
                </a:solidFill>
                <a:effectLst/>
                <a:latin typeface="source-serif-pro"/>
              </a:rPr>
              <a:t>:</a:t>
            </a:r>
            <a:r>
              <a:rPr lang="en-US" b="0" i="0" dirty="0">
                <a:solidFill>
                  <a:schemeClr val="bg1"/>
                </a:solidFill>
                <a:effectLst/>
                <a:latin typeface="source-serif-pro"/>
              </a:rPr>
              <a:t> Alamat IP </a:t>
            </a:r>
            <a:r>
              <a:rPr lang="en-US" b="0" i="0" dirty="0" err="1">
                <a:solidFill>
                  <a:schemeClr val="bg1"/>
                </a:solidFill>
                <a:effectLst/>
                <a:latin typeface="source-serif-pro"/>
              </a:rPr>
              <a:t>lokal</a:t>
            </a:r>
            <a:r>
              <a:rPr lang="en-US" b="0" i="0" dirty="0">
                <a:solidFill>
                  <a:schemeClr val="bg1"/>
                </a:solidFill>
                <a:effectLst/>
                <a:latin typeface="source-serif-pro"/>
              </a:rPr>
              <a:t> </a:t>
            </a:r>
            <a:r>
              <a:rPr lang="en-US" b="0" i="0" dirty="0" err="1">
                <a:solidFill>
                  <a:schemeClr val="bg1"/>
                </a:solidFill>
                <a:effectLst/>
                <a:latin typeface="source-serif-pro"/>
              </a:rPr>
              <a:t>diberikan</a:t>
            </a:r>
            <a:r>
              <a:rPr lang="en-US" b="0" i="0" dirty="0">
                <a:solidFill>
                  <a:schemeClr val="bg1"/>
                </a:solidFill>
                <a:effectLst/>
                <a:latin typeface="source-serif-pro"/>
              </a:rPr>
              <a:t> </a:t>
            </a:r>
            <a:r>
              <a:rPr lang="en-US" b="0" i="0" dirty="0" err="1">
                <a:solidFill>
                  <a:schemeClr val="bg1"/>
                </a:solidFill>
                <a:effectLst/>
                <a:latin typeface="source-serif-pro"/>
              </a:rPr>
              <a:t>kepada</a:t>
            </a:r>
            <a:r>
              <a:rPr lang="en-US" b="0" i="0" dirty="0">
                <a:solidFill>
                  <a:schemeClr val="bg1"/>
                </a:solidFill>
                <a:effectLst/>
                <a:latin typeface="source-serif-pro"/>
              </a:rPr>
              <a:t> </a:t>
            </a:r>
            <a:r>
              <a:rPr lang="en-US" b="0" i="0" dirty="0" err="1">
                <a:solidFill>
                  <a:schemeClr val="bg1"/>
                </a:solidFill>
                <a:effectLst/>
                <a:latin typeface="source-serif-pro"/>
              </a:rPr>
              <a:t>perangkat</a:t>
            </a:r>
            <a:r>
              <a:rPr lang="en-US" b="0" i="0" dirty="0">
                <a:solidFill>
                  <a:schemeClr val="bg1"/>
                </a:solidFill>
                <a:effectLst/>
                <a:latin typeface="source-serif-pro"/>
              </a:rPr>
              <a:t> di </a:t>
            </a:r>
            <a:r>
              <a:rPr lang="en-US" b="0" i="0" dirty="0" err="1">
                <a:solidFill>
                  <a:schemeClr val="bg1"/>
                </a:solidFill>
                <a:effectLst/>
                <a:latin typeface="source-serif-pro"/>
              </a:rPr>
              <a:t>dalam</a:t>
            </a:r>
            <a:r>
              <a:rPr lang="en-US" b="0" i="0" dirty="0">
                <a:solidFill>
                  <a:schemeClr val="bg1"/>
                </a:solidFill>
                <a:effectLst/>
                <a:latin typeface="source-serif-pro"/>
              </a:rPr>
              <a:t> </a:t>
            </a:r>
            <a:r>
              <a:rPr lang="en-US" b="0" i="0" dirty="0" err="1">
                <a:solidFill>
                  <a:schemeClr val="bg1"/>
                </a:solidFill>
                <a:effectLst/>
                <a:latin typeface="source-serif-pro"/>
              </a:rPr>
              <a:t>jaringan</a:t>
            </a:r>
            <a:r>
              <a:rPr lang="en-US" b="0" i="0" dirty="0">
                <a:solidFill>
                  <a:schemeClr val="bg1"/>
                </a:solidFill>
                <a:effectLst/>
                <a:latin typeface="source-serif-pro"/>
              </a:rPr>
              <a:t> </a:t>
            </a:r>
            <a:r>
              <a:rPr lang="en-US" b="0" i="0" dirty="0" err="1">
                <a:solidFill>
                  <a:schemeClr val="bg1"/>
                </a:solidFill>
                <a:effectLst/>
                <a:latin typeface="source-serif-pro"/>
              </a:rPr>
              <a:t>lokal</a:t>
            </a:r>
            <a:r>
              <a:rPr lang="en-US" b="0" i="0" dirty="0">
                <a:solidFill>
                  <a:schemeClr val="bg1"/>
                </a:solidFill>
                <a:effectLst/>
                <a:latin typeface="source-serif-pro"/>
              </a:rPr>
              <a:t>, </a:t>
            </a:r>
            <a:r>
              <a:rPr lang="en-US" b="0" i="0" dirty="0" err="1">
                <a:solidFill>
                  <a:schemeClr val="bg1"/>
                </a:solidFill>
                <a:effectLst/>
                <a:latin typeface="source-serif-pro"/>
              </a:rPr>
              <a:t>sedangkan</a:t>
            </a:r>
            <a:r>
              <a:rPr lang="en-US" b="0" i="0" dirty="0">
                <a:solidFill>
                  <a:schemeClr val="bg1"/>
                </a:solidFill>
                <a:effectLst/>
                <a:latin typeface="source-serif-pro"/>
              </a:rPr>
              <a:t> </a:t>
            </a:r>
            <a:r>
              <a:rPr lang="en-US" b="0" i="0" dirty="0" err="1">
                <a:solidFill>
                  <a:schemeClr val="bg1"/>
                </a:solidFill>
                <a:effectLst/>
                <a:latin typeface="source-serif-pro"/>
              </a:rPr>
              <a:t>alamat</a:t>
            </a:r>
            <a:r>
              <a:rPr lang="en-US" b="0" i="0" dirty="0">
                <a:solidFill>
                  <a:schemeClr val="bg1"/>
                </a:solidFill>
                <a:effectLst/>
                <a:latin typeface="source-serif-pro"/>
              </a:rPr>
              <a:t> IP </a:t>
            </a:r>
            <a:r>
              <a:rPr lang="en-US" b="0" i="0" dirty="0" err="1">
                <a:solidFill>
                  <a:schemeClr val="bg1"/>
                </a:solidFill>
                <a:effectLst/>
                <a:latin typeface="source-serif-pro"/>
              </a:rPr>
              <a:t>eksternal</a:t>
            </a:r>
            <a:r>
              <a:rPr lang="en-US" b="0" i="0" dirty="0">
                <a:solidFill>
                  <a:schemeClr val="bg1"/>
                </a:solidFill>
                <a:effectLst/>
                <a:latin typeface="source-serif-pro"/>
              </a:rPr>
              <a:t> </a:t>
            </a:r>
            <a:r>
              <a:rPr lang="en-US" b="0" i="0" dirty="0" err="1">
                <a:solidFill>
                  <a:schemeClr val="bg1"/>
                </a:solidFill>
                <a:effectLst/>
                <a:latin typeface="source-serif-pro"/>
              </a:rPr>
              <a:t>adalah</a:t>
            </a:r>
            <a:r>
              <a:rPr lang="en-US" b="0" i="0" dirty="0">
                <a:solidFill>
                  <a:schemeClr val="bg1"/>
                </a:solidFill>
                <a:effectLst/>
                <a:latin typeface="source-serif-pro"/>
              </a:rPr>
              <a:t> </a:t>
            </a:r>
            <a:r>
              <a:rPr lang="en-US" b="0" i="0" dirty="0" err="1">
                <a:solidFill>
                  <a:schemeClr val="bg1"/>
                </a:solidFill>
                <a:effectLst/>
                <a:latin typeface="source-serif-pro"/>
              </a:rPr>
              <a:t>alamat</a:t>
            </a:r>
            <a:r>
              <a:rPr lang="en-US" b="0" i="0" dirty="0">
                <a:solidFill>
                  <a:schemeClr val="bg1"/>
                </a:solidFill>
                <a:effectLst/>
                <a:latin typeface="source-serif-pro"/>
              </a:rPr>
              <a:t> </a:t>
            </a:r>
            <a:r>
              <a:rPr lang="en-US" b="0" i="0" dirty="0" err="1">
                <a:solidFill>
                  <a:schemeClr val="bg1"/>
                </a:solidFill>
                <a:effectLst/>
                <a:latin typeface="source-serif-pro"/>
              </a:rPr>
              <a:t>publik</a:t>
            </a:r>
            <a:r>
              <a:rPr lang="en-US" b="0" i="0" dirty="0">
                <a:solidFill>
                  <a:schemeClr val="bg1"/>
                </a:solidFill>
                <a:effectLst/>
                <a:latin typeface="source-serif-pro"/>
              </a:rPr>
              <a:t> yang </a:t>
            </a:r>
            <a:r>
              <a:rPr lang="en-US" b="0" i="0" dirty="0" err="1">
                <a:solidFill>
                  <a:schemeClr val="bg1"/>
                </a:solidFill>
                <a:effectLst/>
                <a:latin typeface="source-serif-pro"/>
              </a:rPr>
              <a:t>terlihat</a:t>
            </a:r>
            <a:r>
              <a:rPr lang="en-US" b="0" i="0" dirty="0">
                <a:solidFill>
                  <a:schemeClr val="bg1"/>
                </a:solidFill>
                <a:effectLst/>
                <a:latin typeface="source-serif-pro"/>
              </a:rPr>
              <a:t> oleh dunia </a:t>
            </a:r>
            <a:r>
              <a:rPr lang="en-US" b="0" i="0" dirty="0" err="1">
                <a:solidFill>
                  <a:schemeClr val="bg1"/>
                </a:solidFill>
                <a:effectLst/>
                <a:latin typeface="source-serif-pro"/>
              </a:rPr>
              <a:t>luar</a:t>
            </a:r>
            <a:r>
              <a:rPr lang="en-US" b="0" i="0" dirty="0">
                <a:solidFill>
                  <a:schemeClr val="bg1"/>
                </a:solidFill>
                <a:effectLst/>
                <a:latin typeface="source-serif-pro"/>
              </a:rPr>
              <a:t>.</a:t>
            </a:r>
          </a:p>
        </p:txBody>
      </p:sp>
    </p:spTree>
    <p:extLst>
      <p:ext uri="{BB962C8B-B14F-4D97-AF65-F5344CB8AC3E}">
        <p14:creationId xmlns:p14="http://schemas.microsoft.com/office/powerpoint/2010/main" val="2008049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1DAB62A8-6872-DB47-432A-7F6C09AD6E3F}"/>
            </a:ext>
          </a:extLst>
        </p:cNvPr>
        <p:cNvGrpSpPr/>
        <p:nvPr/>
      </p:nvGrpSpPr>
      <p:grpSpPr>
        <a:xfrm>
          <a:off x="0" y="0"/>
          <a:ext cx="0" cy="0"/>
          <a:chOff x="0" y="0"/>
          <a:chExt cx="0" cy="0"/>
        </a:xfrm>
      </p:grpSpPr>
      <p:sp>
        <p:nvSpPr>
          <p:cNvPr id="693" name="Google Shape;693;p38">
            <a:extLst>
              <a:ext uri="{FF2B5EF4-FFF2-40B4-BE49-F238E27FC236}">
                <a16:creationId xmlns:a16="http://schemas.microsoft.com/office/drawing/2014/main" id="{FF1F5C04-3FF8-2D76-5DA5-7C916B2F6F77}"/>
              </a:ext>
            </a:extLst>
          </p:cNvPr>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694" name="Google Shape;694;p38">
            <a:extLst>
              <a:ext uri="{FF2B5EF4-FFF2-40B4-BE49-F238E27FC236}">
                <a16:creationId xmlns:a16="http://schemas.microsoft.com/office/drawing/2014/main" id="{39D4B187-B9CE-9FB9-6DCD-C023C365BCE5}"/>
              </a:ext>
            </a:extLst>
          </p:cNvPr>
          <p:cNvSpPr txBox="1"/>
          <p:nvPr/>
        </p:nvSpPr>
        <p:spPr>
          <a:xfrm>
            <a:off x="1048350" y="1230891"/>
            <a:ext cx="7047300" cy="3004446"/>
          </a:xfrm>
          <a:prstGeom prst="rect">
            <a:avLst/>
          </a:prstGeom>
          <a:noFill/>
          <a:ln>
            <a:noFill/>
          </a:ln>
        </p:spPr>
        <p:txBody>
          <a:bodyPr spcFirstLastPara="1" wrap="square" lIns="91425" tIns="91425" rIns="91425" bIns="91425" anchor="t" anchorCtr="0">
            <a:noAutofit/>
          </a:bodyPr>
          <a:lstStyle/>
          <a:p>
            <a:pPr algn="l">
              <a:lnSpc>
                <a:spcPts val="2400"/>
              </a:lnSpc>
              <a:buNone/>
            </a:pPr>
            <a:r>
              <a:rPr lang="en-US" b="1" i="0" dirty="0">
                <a:solidFill>
                  <a:schemeClr val="bg1"/>
                </a:solidFill>
                <a:effectLst/>
                <a:latin typeface="source-serif-pro"/>
              </a:rPr>
              <a:t>Proses NAT:</a:t>
            </a:r>
            <a:endParaRPr lang="en-US" b="0" i="0" dirty="0">
              <a:solidFill>
                <a:schemeClr val="bg1"/>
              </a:solidFill>
              <a:effectLst/>
              <a:latin typeface="source-serif-pro"/>
            </a:endParaRPr>
          </a:p>
          <a:p>
            <a:pPr algn="l">
              <a:lnSpc>
                <a:spcPts val="2400"/>
              </a:lnSpc>
              <a:buFont typeface="Arial" panose="020B0604020202020204" pitchFamily="34" charset="0"/>
              <a:buChar char="•"/>
            </a:pPr>
            <a:r>
              <a:rPr lang="en-US" b="1" i="0" dirty="0">
                <a:solidFill>
                  <a:schemeClr val="bg1"/>
                </a:solidFill>
                <a:effectLst/>
                <a:latin typeface="source-serif-pro"/>
              </a:rPr>
              <a:t>Mapping:</a:t>
            </a:r>
            <a:r>
              <a:rPr lang="en-US" b="0" i="0" dirty="0">
                <a:solidFill>
                  <a:schemeClr val="bg1"/>
                </a:solidFill>
                <a:effectLst/>
                <a:latin typeface="source-serif-pro"/>
              </a:rPr>
              <a:t> </a:t>
            </a:r>
            <a:r>
              <a:rPr lang="en-US" b="0" i="0" dirty="0" err="1">
                <a:solidFill>
                  <a:schemeClr val="bg1"/>
                </a:solidFill>
                <a:effectLst/>
                <a:latin typeface="source-serif-pro"/>
              </a:rPr>
              <a:t>Mencatat</a:t>
            </a:r>
            <a:r>
              <a:rPr lang="en-US" b="0" i="0" dirty="0">
                <a:solidFill>
                  <a:schemeClr val="bg1"/>
                </a:solidFill>
                <a:effectLst/>
                <a:latin typeface="source-serif-pro"/>
              </a:rPr>
              <a:t> </a:t>
            </a:r>
            <a:r>
              <a:rPr lang="en-US" b="0" i="0" dirty="0" err="1">
                <a:solidFill>
                  <a:schemeClr val="bg1"/>
                </a:solidFill>
                <a:effectLst/>
                <a:latin typeface="source-serif-pro"/>
              </a:rPr>
              <a:t>pasangan</a:t>
            </a:r>
            <a:r>
              <a:rPr lang="en-US" b="0" i="0" dirty="0">
                <a:solidFill>
                  <a:schemeClr val="bg1"/>
                </a:solidFill>
                <a:effectLst/>
                <a:latin typeface="source-serif-pro"/>
              </a:rPr>
              <a:t> </a:t>
            </a:r>
            <a:r>
              <a:rPr lang="en-US" b="0" i="0" dirty="0" err="1">
                <a:solidFill>
                  <a:schemeClr val="bg1"/>
                </a:solidFill>
                <a:effectLst/>
                <a:latin typeface="source-serif-pro"/>
              </a:rPr>
              <a:t>alamat</a:t>
            </a:r>
            <a:r>
              <a:rPr lang="en-US" b="0" i="0" dirty="0">
                <a:solidFill>
                  <a:schemeClr val="bg1"/>
                </a:solidFill>
                <a:effectLst/>
                <a:latin typeface="source-serif-pro"/>
              </a:rPr>
              <a:t> IP </a:t>
            </a:r>
            <a:r>
              <a:rPr lang="en-US" b="0" i="0" dirty="0" err="1">
                <a:solidFill>
                  <a:schemeClr val="bg1"/>
                </a:solidFill>
                <a:effectLst/>
                <a:latin typeface="source-serif-pro"/>
              </a:rPr>
              <a:t>lokal</a:t>
            </a:r>
            <a:r>
              <a:rPr lang="en-US" b="0" i="0" dirty="0">
                <a:solidFill>
                  <a:schemeClr val="bg1"/>
                </a:solidFill>
                <a:effectLst/>
                <a:latin typeface="source-serif-pro"/>
              </a:rPr>
              <a:t> dan </a:t>
            </a:r>
            <a:r>
              <a:rPr lang="en-US" b="0" i="0" dirty="0" err="1">
                <a:solidFill>
                  <a:schemeClr val="bg1"/>
                </a:solidFill>
                <a:effectLst/>
                <a:latin typeface="source-serif-pro"/>
              </a:rPr>
              <a:t>eksternal</a:t>
            </a:r>
            <a:r>
              <a:rPr lang="en-US" b="0" i="0" dirty="0">
                <a:solidFill>
                  <a:schemeClr val="bg1"/>
                </a:solidFill>
                <a:effectLst/>
                <a:latin typeface="source-serif-pro"/>
              </a:rPr>
              <a:t> yang </a:t>
            </a:r>
            <a:r>
              <a:rPr lang="en-US" b="0" i="0" dirty="0" err="1">
                <a:solidFill>
                  <a:schemeClr val="bg1"/>
                </a:solidFill>
                <a:effectLst/>
                <a:latin typeface="source-serif-pro"/>
              </a:rPr>
              <a:t>terlibat</a:t>
            </a:r>
            <a:r>
              <a:rPr lang="en-US" b="0" i="0" dirty="0">
                <a:solidFill>
                  <a:schemeClr val="bg1"/>
                </a:solidFill>
                <a:effectLst/>
                <a:latin typeface="source-serif-pro"/>
              </a:rPr>
              <a:t> </a:t>
            </a:r>
            <a:r>
              <a:rPr lang="en-US" b="0" i="0" dirty="0" err="1">
                <a:solidFill>
                  <a:schemeClr val="bg1"/>
                </a:solidFill>
                <a:effectLst/>
                <a:latin typeface="source-serif-pro"/>
              </a:rPr>
              <a:t>dalam</a:t>
            </a:r>
            <a:r>
              <a:rPr lang="en-US" b="0" i="0" dirty="0">
                <a:solidFill>
                  <a:schemeClr val="bg1"/>
                </a:solidFill>
                <a:effectLst/>
                <a:latin typeface="source-serif-pro"/>
              </a:rPr>
              <a:t> </a:t>
            </a:r>
            <a:r>
              <a:rPr lang="en-US" b="0" i="0" dirty="0" err="1">
                <a:solidFill>
                  <a:schemeClr val="bg1"/>
                </a:solidFill>
                <a:effectLst/>
                <a:latin typeface="source-serif-pro"/>
              </a:rPr>
              <a:t>transmisi</a:t>
            </a:r>
            <a:r>
              <a:rPr lang="en-US" b="0" i="0" dirty="0">
                <a:solidFill>
                  <a:schemeClr val="bg1"/>
                </a:solidFill>
                <a:effectLst/>
                <a:latin typeface="source-serif-pro"/>
              </a:rPr>
              <a:t> data.</a:t>
            </a:r>
          </a:p>
          <a:p>
            <a:pPr algn="l">
              <a:lnSpc>
                <a:spcPts val="2400"/>
              </a:lnSpc>
              <a:buFont typeface="Arial" panose="020B0604020202020204" pitchFamily="34" charset="0"/>
              <a:buChar char="•"/>
            </a:pPr>
            <a:r>
              <a:rPr lang="en-US" b="1" i="0" dirty="0">
                <a:solidFill>
                  <a:schemeClr val="bg1"/>
                </a:solidFill>
                <a:effectLst/>
                <a:latin typeface="source-serif-pro"/>
              </a:rPr>
              <a:t>Translation:</a:t>
            </a:r>
            <a:r>
              <a:rPr lang="en-US" b="0" i="0" dirty="0">
                <a:solidFill>
                  <a:schemeClr val="bg1"/>
                </a:solidFill>
                <a:effectLst/>
                <a:latin typeface="source-serif-pro"/>
              </a:rPr>
              <a:t> </a:t>
            </a:r>
            <a:r>
              <a:rPr lang="en-US" b="0" i="0" dirty="0" err="1">
                <a:solidFill>
                  <a:schemeClr val="bg1"/>
                </a:solidFill>
                <a:effectLst/>
                <a:latin typeface="source-serif-pro"/>
              </a:rPr>
              <a:t>Mengganti</a:t>
            </a:r>
            <a:r>
              <a:rPr lang="en-US" b="0" i="0" dirty="0">
                <a:solidFill>
                  <a:schemeClr val="bg1"/>
                </a:solidFill>
                <a:effectLst/>
                <a:latin typeface="source-serif-pro"/>
              </a:rPr>
              <a:t> </a:t>
            </a:r>
            <a:r>
              <a:rPr lang="en-US" b="0" i="0" dirty="0" err="1">
                <a:solidFill>
                  <a:schemeClr val="bg1"/>
                </a:solidFill>
                <a:effectLst/>
                <a:latin typeface="source-serif-pro"/>
              </a:rPr>
              <a:t>alamat</a:t>
            </a:r>
            <a:r>
              <a:rPr lang="en-US" b="0" i="0" dirty="0">
                <a:solidFill>
                  <a:schemeClr val="bg1"/>
                </a:solidFill>
                <a:effectLst/>
                <a:latin typeface="source-serif-pro"/>
              </a:rPr>
              <a:t> IP dan, </a:t>
            </a:r>
            <a:r>
              <a:rPr lang="en-US" b="0" i="0" dirty="0" err="1">
                <a:solidFill>
                  <a:schemeClr val="bg1"/>
                </a:solidFill>
                <a:effectLst/>
                <a:latin typeface="source-serif-pro"/>
              </a:rPr>
              <a:t>jika</a:t>
            </a:r>
            <a:r>
              <a:rPr lang="en-US" b="0" i="0" dirty="0">
                <a:solidFill>
                  <a:schemeClr val="bg1"/>
                </a:solidFill>
                <a:effectLst/>
                <a:latin typeface="source-serif-pro"/>
              </a:rPr>
              <a:t> </a:t>
            </a:r>
            <a:r>
              <a:rPr lang="en-US" b="0" i="0" dirty="0" err="1">
                <a:solidFill>
                  <a:schemeClr val="bg1"/>
                </a:solidFill>
                <a:effectLst/>
                <a:latin typeface="source-serif-pro"/>
              </a:rPr>
              <a:t>menggunakan</a:t>
            </a:r>
            <a:r>
              <a:rPr lang="en-US" b="0" i="0" dirty="0">
                <a:solidFill>
                  <a:schemeClr val="bg1"/>
                </a:solidFill>
                <a:effectLst/>
                <a:latin typeface="source-serif-pro"/>
              </a:rPr>
              <a:t> PAT, port yang </a:t>
            </a:r>
            <a:r>
              <a:rPr lang="en-US" b="0" i="0" dirty="0" err="1">
                <a:solidFill>
                  <a:schemeClr val="bg1"/>
                </a:solidFill>
                <a:effectLst/>
                <a:latin typeface="source-serif-pro"/>
              </a:rPr>
              <a:t>terlibat</a:t>
            </a:r>
            <a:r>
              <a:rPr lang="en-US" b="0" i="0" dirty="0">
                <a:solidFill>
                  <a:schemeClr val="bg1"/>
                </a:solidFill>
                <a:effectLst/>
                <a:latin typeface="source-serif-pro"/>
              </a:rPr>
              <a:t> </a:t>
            </a:r>
            <a:r>
              <a:rPr lang="en-US" b="0" i="0" dirty="0" err="1">
                <a:solidFill>
                  <a:schemeClr val="bg1"/>
                </a:solidFill>
                <a:effectLst/>
                <a:latin typeface="source-serif-pro"/>
              </a:rPr>
              <a:t>dalam</a:t>
            </a:r>
            <a:r>
              <a:rPr lang="en-US" b="0" i="0" dirty="0">
                <a:solidFill>
                  <a:schemeClr val="bg1"/>
                </a:solidFill>
                <a:effectLst/>
                <a:latin typeface="source-serif-pro"/>
              </a:rPr>
              <a:t> header </a:t>
            </a:r>
            <a:r>
              <a:rPr lang="en-US" b="0" i="0" dirty="0" err="1">
                <a:solidFill>
                  <a:schemeClr val="bg1"/>
                </a:solidFill>
                <a:effectLst/>
                <a:latin typeface="source-serif-pro"/>
              </a:rPr>
              <a:t>paket</a:t>
            </a:r>
            <a:r>
              <a:rPr lang="en-US" b="0" i="0" dirty="0">
                <a:solidFill>
                  <a:schemeClr val="bg1"/>
                </a:solidFill>
                <a:effectLst/>
                <a:latin typeface="source-serif-pro"/>
              </a:rPr>
              <a:t>.</a:t>
            </a:r>
          </a:p>
          <a:p>
            <a:pPr algn="l">
              <a:lnSpc>
                <a:spcPts val="2400"/>
              </a:lnSpc>
              <a:buFont typeface="Arial" panose="020B0604020202020204" pitchFamily="34" charset="0"/>
              <a:buChar char="•"/>
            </a:pPr>
            <a:r>
              <a:rPr lang="en-US" b="1" i="0" dirty="0">
                <a:solidFill>
                  <a:schemeClr val="bg1"/>
                </a:solidFill>
                <a:effectLst/>
                <a:latin typeface="source-serif-pro"/>
              </a:rPr>
              <a:t>Connection Tracking:</a:t>
            </a:r>
            <a:r>
              <a:rPr lang="en-US" b="0" i="0" dirty="0">
                <a:solidFill>
                  <a:schemeClr val="bg1"/>
                </a:solidFill>
                <a:effectLst/>
                <a:latin typeface="source-serif-pro"/>
              </a:rPr>
              <a:t> </a:t>
            </a:r>
            <a:r>
              <a:rPr lang="en-US" b="0" i="0" dirty="0" err="1">
                <a:solidFill>
                  <a:schemeClr val="bg1"/>
                </a:solidFill>
                <a:effectLst/>
                <a:latin typeface="source-serif-pro"/>
              </a:rPr>
              <a:t>Melacak</a:t>
            </a:r>
            <a:r>
              <a:rPr lang="en-US" b="0" i="0" dirty="0">
                <a:solidFill>
                  <a:schemeClr val="bg1"/>
                </a:solidFill>
                <a:effectLst/>
                <a:latin typeface="source-serif-pro"/>
              </a:rPr>
              <a:t> status </a:t>
            </a:r>
            <a:r>
              <a:rPr lang="en-US" b="0" i="0" dirty="0" err="1">
                <a:solidFill>
                  <a:schemeClr val="bg1"/>
                </a:solidFill>
                <a:effectLst/>
                <a:latin typeface="source-serif-pro"/>
              </a:rPr>
              <a:t>koneksi</a:t>
            </a:r>
            <a:r>
              <a:rPr lang="en-US" b="0" i="0" dirty="0">
                <a:solidFill>
                  <a:schemeClr val="bg1"/>
                </a:solidFill>
                <a:effectLst/>
                <a:latin typeface="source-serif-pro"/>
              </a:rPr>
              <a:t> dan </a:t>
            </a:r>
            <a:r>
              <a:rPr lang="en-US" b="0" i="0" dirty="0" err="1">
                <a:solidFill>
                  <a:schemeClr val="bg1"/>
                </a:solidFill>
                <a:effectLst/>
                <a:latin typeface="source-serif-pro"/>
              </a:rPr>
              <a:t>memastikan</a:t>
            </a:r>
            <a:r>
              <a:rPr lang="en-US" b="0" i="0" dirty="0">
                <a:solidFill>
                  <a:schemeClr val="bg1"/>
                </a:solidFill>
                <a:effectLst/>
                <a:latin typeface="source-serif-pro"/>
              </a:rPr>
              <a:t> </a:t>
            </a:r>
            <a:r>
              <a:rPr lang="en-US" b="0" i="0" dirty="0" err="1">
                <a:solidFill>
                  <a:schemeClr val="bg1"/>
                </a:solidFill>
                <a:effectLst/>
                <a:latin typeface="source-serif-pro"/>
              </a:rPr>
              <a:t>jawaban</a:t>
            </a:r>
            <a:r>
              <a:rPr lang="en-US" b="0" i="0" dirty="0">
                <a:solidFill>
                  <a:schemeClr val="bg1"/>
                </a:solidFill>
                <a:effectLst/>
                <a:latin typeface="source-serif-pro"/>
              </a:rPr>
              <a:t> </a:t>
            </a:r>
            <a:r>
              <a:rPr lang="en-US" b="0" i="0" dirty="0" err="1">
                <a:solidFill>
                  <a:schemeClr val="bg1"/>
                </a:solidFill>
                <a:effectLst/>
                <a:latin typeface="source-serif-pro"/>
              </a:rPr>
              <a:t>paket</a:t>
            </a:r>
            <a:r>
              <a:rPr lang="en-US" b="0" i="0" dirty="0">
                <a:solidFill>
                  <a:schemeClr val="bg1"/>
                </a:solidFill>
                <a:effectLst/>
                <a:latin typeface="source-serif-pro"/>
              </a:rPr>
              <a:t> </a:t>
            </a:r>
            <a:r>
              <a:rPr lang="en-US" b="0" i="0" dirty="0" err="1">
                <a:solidFill>
                  <a:schemeClr val="bg1"/>
                </a:solidFill>
                <a:effectLst/>
                <a:latin typeface="source-serif-pro"/>
              </a:rPr>
              <a:t>dikembalikan</a:t>
            </a:r>
            <a:r>
              <a:rPr lang="en-US" b="0" i="0" dirty="0">
                <a:solidFill>
                  <a:schemeClr val="bg1"/>
                </a:solidFill>
                <a:effectLst/>
                <a:latin typeface="source-serif-pro"/>
              </a:rPr>
              <a:t> </a:t>
            </a:r>
            <a:r>
              <a:rPr lang="en-US" b="0" i="0" dirty="0" err="1">
                <a:solidFill>
                  <a:schemeClr val="bg1"/>
                </a:solidFill>
                <a:effectLst/>
                <a:latin typeface="source-serif-pro"/>
              </a:rPr>
              <a:t>ke</a:t>
            </a:r>
            <a:r>
              <a:rPr lang="en-US" b="0" i="0" dirty="0">
                <a:solidFill>
                  <a:schemeClr val="bg1"/>
                </a:solidFill>
                <a:effectLst/>
                <a:latin typeface="source-serif-pro"/>
              </a:rPr>
              <a:t> </a:t>
            </a:r>
            <a:r>
              <a:rPr lang="en-US" b="0" i="0" dirty="0" err="1">
                <a:solidFill>
                  <a:schemeClr val="bg1"/>
                </a:solidFill>
                <a:effectLst/>
                <a:latin typeface="source-serif-pro"/>
              </a:rPr>
              <a:t>perangkat</a:t>
            </a:r>
            <a:r>
              <a:rPr lang="en-US" b="0" i="0" dirty="0">
                <a:solidFill>
                  <a:schemeClr val="bg1"/>
                </a:solidFill>
                <a:effectLst/>
                <a:latin typeface="source-serif-pro"/>
              </a:rPr>
              <a:t> yang </a:t>
            </a:r>
            <a:r>
              <a:rPr lang="en-US" b="0" i="0" dirty="0" err="1">
                <a:solidFill>
                  <a:schemeClr val="bg1"/>
                </a:solidFill>
                <a:effectLst/>
                <a:latin typeface="source-serif-pro"/>
              </a:rPr>
              <a:t>benar</a:t>
            </a:r>
            <a:r>
              <a:rPr lang="en-US" b="0" i="0" dirty="0">
                <a:solidFill>
                  <a:schemeClr val="bg1"/>
                </a:solidFill>
                <a:effectLst/>
                <a:latin typeface="source-serif-pro"/>
              </a:rPr>
              <a:t> di </a:t>
            </a:r>
            <a:r>
              <a:rPr lang="en-US" b="0" i="0" dirty="0" err="1">
                <a:solidFill>
                  <a:schemeClr val="bg1"/>
                </a:solidFill>
                <a:effectLst/>
                <a:latin typeface="source-serif-pro"/>
              </a:rPr>
              <a:t>dalam</a:t>
            </a:r>
            <a:r>
              <a:rPr lang="en-US" b="0" i="0" dirty="0">
                <a:solidFill>
                  <a:schemeClr val="bg1"/>
                </a:solidFill>
                <a:effectLst/>
                <a:latin typeface="source-serif-pro"/>
              </a:rPr>
              <a:t> </a:t>
            </a:r>
            <a:r>
              <a:rPr lang="en-US" b="0" i="0" dirty="0" err="1">
                <a:solidFill>
                  <a:schemeClr val="bg1"/>
                </a:solidFill>
                <a:effectLst/>
                <a:latin typeface="source-serif-pro"/>
              </a:rPr>
              <a:t>jaringan</a:t>
            </a:r>
            <a:r>
              <a:rPr lang="en-US" b="0" i="0" dirty="0">
                <a:solidFill>
                  <a:schemeClr val="bg1"/>
                </a:solidFill>
                <a:effectLst/>
                <a:latin typeface="source-serif-pro"/>
              </a:rPr>
              <a:t> </a:t>
            </a:r>
            <a:r>
              <a:rPr lang="en-US" b="0" i="0" dirty="0" err="1">
                <a:solidFill>
                  <a:schemeClr val="bg1"/>
                </a:solidFill>
                <a:effectLst/>
                <a:latin typeface="source-serif-pro"/>
              </a:rPr>
              <a:t>lokal</a:t>
            </a:r>
            <a:r>
              <a:rPr lang="en-US" b="0" i="0" dirty="0">
                <a:solidFill>
                  <a:schemeClr val="bg1"/>
                </a:solidFill>
                <a:effectLst/>
                <a:latin typeface="source-serif-pro"/>
              </a:rPr>
              <a:t>.</a:t>
            </a:r>
          </a:p>
        </p:txBody>
      </p:sp>
    </p:spTree>
    <p:extLst>
      <p:ext uri="{BB962C8B-B14F-4D97-AF65-F5344CB8AC3E}">
        <p14:creationId xmlns:p14="http://schemas.microsoft.com/office/powerpoint/2010/main" val="3019590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5"/>
        <p:cNvGrpSpPr/>
        <p:nvPr/>
      </p:nvGrpSpPr>
      <p:grpSpPr>
        <a:xfrm>
          <a:off x="0" y="0"/>
          <a:ext cx="0" cy="0"/>
          <a:chOff x="0" y="0"/>
          <a:chExt cx="0" cy="0"/>
        </a:xfrm>
      </p:grpSpPr>
      <p:sp>
        <p:nvSpPr>
          <p:cNvPr id="706" name="Google Shape;706;p40"/>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707" name="Google Shape;707;p40"/>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708" name="Google Shape;708;p40"/>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709" name="Google Shape;709;p40"/>
          <p:cNvGrpSpPr/>
          <p:nvPr/>
        </p:nvGrpSpPr>
        <p:grpSpPr>
          <a:xfrm>
            <a:off x="6874322" y="1571957"/>
            <a:ext cx="1446116" cy="2863897"/>
            <a:chOff x="6529419" y="1724307"/>
            <a:chExt cx="1480463" cy="2931917"/>
          </a:xfrm>
        </p:grpSpPr>
        <p:grpSp>
          <p:nvGrpSpPr>
            <p:cNvPr id="710" name="Google Shape;710;p40"/>
            <p:cNvGrpSpPr/>
            <p:nvPr/>
          </p:nvGrpSpPr>
          <p:grpSpPr>
            <a:xfrm>
              <a:off x="6556827" y="1724307"/>
              <a:ext cx="956596" cy="944294"/>
              <a:chOff x="3800349" y="1238762"/>
              <a:chExt cx="1098904" cy="1084772"/>
            </a:xfrm>
          </p:grpSpPr>
          <p:grpSp>
            <p:nvGrpSpPr>
              <p:cNvPr id="711" name="Google Shape;711;p40"/>
              <p:cNvGrpSpPr/>
              <p:nvPr/>
            </p:nvGrpSpPr>
            <p:grpSpPr>
              <a:xfrm>
                <a:off x="3800349" y="1238762"/>
                <a:ext cx="1098904" cy="1084772"/>
                <a:chOff x="3800349" y="1238762"/>
                <a:chExt cx="1098904" cy="1084772"/>
              </a:xfrm>
            </p:grpSpPr>
            <p:sp>
              <p:nvSpPr>
                <p:cNvPr id="712" name="Google Shape;712;p40"/>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0"/>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053286" y="2227254"/>
              <a:ext cx="956596" cy="944252"/>
              <a:chOff x="4370663" y="1816530"/>
              <a:chExt cx="1098904" cy="1084724"/>
            </a:xfrm>
          </p:grpSpPr>
          <p:grpSp>
            <p:nvGrpSpPr>
              <p:cNvPr id="716" name="Google Shape;716;p40"/>
              <p:cNvGrpSpPr/>
              <p:nvPr/>
            </p:nvGrpSpPr>
            <p:grpSpPr>
              <a:xfrm>
                <a:off x="4370663" y="1816530"/>
                <a:ext cx="1098904" cy="1084724"/>
                <a:chOff x="4370663" y="1816530"/>
                <a:chExt cx="1098904" cy="1084724"/>
              </a:xfrm>
            </p:grpSpPr>
            <p:sp>
              <p:nvSpPr>
                <p:cNvPr id="717" name="Google Shape;717;p40"/>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4732628" y="2171596"/>
                <a:ext cx="374986" cy="374572"/>
                <a:chOff x="3303268" y="3817349"/>
                <a:chExt cx="346056" cy="345674"/>
              </a:xfrm>
            </p:grpSpPr>
            <p:sp>
              <p:nvSpPr>
                <p:cNvPr id="720" name="Google Shape;720;p4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 name="Google Shape;724;p40"/>
            <p:cNvGrpSpPr/>
            <p:nvPr/>
          </p:nvGrpSpPr>
          <p:grpSpPr>
            <a:xfrm>
              <a:off x="6547098" y="2715744"/>
              <a:ext cx="956596" cy="944315"/>
              <a:chOff x="3789173" y="2377690"/>
              <a:chExt cx="1098904" cy="1084796"/>
            </a:xfrm>
          </p:grpSpPr>
          <p:grpSp>
            <p:nvGrpSpPr>
              <p:cNvPr id="725" name="Google Shape;725;p40"/>
              <p:cNvGrpSpPr/>
              <p:nvPr/>
            </p:nvGrpSpPr>
            <p:grpSpPr>
              <a:xfrm>
                <a:off x="3789173" y="2377690"/>
                <a:ext cx="1098904" cy="1084796"/>
                <a:chOff x="3789173" y="2377690"/>
                <a:chExt cx="1098904" cy="1084796"/>
              </a:xfrm>
            </p:grpSpPr>
            <p:sp>
              <p:nvSpPr>
                <p:cNvPr id="726" name="Google Shape;726;p40"/>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0"/>
              <p:cNvGrpSpPr/>
              <p:nvPr/>
            </p:nvGrpSpPr>
            <p:grpSpPr>
              <a:xfrm>
                <a:off x="4151137" y="2732796"/>
                <a:ext cx="374986" cy="374572"/>
                <a:chOff x="3752358" y="3817349"/>
                <a:chExt cx="346056" cy="345674"/>
              </a:xfrm>
            </p:grpSpPr>
            <p:sp>
              <p:nvSpPr>
                <p:cNvPr id="729" name="Google Shape;729;p4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40"/>
            <p:cNvGrpSpPr/>
            <p:nvPr/>
          </p:nvGrpSpPr>
          <p:grpSpPr>
            <a:xfrm>
              <a:off x="7034853" y="3222917"/>
              <a:ext cx="956596" cy="944252"/>
              <a:chOff x="4349489" y="2960313"/>
              <a:chExt cx="1098904" cy="1084724"/>
            </a:xfrm>
          </p:grpSpPr>
          <p:grpSp>
            <p:nvGrpSpPr>
              <p:cNvPr id="734" name="Google Shape;734;p40"/>
              <p:cNvGrpSpPr/>
              <p:nvPr/>
            </p:nvGrpSpPr>
            <p:grpSpPr>
              <a:xfrm>
                <a:off x="4349489" y="2960313"/>
                <a:ext cx="1098904" cy="1084724"/>
                <a:chOff x="4349489" y="2960313"/>
                <a:chExt cx="1098904" cy="1084724"/>
              </a:xfrm>
            </p:grpSpPr>
            <p:sp>
              <p:nvSpPr>
                <p:cNvPr id="735" name="Google Shape;735;p40"/>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40"/>
              <p:cNvGrpSpPr/>
              <p:nvPr/>
            </p:nvGrpSpPr>
            <p:grpSpPr>
              <a:xfrm>
                <a:off x="4732657" y="3315384"/>
                <a:ext cx="374952" cy="374572"/>
                <a:chOff x="4201447" y="3817349"/>
                <a:chExt cx="346024" cy="345674"/>
              </a:xfrm>
            </p:grpSpPr>
            <p:sp>
              <p:nvSpPr>
                <p:cNvPr id="738" name="Google Shape;738;p4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0" name="Google Shape;740;p40"/>
            <p:cNvGrpSpPr/>
            <p:nvPr/>
          </p:nvGrpSpPr>
          <p:grpSpPr>
            <a:xfrm>
              <a:off x="6529419" y="3711909"/>
              <a:ext cx="956596" cy="944315"/>
              <a:chOff x="3768864" y="3522050"/>
              <a:chExt cx="1098904" cy="1084796"/>
            </a:xfrm>
          </p:grpSpPr>
          <p:grpSp>
            <p:nvGrpSpPr>
              <p:cNvPr id="741" name="Google Shape;741;p40"/>
              <p:cNvGrpSpPr/>
              <p:nvPr/>
            </p:nvGrpSpPr>
            <p:grpSpPr>
              <a:xfrm>
                <a:off x="3768864" y="3522050"/>
                <a:ext cx="1098904" cy="1084796"/>
                <a:chOff x="3768864" y="3522050"/>
                <a:chExt cx="1098904" cy="1084796"/>
              </a:xfrm>
            </p:grpSpPr>
            <p:sp>
              <p:nvSpPr>
                <p:cNvPr id="742" name="Google Shape;742;p40"/>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0"/>
              <p:cNvGrpSpPr/>
              <p:nvPr/>
            </p:nvGrpSpPr>
            <p:grpSpPr>
              <a:xfrm>
                <a:off x="4139616" y="3871555"/>
                <a:ext cx="357419" cy="357005"/>
                <a:chOff x="7482229" y="3351230"/>
                <a:chExt cx="357419" cy="357005"/>
              </a:xfrm>
            </p:grpSpPr>
            <p:sp>
              <p:nvSpPr>
                <p:cNvPr id="745" name="Google Shape;745;p40"/>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0D8CE8B4-9434-F32A-DC7F-BB8BA17F073E}"/>
            </a:ext>
          </a:extLst>
        </p:cNvPr>
        <p:cNvGrpSpPr/>
        <p:nvPr/>
      </p:nvGrpSpPr>
      <p:grpSpPr>
        <a:xfrm>
          <a:off x="0" y="0"/>
          <a:ext cx="0" cy="0"/>
          <a:chOff x="0" y="0"/>
          <a:chExt cx="0" cy="0"/>
        </a:xfrm>
      </p:grpSpPr>
      <p:sp>
        <p:nvSpPr>
          <p:cNvPr id="272" name="Google Shape;272;p24">
            <a:extLst>
              <a:ext uri="{FF2B5EF4-FFF2-40B4-BE49-F238E27FC236}">
                <a16:creationId xmlns:a16="http://schemas.microsoft.com/office/drawing/2014/main" id="{A6C01721-8B8C-9CFE-45DA-4F9BF493267E}"/>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Arah Pengembangan</a:t>
            </a:r>
            <a:endParaRPr dirty="0"/>
          </a:p>
        </p:txBody>
      </p:sp>
      <p:sp>
        <p:nvSpPr>
          <p:cNvPr id="278" name="Google Shape;278;p24">
            <a:extLst>
              <a:ext uri="{FF2B5EF4-FFF2-40B4-BE49-F238E27FC236}">
                <a16:creationId xmlns:a16="http://schemas.microsoft.com/office/drawing/2014/main" id="{E16F3ECB-6D69-EC4D-9D45-53C841A11056}"/>
              </a:ext>
            </a:extLst>
          </p:cNvPr>
          <p:cNvSpPr txBox="1"/>
          <p:nvPr/>
        </p:nvSpPr>
        <p:spPr>
          <a:xfrm>
            <a:off x="718900" y="1600159"/>
            <a:ext cx="2343600" cy="6202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800" b="1" dirty="0" err="1">
                <a:solidFill>
                  <a:schemeClr val="dk1"/>
                </a:solidFill>
                <a:latin typeface="Doppio One"/>
                <a:ea typeface="Doppio One"/>
                <a:cs typeface="Doppio One"/>
                <a:sym typeface="Doppio One"/>
              </a:rPr>
              <a:t>Insfrastructure</a:t>
            </a:r>
            <a:r>
              <a:rPr lang="en-US" sz="1800" b="1" dirty="0">
                <a:solidFill>
                  <a:schemeClr val="dk1"/>
                </a:solidFill>
                <a:latin typeface="Doppio One"/>
                <a:ea typeface="Doppio One"/>
                <a:cs typeface="Doppio One"/>
                <a:sym typeface="Doppio One"/>
              </a:rPr>
              <a:t> Engineer</a:t>
            </a:r>
            <a:endParaRPr sz="1800" b="1" dirty="0">
              <a:solidFill>
                <a:schemeClr val="dk1"/>
              </a:solidFill>
              <a:latin typeface="Doppio One"/>
              <a:ea typeface="Doppio One"/>
              <a:cs typeface="Doppio One"/>
              <a:sym typeface="Doppio One"/>
            </a:endParaRPr>
          </a:p>
        </p:txBody>
      </p:sp>
      <p:sp>
        <p:nvSpPr>
          <p:cNvPr id="282" name="Google Shape;282;p24">
            <a:extLst>
              <a:ext uri="{FF2B5EF4-FFF2-40B4-BE49-F238E27FC236}">
                <a16:creationId xmlns:a16="http://schemas.microsoft.com/office/drawing/2014/main" id="{B4725B13-5060-DD57-5303-2418839AE50F}"/>
              </a:ext>
            </a:extLst>
          </p:cNvPr>
          <p:cNvSpPr txBox="1"/>
          <p:nvPr/>
        </p:nvSpPr>
        <p:spPr>
          <a:xfrm>
            <a:off x="3055348" y="2650430"/>
            <a:ext cx="3015600" cy="58625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800" b="1" dirty="0">
                <a:solidFill>
                  <a:schemeClr val="dk1"/>
                </a:solidFill>
                <a:latin typeface="Doppio One"/>
                <a:ea typeface="Doppio One"/>
                <a:cs typeface="Doppio One"/>
                <a:sym typeface="Doppio One"/>
              </a:rPr>
              <a:t>Ketika sudah memahami jaringan komputer</a:t>
            </a:r>
            <a:endParaRPr sz="1800" b="1" dirty="0">
              <a:solidFill>
                <a:schemeClr val="dk1"/>
              </a:solidFill>
              <a:latin typeface="Doppio One"/>
              <a:ea typeface="Doppio One"/>
              <a:cs typeface="Doppio One"/>
              <a:sym typeface="Doppio One"/>
            </a:endParaRPr>
          </a:p>
        </p:txBody>
      </p:sp>
      <p:cxnSp>
        <p:nvCxnSpPr>
          <p:cNvPr id="283" name="Google Shape;283;p24">
            <a:extLst>
              <a:ext uri="{FF2B5EF4-FFF2-40B4-BE49-F238E27FC236}">
                <a16:creationId xmlns:a16="http://schemas.microsoft.com/office/drawing/2014/main" id="{4F912E8C-B3F3-378A-E6B2-94CFBBABAA05}"/>
              </a:ext>
            </a:extLst>
          </p:cNvPr>
          <p:cNvCxnSpPr>
            <a:cxnSpLocks/>
            <a:stCxn id="282" idx="1"/>
          </p:cNvCxnSpPr>
          <p:nvPr/>
        </p:nvCxnSpPr>
        <p:spPr>
          <a:xfrm rot="10800000">
            <a:off x="1882348" y="2402381"/>
            <a:ext cx="1173000" cy="541175"/>
          </a:xfrm>
          <a:prstGeom prst="bentConnector2">
            <a:avLst/>
          </a:prstGeom>
          <a:noFill/>
          <a:ln w="9525" cap="flat" cmpd="sng">
            <a:solidFill>
              <a:schemeClr val="lt2"/>
            </a:solidFill>
            <a:prstDash val="solid"/>
            <a:round/>
            <a:headEnd type="none" w="med" len="med"/>
            <a:tailEnd type="none" w="med" len="med"/>
          </a:ln>
        </p:spPr>
      </p:cxnSp>
      <p:cxnSp>
        <p:nvCxnSpPr>
          <p:cNvPr id="284" name="Google Shape;284;p24">
            <a:extLst>
              <a:ext uri="{FF2B5EF4-FFF2-40B4-BE49-F238E27FC236}">
                <a16:creationId xmlns:a16="http://schemas.microsoft.com/office/drawing/2014/main" id="{E02D1847-457E-6837-C5F0-C9E292651D7A}"/>
              </a:ext>
            </a:extLst>
          </p:cNvPr>
          <p:cNvCxnSpPr>
            <a:cxnSpLocks/>
            <a:stCxn id="282" idx="2"/>
          </p:cNvCxnSpPr>
          <p:nvPr/>
        </p:nvCxnSpPr>
        <p:spPr>
          <a:xfrm rot="5400000">
            <a:off x="4453323" y="3346455"/>
            <a:ext cx="219600" cy="5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85" name="Google Shape;285;p24">
            <a:extLst>
              <a:ext uri="{FF2B5EF4-FFF2-40B4-BE49-F238E27FC236}">
                <a16:creationId xmlns:a16="http://schemas.microsoft.com/office/drawing/2014/main" id="{AE3243AA-DBB5-617E-320D-1C98B6076AA2}"/>
              </a:ext>
            </a:extLst>
          </p:cNvPr>
          <p:cNvCxnSpPr>
            <a:cxnSpLocks/>
            <a:stCxn id="282" idx="3"/>
          </p:cNvCxnSpPr>
          <p:nvPr/>
        </p:nvCxnSpPr>
        <p:spPr>
          <a:xfrm flipV="1">
            <a:off x="6070948" y="2402380"/>
            <a:ext cx="1171800" cy="541175"/>
          </a:xfrm>
          <a:prstGeom prst="bentConnector2">
            <a:avLst/>
          </a:prstGeom>
          <a:noFill/>
          <a:ln w="9525" cap="flat" cmpd="sng">
            <a:solidFill>
              <a:schemeClr val="lt2"/>
            </a:solidFill>
            <a:prstDash val="solid"/>
            <a:round/>
            <a:headEnd type="none" w="med" len="med"/>
            <a:tailEnd type="none" w="med" len="med"/>
          </a:ln>
        </p:spPr>
      </p:cxnSp>
      <p:sp>
        <p:nvSpPr>
          <p:cNvPr id="286" name="Google Shape;286;p24">
            <a:extLst>
              <a:ext uri="{FF2B5EF4-FFF2-40B4-BE49-F238E27FC236}">
                <a16:creationId xmlns:a16="http://schemas.microsoft.com/office/drawing/2014/main" id="{D1C930EB-DAC5-EEFF-CEA9-5651277C1A38}"/>
              </a:ext>
            </a:extLst>
          </p:cNvPr>
          <p:cNvSpPr/>
          <p:nvPr/>
        </p:nvSpPr>
        <p:spPr>
          <a:xfrm>
            <a:off x="4164950" y="1286350"/>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000" b="1">
              <a:solidFill>
                <a:schemeClr val="accent2"/>
              </a:solidFill>
              <a:latin typeface="Encode Sans"/>
              <a:ea typeface="Encode Sans"/>
              <a:cs typeface="Encode Sans"/>
              <a:sym typeface="Encode Sans"/>
            </a:endParaRPr>
          </a:p>
        </p:txBody>
      </p:sp>
      <p:cxnSp>
        <p:nvCxnSpPr>
          <p:cNvPr id="287" name="Google Shape;287;p24">
            <a:extLst>
              <a:ext uri="{FF2B5EF4-FFF2-40B4-BE49-F238E27FC236}">
                <a16:creationId xmlns:a16="http://schemas.microsoft.com/office/drawing/2014/main" id="{40B83A0A-F379-6050-1CFD-DF77499A2CC3}"/>
              </a:ext>
            </a:extLst>
          </p:cNvPr>
          <p:cNvCxnSpPr>
            <a:cxnSpLocks/>
            <a:stCxn id="286" idx="4"/>
            <a:endCxn id="282" idx="0"/>
          </p:cNvCxnSpPr>
          <p:nvPr/>
        </p:nvCxnSpPr>
        <p:spPr>
          <a:xfrm flipH="1">
            <a:off x="4563148" y="2099350"/>
            <a:ext cx="8302" cy="551080"/>
          </a:xfrm>
          <a:prstGeom prst="straightConnector1">
            <a:avLst/>
          </a:prstGeom>
          <a:noFill/>
          <a:ln w="9525" cap="flat" cmpd="sng">
            <a:solidFill>
              <a:schemeClr val="lt2"/>
            </a:solidFill>
            <a:prstDash val="solid"/>
            <a:round/>
            <a:headEnd type="none" w="med" len="med"/>
            <a:tailEnd type="none" w="med" len="med"/>
          </a:ln>
        </p:spPr>
      </p:cxnSp>
      <p:grpSp>
        <p:nvGrpSpPr>
          <p:cNvPr id="288" name="Google Shape;288;p24">
            <a:extLst>
              <a:ext uri="{FF2B5EF4-FFF2-40B4-BE49-F238E27FC236}">
                <a16:creationId xmlns:a16="http://schemas.microsoft.com/office/drawing/2014/main" id="{258577A1-2487-1D02-A65E-700A3E6126A6}"/>
              </a:ext>
            </a:extLst>
          </p:cNvPr>
          <p:cNvGrpSpPr/>
          <p:nvPr/>
        </p:nvGrpSpPr>
        <p:grpSpPr>
          <a:xfrm>
            <a:off x="4322226" y="1540277"/>
            <a:ext cx="499533" cy="305136"/>
            <a:chOff x="7009649" y="1541981"/>
            <a:chExt cx="524940" cy="320655"/>
          </a:xfrm>
        </p:grpSpPr>
        <p:sp>
          <p:nvSpPr>
            <p:cNvPr id="289" name="Google Shape;289;p24">
              <a:extLst>
                <a:ext uri="{FF2B5EF4-FFF2-40B4-BE49-F238E27FC236}">
                  <a16:creationId xmlns:a16="http://schemas.microsoft.com/office/drawing/2014/main" id="{1EB0C7BB-485A-D0A1-A071-D158C9206DA2}"/>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a:extLst>
                <a:ext uri="{FF2B5EF4-FFF2-40B4-BE49-F238E27FC236}">
                  <a16:creationId xmlns:a16="http://schemas.microsoft.com/office/drawing/2014/main" id="{E836357C-CFB2-B29D-3FD3-295D46B49F0D}"/>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a:extLst>
                <a:ext uri="{FF2B5EF4-FFF2-40B4-BE49-F238E27FC236}">
                  <a16:creationId xmlns:a16="http://schemas.microsoft.com/office/drawing/2014/main" id="{DFF14003-AEB0-070C-6398-C492E1566629}"/>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a:extLst>
                <a:ext uri="{FF2B5EF4-FFF2-40B4-BE49-F238E27FC236}">
                  <a16:creationId xmlns:a16="http://schemas.microsoft.com/office/drawing/2014/main" id="{F4CCAEF2-FF01-02AA-8B13-2567992BC588}"/>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a:extLst>
                <a:ext uri="{FF2B5EF4-FFF2-40B4-BE49-F238E27FC236}">
                  <a16:creationId xmlns:a16="http://schemas.microsoft.com/office/drawing/2014/main" id="{F7311539-36BF-A55F-34B3-755CD54FBB4C}"/>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a:extLst>
                <a:ext uri="{FF2B5EF4-FFF2-40B4-BE49-F238E27FC236}">
                  <a16:creationId xmlns:a16="http://schemas.microsoft.com/office/drawing/2014/main" id="{BDD4F69F-F27D-0AA9-8E60-6BFC2A9926B9}"/>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a:extLst>
                <a:ext uri="{FF2B5EF4-FFF2-40B4-BE49-F238E27FC236}">
                  <a16:creationId xmlns:a16="http://schemas.microsoft.com/office/drawing/2014/main" id="{A0CCE5B3-1F5A-D10C-9EDC-0BE66958A44A}"/>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a:extLst>
                <a:ext uri="{FF2B5EF4-FFF2-40B4-BE49-F238E27FC236}">
                  <a16:creationId xmlns:a16="http://schemas.microsoft.com/office/drawing/2014/main" id="{0112CE17-1015-FE50-ABBD-24701B52C2D8}"/>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78;p24">
            <a:extLst>
              <a:ext uri="{FF2B5EF4-FFF2-40B4-BE49-F238E27FC236}">
                <a16:creationId xmlns:a16="http://schemas.microsoft.com/office/drawing/2014/main" id="{0E503C0A-0EC0-63E3-27BF-06F432C5808C}"/>
              </a:ext>
            </a:extLst>
          </p:cNvPr>
          <p:cNvSpPr txBox="1"/>
          <p:nvPr/>
        </p:nvSpPr>
        <p:spPr>
          <a:xfrm>
            <a:off x="3401680" y="3654354"/>
            <a:ext cx="2343600" cy="6202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800" b="1" dirty="0">
                <a:solidFill>
                  <a:schemeClr val="dk1"/>
                </a:solidFill>
                <a:latin typeface="Doppio One"/>
                <a:ea typeface="Doppio One"/>
                <a:cs typeface="Doppio One"/>
                <a:sym typeface="Doppio One"/>
              </a:rPr>
              <a:t>Cloud Engineer</a:t>
            </a:r>
            <a:endParaRPr sz="1800" b="1" dirty="0">
              <a:solidFill>
                <a:schemeClr val="dk1"/>
              </a:solidFill>
              <a:latin typeface="Doppio One"/>
              <a:ea typeface="Doppio One"/>
              <a:cs typeface="Doppio One"/>
              <a:sym typeface="Doppio One"/>
            </a:endParaRPr>
          </a:p>
        </p:txBody>
      </p:sp>
      <p:sp>
        <p:nvSpPr>
          <p:cNvPr id="15" name="Google Shape;278;p24">
            <a:extLst>
              <a:ext uri="{FF2B5EF4-FFF2-40B4-BE49-F238E27FC236}">
                <a16:creationId xmlns:a16="http://schemas.microsoft.com/office/drawing/2014/main" id="{D4450F94-AB76-25CD-F448-1D459F0D8D88}"/>
              </a:ext>
            </a:extLst>
          </p:cNvPr>
          <p:cNvSpPr txBox="1"/>
          <p:nvPr/>
        </p:nvSpPr>
        <p:spPr>
          <a:xfrm>
            <a:off x="6022907" y="1688529"/>
            <a:ext cx="2343600" cy="6202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800" b="1" dirty="0">
                <a:solidFill>
                  <a:schemeClr val="dk1"/>
                </a:solidFill>
                <a:latin typeface="Doppio One"/>
                <a:ea typeface="Doppio One"/>
                <a:cs typeface="Doppio One"/>
                <a:sym typeface="Doppio One"/>
              </a:rPr>
              <a:t>DevOps Engineer</a:t>
            </a:r>
            <a:endParaRPr sz="1800" b="1" dirty="0">
              <a:solidFill>
                <a:schemeClr val="dk1"/>
              </a:solidFill>
              <a:latin typeface="Doppio One"/>
              <a:ea typeface="Doppio One"/>
              <a:cs typeface="Doppio One"/>
              <a:sym typeface="Doppio One"/>
            </a:endParaRPr>
          </a:p>
        </p:txBody>
      </p:sp>
    </p:spTree>
    <p:extLst>
      <p:ext uri="{BB962C8B-B14F-4D97-AF65-F5344CB8AC3E}">
        <p14:creationId xmlns:p14="http://schemas.microsoft.com/office/powerpoint/2010/main" val="335479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C6E76A8B-2A65-F721-3E9B-DF5402377BF6}"/>
            </a:ext>
          </a:extLst>
        </p:cNvPr>
        <p:cNvGrpSpPr/>
        <p:nvPr/>
      </p:nvGrpSpPr>
      <p:grpSpPr>
        <a:xfrm>
          <a:off x="0" y="0"/>
          <a:ext cx="0" cy="0"/>
          <a:chOff x="0" y="0"/>
          <a:chExt cx="0" cy="0"/>
        </a:xfrm>
      </p:grpSpPr>
      <p:sp>
        <p:nvSpPr>
          <p:cNvPr id="85" name="Google Shape;85;p18">
            <a:extLst>
              <a:ext uri="{FF2B5EF4-FFF2-40B4-BE49-F238E27FC236}">
                <a16:creationId xmlns:a16="http://schemas.microsoft.com/office/drawing/2014/main" id="{028D6D6E-3FB7-77E7-6CC4-653DB9EFDE57}"/>
              </a:ext>
            </a:extLst>
          </p:cNvPr>
          <p:cNvSpPr txBox="1">
            <a:spLocks noGrp="1"/>
          </p:cNvSpPr>
          <p:nvPr>
            <p:ph type="title" idx="4294967295"/>
          </p:nvPr>
        </p:nvSpPr>
        <p:spPr>
          <a:xfrm>
            <a:off x="720000" y="597425"/>
            <a:ext cx="7704000" cy="7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Pembahasan</a:t>
            </a:r>
            <a:endParaRPr sz="3000" dirty="0"/>
          </a:p>
        </p:txBody>
      </p:sp>
      <p:sp>
        <p:nvSpPr>
          <p:cNvPr id="86" name="Google Shape;86;p18">
            <a:extLst>
              <a:ext uri="{FF2B5EF4-FFF2-40B4-BE49-F238E27FC236}">
                <a16:creationId xmlns:a16="http://schemas.microsoft.com/office/drawing/2014/main" id="{4B735B08-7482-542A-FB4B-AD0935F94092}"/>
              </a:ext>
            </a:extLst>
          </p:cNvPr>
          <p:cNvSpPr txBox="1">
            <a:spLocks noGrp="1"/>
          </p:cNvSpPr>
          <p:nvPr>
            <p:ph type="body" idx="1"/>
          </p:nvPr>
        </p:nvSpPr>
        <p:spPr>
          <a:xfrm>
            <a:off x="720000" y="1033402"/>
            <a:ext cx="6534240" cy="2589535"/>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sap"/>
              <a:buChar char="●"/>
            </a:pPr>
            <a:r>
              <a:rPr lang="en-US" sz="2800" dirty="0" err="1"/>
              <a:t>Pengenalan</a:t>
            </a:r>
            <a:r>
              <a:rPr lang="en-US" sz="2800" dirty="0"/>
              <a:t> </a:t>
            </a:r>
            <a:r>
              <a:rPr lang="en-US" sz="2800" dirty="0" err="1"/>
              <a:t>Jaringan</a:t>
            </a:r>
            <a:r>
              <a:rPr lang="en-US" sz="2800" dirty="0"/>
              <a:t> </a:t>
            </a:r>
            <a:r>
              <a:rPr lang="en-US" sz="2800" dirty="0" err="1"/>
              <a:t>Komputer</a:t>
            </a:r>
            <a:r>
              <a:rPr lang="en-US" sz="2800" dirty="0"/>
              <a:t> ~</a:t>
            </a:r>
          </a:p>
          <a:p>
            <a:pPr marL="457200" lvl="0" indent="-304800" algn="l" rtl="0">
              <a:lnSpc>
                <a:spcPct val="115000"/>
              </a:lnSpc>
              <a:spcBef>
                <a:spcPts val="0"/>
              </a:spcBef>
              <a:spcAft>
                <a:spcPts val="0"/>
              </a:spcAft>
              <a:buClr>
                <a:schemeClr val="dk1"/>
              </a:buClr>
              <a:buSzPts val="1200"/>
              <a:buFont typeface="Asap"/>
              <a:buChar char="●"/>
            </a:pPr>
            <a:r>
              <a:rPr lang="en-US" sz="2800" dirty="0" err="1"/>
              <a:t>Perangkat</a:t>
            </a:r>
            <a:r>
              <a:rPr lang="en-US" sz="2800" dirty="0"/>
              <a:t> </a:t>
            </a:r>
            <a:r>
              <a:rPr lang="en-US" sz="2800" dirty="0" err="1"/>
              <a:t>atau</a:t>
            </a:r>
            <a:r>
              <a:rPr lang="en-US" sz="2800" dirty="0"/>
              <a:t> media ~</a:t>
            </a:r>
          </a:p>
          <a:p>
            <a:pPr marL="457200" lvl="0" indent="-304800" algn="l" rtl="0">
              <a:lnSpc>
                <a:spcPct val="115000"/>
              </a:lnSpc>
              <a:spcBef>
                <a:spcPts val="0"/>
              </a:spcBef>
              <a:spcAft>
                <a:spcPts val="0"/>
              </a:spcAft>
              <a:buClr>
                <a:schemeClr val="dk1"/>
              </a:buClr>
              <a:buSzPts val="1200"/>
              <a:buFont typeface="Asap"/>
              <a:buChar char="●"/>
            </a:pPr>
            <a:r>
              <a:rPr lang="en-US" sz="2800" dirty="0"/>
              <a:t>OSI LAYER, TCP IP Protocol </a:t>
            </a:r>
            <a:r>
              <a:rPr lang="en-US" sz="2800" dirty="0" err="1"/>
              <a:t>dsb</a:t>
            </a:r>
            <a:r>
              <a:rPr lang="en-US" sz="2800" dirty="0"/>
              <a:t>,</a:t>
            </a:r>
          </a:p>
          <a:p>
            <a:pPr marL="457200" lvl="0" indent="-304800" algn="l" rtl="0">
              <a:lnSpc>
                <a:spcPct val="115000"/>
              </a:lnSpc>
              <a:spcBef>
                <a:spcPts val="0"/>
              </a:spcBef>
              <a:spcAft>
                <a:spcPts val="0"/>
              </a:spcAft>
              <a:buClr>
                <a:schemeClr val="dk1"/>
              </a:buClr>
              <a:buSzPts val="1200"/>
              <a:buFont typeface="Asap"/>
              <a:buChar char="●"/>
            </a:pPr>
            <a:r>
              <a:rPr lang="en-US" sz="2800" dirty="0" err="1"/>
              <a:t>Pengalamatan</a:t>
            </a:r>
            <a:r>
              <a:rPr lang="en-US" sz="2800" dirty="0"/>
              <a:t> </a:t>
            </a:r>
            <a:r>
              <a:rPr lang="en-US" sz="2800" dirty="0" err="1"/>
              <a:t>atau</a:t>
            </a:r>
            <a:r>
              <a:rPr lang="en-US" sz="2800" dirty="0"/>
              <a:t> addressing</a:t>
            </a:r>
          </a:p>
          <a:p>
            <a:pPr marL="457200" lvl="0" indent="-304800" algn="l" rtl="0">
              <a:lnSpc>
                <a:spcPct val="115000"/>
              </a:lnSpc>
              <a:spcBef>
                <a:spcPts val="0"/>
              </a:spcBef>
              <a:spcAft>
                <a:spcPts val="0"/>
              </a:spcAft>
              <a:buClr>
                <a:schemeClr val="dk1"/>
              </a:buClr>
              <a:buSzPts val="1200"/>
              <a:buFont typeface="Asap"/>
              <a:buChar char="●"/>
            </a:pPr>
            <a:r>
              <a:rPr lang="en-US" sz="2800" dirty="0" err="1"/>
              <a:t>Praktik</a:t>
            </a:r>
            <a:r>
              <a:rPr lang="en-US" sz="2800" dirty="0"/>
              <a:t> </a:t>
            </a:r>
            <a:r>
              <a:rPr lang="en-US" sz="2800" dirty="0" err="1"/>
              <a:t>Pengkabelan</a:t>
            </a:r>
            <a:r>
              <a:rPr lang="en-US" sz="2800" dirty="0"/>
              <a:t> LAN</a:t>
            </a:r>
          </a:p>
          <a:p>
            <a:pPr marL="457200" lvl="0" indent="-304800" algn="l" rtl="0">
              <a:lnSpc>
                <a:spcPct val="115000"/>
              </a:lnSpc>
              <a:spcBef>
                <a:spcPts val="0"/>
              </a:spcBef>
              <a:spcAft>
                <a:spcPts val="0"/>
              </a:spcAft>
              <a:buClr>
                <a:schemeClr val="dk1"/>
              </a:buClr>
              <a:buSzPts val="1200"/>
              <a:buFont typeface="Asap"/>
              <a:buChar char="●"/>
            </a:pPr>
            <a:r>
              <a:rPr lang="en-US" sz="2800" dirty="0" err="1"/>
              <a:t>Membuat</a:t>
            </a:r>
            <a:r>
              <a:rPr lang="en-US" sz="2800" dirty="0"/>
              <a:t> </a:t>
            </a:r>
            <a:r>
              <a:rPr lang="en-US" sz="2800" dirty="0" err="1"/>
              <a:t>Topologi</a:t>
            </a:r>
            <a:r>
              <a:rPr lang="en-US" sz="2800" dirty="0"/>
              <a:t> </a:t>
            </a:r>
            <a:r>
              <a:rPr lang="en-US" sz="2800" dirty="0" err="1"/>
              <a:t>Jaringan</a:t>
            </a:r>
            <a:r>
              <a:rPr lang="en-US" sz="2800" dirty="0"/>
              <a:t> (CISCO)</a:t>
            </a:r>
          </a:p>
          <a:p>
            <a:pPr marL="457200" lvl="0" indent="-304800" algn="l" rtl="0">
              <a:lnSpc>
                <a:spcPct val="115000"/>
              </a:lnSpc>
              <a:spcBef>
                <a:spcPts val="0"/>
              </a:spcBef>
              <a:spcAft>
                <a:spcPts val="0"/>
              </a:spcAft>
              <a:buClr>
                <a:schemeClr val="dk1"/>
              </a:buClr>
              <a:buSzPts val="1200"/>
              <a:buFont typeface="Asap"/>
              <a:buChar char="●"/>
            </a:pPr>
            <a:r>
              <a:rPr lang="en-US" sz="2800" dirty="0" err="1"/>
              <a:t>Mikrotik</a:t>
            </a:r>
            <a:r>
              <a:rPr lang="en-US" sz="2800" dirty="0"/>
              <a:t> </a:t>
            </a:r>
            <a:endParaRPr sz="2800" dirty="0"/>
          </a:p>
        </p:txBody>
      </p:sp>
    </p:spTree>
    <p:extLst>
      <p:ext uri="{BB962C8B-B14F-4D97-AF65-F5344CB8AC3E}">
        <p14:creationId xmlns:p14="http://schemas.microsoft.com/office/powerpoint/2010/main" val="319216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2F2E3049-CFA9-2874-1965-710460CE2F16}"/>
            </a:ext>
          </a:extLst>
        </p:cNvPr>
        <p:cNvGrpSpPr/>
        <p:nvPr/>
      </p:nvGrpSpPr>
      <p:grpSpPr>
        <a:xfrm>
          <a:off x="0" y="0"/>
          <a:ext cx="0" cy="0"/>
          <a:chOff x="0" y="0"/>
          <a:chExt cx="0" cy="0"/>
        </a:xfrm>
      </p:grpSpPr>
      <p:sp>
        <p:nvSpPr>
          <p:cNvPr id="639" name="Google Shape;639;p36">
            <a:extLst>
              <a:ext uri="{FF2B5EF4-FFF2-40B4-BE49-F238E27FC236}">
                <a16:creationId xmlns:a16="http://schemas.microsoft.com/office/drawing/2014/main" id="{CB1C948D-D93E-E4AD-FDF6-573909E0094C}"/>
              </a:ext>
            </a:extLst>
          </p:cNvPr>
          <p:cNvSpPr/>
          <p:nvPr/>
        </p:nvSpPr>
        <p:spPr>
          <a:xfrm>
            <a:off x="887810" y="1372153"/>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000" b="1">
              <a:solidFill>
                <a:schemeClr val="accent2"/>
              </a:solidFill>
              <a:latin typeface="Encode Sans"/>
              <a:ea typeface="Encode Sans"/>
              <a:cs typeface="Encode Sans"/>
              <a:sym typeface="Encode Sans"/>
            </a:endParaRPr>
          </a:p>
        </p:txBody>
      </p:sp>
      <p:sp>
        <p:nvSpPr>
          <p:cNvPr id="640" name="Google Shape;640;p36">
            <a:extLst>
              <a:ext uri="{FF2B5EF4-FFF2-40B4-BE49-F238E27FC236}">
                <a16:creationId xmlns:a16="http://schemas.microsoft.com/office/drawing/2014/main" id="{C42954C9-4F64-C040-044A-CE619A6E8DD7}"/>
              </a:ext>
            </a:extLst>
          </p:cNvPr>
          <p:cNvSpPr/>
          <p:nvPr/>
        </p:nvSpPr>
        <p:spPr>
          <a:xfrm>
            <a:off x="7337713" y="1460238"/>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000" b="1">
              <a:solidFill>
                <a:schemeClr val="accent2"/>
              </a:solidFill>
              <a:latin typeface="Encode Sans"/>
              <a:ea typeface="Encode Sans"/>
              <a:cs typeface="Encode Sans"/>
              <a:sym typeface="Encode Sans"/>
            </a:endParaRPr>
          </a:p>
        </p:txBody>
      </p:sp>
      <p:sp>
        <p:nvSpPr>
          <p:cNvPr id="641" name="Google Shape;641;p36">
            <a:extLst>
              <a:ext uri="{FF2B5EF4-FFF2-40B4-BE49-F238E27FC236}">
                <a16:creationId xmlns:a16="http://schemas.microsoft.com/office/drawing/2014/main" id="{DBE40C6A-0E2A-745B-21C3-8C2F50D74BA2}"/>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Jaringan Komputer</a:t>
            </a:r>
            <a:endParaRPr dirty="0"/>
          </a:p>
        </p:txBody>
      </p:sp>
      <p:sp>
        <p:nvSpPr>
          <p:cNvPr id="645" name="Google Shape;645;p36">
            <a:extLst>
              <a:ext uri="{FF2B5EF4-FFF2-40B4-BE49-F238E27FC236}">
                <a16:creationId xmlns:a16="http://schemas.microsoft.com/office/drawing/2014/main" id="{95850A4E-2429-0E86-85B7-FFBF1D7B80C8}"/>
              </a:ext>
            </a:extLst>
          </p:cNvPr>
          <p:cNvSpPr txBox="1"/>
          <p:nvPr/>
        </p:nvSpPr>
        <p:spPr>
          <a:xfrm>
            <a:off x="719450" y="2393972"/>
            <a:ext cx="3852550" cy="131076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None/>
            </a:pPr>
            <a:r>
              <a:rPr lang="en" sz="1200" dirty="0">
                <a:solidFill>
                  <a:schemeClr val="dk1"/>
                </a:solidFill>
                <a:latin typeface="Encode Sans"/>
                <a:ea typeface="Encode Sans"/>
                <a:cs typeface="Encode Sans"/>
                <a:sym typeface="Encode Sans"/>
              </a:rPr>
              <a:t>Jaringan komputer adalah sebuah sistem yang terdiri dari dua atau lebih komputer yang saling terhubung satu sama lain melalui media transmisi atau media komunikasi sehingga dapat saling berbagi data, aplikasi maupun berbagi perangkat keras komputer</a:t>
            </a:r>
            <a:endParaRPr sz="1200" dirty="0">
              <a:solidFill>
                <a:schemeClr val="dk1"/>
              </a:solidFill>
              <a:latin typeface="Encode Sans"/>
              <a:ea typeface="Encode Sans"/>
              <a:cs typeface="Encode Sans"/>
              <a:sym typeface="Encode Sans"/>
            </a:endParaRPr>
          </a:p>
        </p:txBody>
      </p:sp>
      <p:sp>
        <p:nvSpPr>
          <p:cNvPr id="649" name="Google Shape;649;p36">
            <a:extLst>
              <a:ext uri="{FF2B5EF4-FFF2-40B4-BE49-F238E27FC236}">
                <a16:creationId xmlns:a16="http://schemas.microsoft.com/office/drawing/2014/main" id="{6108A06E-160F-12E6-7D76-158D2CE9F21B}"/>
              </a:ext>
            </a:extLst>
          </p:cNvPr>
          <p:cNvSpPr txBox="1"/>
          <p:nvPr/>
        </p:nvSpPr>
        <p:spPr>
          <a:xfrm>
            <a:off x="4887050" y="2393973"/>
            <a:ext cx="3536400" cy="813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grpSp>
        <p:nvGrpSpPr>
          <p:cNvPr id="651" name="Google Shape;651;p36">
            <a:extLst>
              <a:ext uri="{FF2B5EF4-FFF2-40B4-BE49-F238E27FC236}">
                <a16:creationId xmlns:a16="http://schemas.microsoft.com/office/drawing/2014/main" id="{ECD4CF83-3413-F2BE-450B-E6CEDC68736D}"/>
              </a:ext>
            </a:extLst>
          </p:cNvPr>
          <p:cNvGrpSpPr/>
          <p:nvPr/>
        </p:nvGrpSpPr>
        <p:grpSpPr>
          <a:xfrm>
            <a:off x="7560607" y="1725800"/>
            <a:ext cx="367255" cy="282364"/>
            <a:chOff x="1781317" y="3391400"/>
            <a:chExt cx="367255" cy="282364"/>
          </a:xfrm>
        </p:grpSpPr>
        <p:sp>
          <p:nvSpPr>
            <p:cNvPr id="652" name="Google Shape;652;p36">
              <a:extLst>
                <a:ext uri="{FF2B5EF4-FFF2-40B4-BE49-F238E27FC236}">
                  <a16:creationId xmlns:a16="http://schemas.microsoft.com/office/drawing/2014/main" id="{D9C40494-4D97-DDD8-88B4-539C0CE7F318}"/>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a:extLst>
                <a:ext uri="{FF2B5EF4-FFF2-40B4-BE49-F238E27FC236}">
                  <a16:creationId xmlns:a16="http://schemas.microsoft.com/office/drawing/2014/main" id="{30E19C22-574A-3F72-942E-36AD05AC980C}"/>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a:extLst>
                <a:ext uri="{FF2B5EF4-FFF2-40B4-BE49-F238E27FC236}">
                  <a16:creationId xmlns:a16="http://schemas.microsoft.com/office/drawing/2014/main" id="{08CDDDCA-F105-8FE5-19B4-F4F3EE734CDA}"/>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a:extLst>
                <a:ext uri="{FF2B5EF4-FFF2-40B4-BE49-F238E27FC236}">
                  <a16:creationId xmlns:a16="http://schemas.microsoft.com/office/drawing/2014/main" id="{8A91DF7F-EB55-5DDA-AFA4-251CD8804817}"/>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a:extLst>
                <a:ext uri="{FF2B5EF4-FFF2-40B4-BE49-F238E27FC236}">
                  <a16:creationId xmlns:a16="http://schemas.microsoft.com/office/drawing/2014/main" id="{6C721C37-806E-1352-FAA6-AA8E84C21F76}"/>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a:extLst>
                <a:ext uri="{FF2B5EF4-FFF2-40B4-BE49-F238E27FC236}">
                  <a16:creationId xmlns:a16="http://schemas.microsoft.com/office/drawing/2014/main" id="{EEBE2493-00CA-1728-542C-BEBC6954004C}"/>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6">
            <a:extLst>
              <a:ext uri="{FF2B5EF4-FFF2-40B4-BE49-F238E27FC236}">
                <a16:creationId xmlns:a16="http://schemas.microsoft.com/office/drawing/2014/main" id="{26D4033B-B833-03CF-8E8C-B16098E0E8F9}"/>
              </a:ext>
            </a:extLst>
          </p:cNvPr>
          <p:cNvGrpSpPr/>
          <p:nvPr/>
        </p:nvGrpSpPr>
        <p:grpSpPr>
          <a:xfrm>
            <a:off x="1138152" y="1594247"/>
            <a:ext cx="312316" cy="368400"/>
            <a:chOff x="859265" y="3348175"/>
            <a:chExt cx="312316" cy="368400"/>
          </a:xfrm>
        </p:grpSpPr>
        <p:sp>
          <p:nvSpPr>
            <p:cNvPr id="659" name="Google Shape;659;p36">
              <a:extLst>
                <a:ext uri="{FF2B5EF4-FFF2-40B4-BE49-F238E27FC236}">
                  <a16:creationId xmlns:a16="http://schemas.microsoft.com/office/drawing/2014/main" id="{6A8A043C-B68D-0594-F494-27831CA163AA}"/>
                </a:ext>
              </a:extLst>
            </p:cNvPr>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a:extLst>
                <a:ext uri="{FF2B5EF4-FFF2-40B4-BE49-F238E27FC236}">
                  <a16:creationId xmlns:a16="http://schemas.microsoft.com/office/drawing/2014/main" id="{E123F9C8-1F23-AA2B-B3D2-1E9A7196A470}"/>
                </a:ext>
              </a:extLst>
            </p:cNvPr>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a:extLst>
                <a:ext uri="{FF2B5EF4-FFF2-40B4-BE49-F238E27FC236}">
                  <a16:creationId xmlns:a16="http://schemas.microsoft.com/office/drawing/2014/main" id="{8D3DD3A5-835D-D7C7-58A6-8FF26C34E0C8}"/>
                </a:ext>
              </a:extLst>
            </p:cNvPr>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a:extLst>
                <a:ext uri="{FF2B5EF4-FFF2-40B4-BE49-F238E27FC236}">
                  <a16:creationId xmlns:a16="http://schemas.microsoft.com/office/drawing/2014/main" id="{E51DF7AC-CF67-444F-63BC-04C76957B1EF}"/>
                </a:ext>
              </a:extLst>
            </p:cNvPr>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a:extLst>
                <a:ext uri="{FF2B5EF4-FFF2-40B4-BE49-F238E27FC236}">
                  <a16:creationId xmlns:a16="http://schemas.microsoft.com/office/drawing/2014/main" id="{0E18B38C-B97A-4CB4-FF4E-4B21F9C5E6CE}"/>
                </a:ext>
              </a:extLst>
            </p:cNvPr>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0478E039-A561-0D3C-860B-0DF82BD06D60}"/>
              </a:ext>
            </a:extLst>
          </p:cNvPr>
          <p:cNvGrpSpPr/>
          <p:nvPr/>
        </p:nvGrpSpPr>
        <p:grpSpPr>
          <a:xfrm>
            <a:off x="4164950" y="1286350"/>
            <a:ext cx="813000" cy="813000"/>
            <a:chOff x="4164950" y="1286350"/>
            <a:chExt cx="813000" cy="813000"/>
          </a:xfrm>
        </p:grpSpPr>
        <p:sp>
          <p:nvSpPr>
            <p:cNvPr id="3" name="Google Shape;286;p24">
              <a:extLst>
                <a:ext uri="{FF2B5EF4-FFF2-40B4-BE49-F238E27FC236}">
                  <a16:creationId xmlns:a16="http://schemas.microsoft.com/office/drawing/2014/main" id="{756C21C0-D18D-6D1B-56E5-508D1A1E34A8}"/>
                </a:ext>
              </a:extLst>
            </p:cNvPr>
            <p:cNvSpPr/>
            <p:nvPr/>
          </p:nvSpPr>
          <p:spPr>
            <a:xfrm>
              <a:off x="4164950" y="1286350"/>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000" b="1">
                <a:solidFill>
                  <a:schemeClr val="accent2"/>
                </a:solidFill>
                <a:latin typeface="Encode Sans"/>
                <a:ea typeface="Encode Sans"/>
                <a:cs typeface="Encode Sans"/>
                <a:sym typeface="Encode Sans"/>
              </a:endParaRPr>
            </a:p>
          </p:txBody>
        </p:sp>
        <p:grpSp>
          <p:nvGrpSpPr>
            <p:cNvPr id="4" name="Google Shape;288;p24">
              <a:extLst>
                <a:ext uri="{FF2B5EF4-FFF2-40B4-BE49-F238E27FC236}">
                  <a16:creationId xmlns:a16="http://schemas.microsoft.com/office/drawing/2014/main" id="{10F7F128-315D-A2DD-E6FD-23D8E207E0C6}"/>
                </a:ext>
              </a:extLst>
            </p:cNvPr>
            <p:cNvGrpSpPr/>
            <p:nvPr/>
          </p:nvGrpSpPr>
          <p:grpSpPr>
            <a:xfrm>
              <a:off x="4322226" y="1540277"/>
              <a:ext cx="499533" cy="305136"/>
              <a:chOff x="7009649" y="1541981"/>
              <a:chExt cx="524940" cy="320655"/>
            </a:xfrm>
          </p:grpSpPr>
          <p:sp>
            <p:nvSpPr>
              <p:cNvPr id="5" name="Google Shape;289;p24">
                <a:extLst>
                  <a:ext uri="{FF2B5EF4-FFF2-40B4-BE49-F238E27FC236}">
                    <a16:creationId xmlns:a16="http://schemas.microsoft.com/office/drawing/2014/main" id="{7DC7B31A-82A2-AC98-5B52-080EF69FF4B0}"/>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0;p24">
                <a:extLst>
                  <a:ext uri="{FF2B5EF4-FFF2-40B4-BE49-F238E27FC236}">
                    <a16:creationId xmlns:a16="http://schemas.microsoft.com/office/drawing/2014/main" id="{F4ED24F1-2B4C-50A3-D14C-9E125188B503}"/>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p24">
                <a:extLst>
                  <a:ext uri="{FF2B5EF4-FFF2-40B4-BE49-F238E27FC236}">
                    <a16:creationId xmlns:a16="http://schemas.microsoft.com/office/drawing/2014/main" id="{2AC2F562-8B59-4906-6381-05C6884ADF9D}"/>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4">
                <a:extLst>
                  <a:ext uri="{FF2B5EF4-FFF2-40B4-BE49-F238E27FC236}">
                    <a16:creationId xmlns:a16="http://schemas.microsoft.com/office/drawing/2014/main" id="{0AA175D9-2E23-9B59-0AD0-1D62371C651E}"/>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4">
                <a:extLst>
                  <a:ext uri="{FF2B5EF4-FFF2-40B4-BE49-F238E27FC236}">
                    <a16:creationId xmlns:a16="http://schemas.microsoft.com/office/drawing/2014/main" id="{A8566B8D-A64E-938F-A949-67F61368ACB1}"/>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4">
                <a:extLst>
                  <a:ext uri="{FF2B5EF4-FFF2-40B4-BE49-F238E27FC236}">
                    <a16:creationId xmlns:a16="http://schemas.microsoft.com/office/drawing/2014/main" id="{4B562B41-327D-707E-6DBA-94A1A4AFD408}"/>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4">
                <a:extLst>
                  <a:ext uri="{FF2B5EF4-FFF2-40B4-BE49-F238E27FC236}">
                    <a16:creationId xmlns:a16="http://schemas.microsoft.com/office/drawing/2014/main" id="{8F7B5CC3-E549-69F0-16DE-D2396DDFB3A8}"/>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4">
                <a:extLst>
                  <a:ext uri="{FF2B5EF4-FFF2-40B4-BE49-F238E27FC236}">
                    <a16:creationId xmlns:a16="http://schemas.microsoft.com/office/drawing/2014/main" id="{91C50A4C-165E-09E0-CD1C-D93E97802C02}"/>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774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7F7A6B98-64D1-2618-C50E-4D0017FB0DCE}"/>
            </a:ext>
          </a:extLst>
        </p:cNvPr>
        <p:cNvGrpSpPr/>
        <p:nvPr/>
      </p:nvGrpSpPr>
      <p:grpSpPr>
        <a:xfrm>
          <a:off x="0" y="0"/>
          <a:ext cx="0" cy="0"/>
          <a:chOff x="0" y="0"/>
          <a:chExt cx="0" cy="0"/>
        </a:xfrm>
      </p:grpSpPr>
      <p:grpSp>
        <p:nvGrpSpPr>
          <p:cNvPr id="91" name="Google Shape;91;p19">
            <a:extLst>
              <a:ext uri="{FF2B5EF4-FFF2-40B4-BE49-F238E27FC236}">
                <a16:creationId xmlns:a16="http://schemas.microsoft.com/office/drawing/2014/main" id="{6375412A-5670-A9FC-B690-56A3ABA0D41D}"/>
              </a:ext>
            </a:extLst>
          </p:cNvPr>
          <p:cNvGrpSpPr/>
          <p:nvPr/>
        </p:nvGrpSpPr>
        <p:grpSpPr>
          <a:xfrm>
            <a:off x="938934" y="967729"/>
            <a:ext cx="2176496" cy="1043116"/>
            <a:chOff x="802586" y="2784072"/>
            <a:chExt cx="2176496" cy="1043116"/>
          </a:xfrm>
        </p:grpSpPr>
        <p:sp>
          <p:nvSpPr>
            <p:cNvPr id="92" name="Google Shape;92;p19">
              <a:extLst>
                <a:ext uri="{FF2B5EF4-FFF2-40B4-BE49-F238E27FC236}">
                  <a16:creationId xmlns:a16="http://schemas.microsoft.com/office/drawing/2014/main" id="{914BB23A-64E1-1B18-996B-7F7D32F6C427}"/>
                </a:ext>
              </a:extLst>
            </p:cNvPr>
            <p:cNvSpPr txBox="1"/>
            <p:nvPr/>
          </p:nvSpPr>
          <p:spPr>
            <a:xfrm>
              <a:off x="802586" y="2784072"/>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LAN</a:t>
              </a:r>
              <a:endParaRPr sz="1800" dirty="0">
                <a:solidFill>
                  <a:schemeClr val="dk1"/>
                </a:solidFill>
                <a:latin typeface="Doppio One"/>
                <a:ea typeface="Doppio One"/>
                <a:cs typeface="Doppio One"/>
                <a:sym typeface="Doppio One"/>
              </a:endParaRPr>
            </a:p>
          </p:txBody>
        </p:sp>
        <p:sp>
          <p:nvSpPr>
            <p:cNvPr id="93" name="Google Shape;93;p19">
              <a:extLst>
                <a:ext uri="{FF2B5EF4-FFF2-40B4-BE49-F238E27FC236}">
                  <a16:creationId xmlns:a16="http://schemas.microsoft.com/office/drawing/2014/main" id="{7BBBC254-3949-6A4F-C7E2-0824E95AFE9B}"/>
                </a:ext>
              </a:extLst>
            </p:cNvPr>
            <p:cNvSpPr txBox="1"/>
            <p:nvPr/>
          </p:nvSpPr>
          <p:spPr>
            <a:xfrm>
              <a:off x="1165282" y="3161788"/>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200" dirty="0">
                  <a:solidFill>
                    <a:schemeClr val="dk1"/>
                  </a:solidFill>
                  <a:latin typeface="Encode Sans"/>
                  <a:ea typeface="Encode Sans"/>
                  <a:cs typeface="Encode Sans"/>
                  <a:sym typeface="Encode Sans"/>
                </a:rPr>
                <a:t>Local Area Network</a:t>
              </a:r>
            </a:p>
          </p:txBody>
        </p:sp>
        <p:sp>
          <p:nvSpPr>
            <p:cNvPr id="94" name="Google Shape;94;p19">
              <a:extLst>
                <a:ext uri="{FF2B5EF4-FFF2-40B4-BE49-F238E27FC236}">
                  <a16:creationId xmlns:a16="http://schemas.microsoft.com/office/drawing/2014/main" id="{EB7EB9CF-43BB-35D5-4E3A-88C3D1981836}"/>
                </a:ext>
              </a:extLst>
            </p:cNvPr>
            <p:cNvSpPr/>
            <p:nvPr/>
          </p:nvSpPr>
          <p:spPr>
            <a:xfrm>
              <a:off x="802586" y="2797622"/>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01</a:t>
              </a:r>
              <a:endParaRPr b="1" dirty="0">
                <a:solidFill>
                  <a:schemeClr val="accent2"/>
                </a:solidFill>
                <a:latin typeface="Encode Sans"/>
                <a:ea typeface="Encode Sans"/>
                <a:cs typeface="Encode Sans"/>
                <a:sym typeface="Encode Sans"/>
              </a:endParaRPr>
            </a:p>
          </p:txBody>
        </p:sp>
      </p:grpSp>
      <p:sp>
        <p:nvSpPr>
          <p:cNvPr id="99" name="Google Shape;99;p19">
            <a:extLst>
              <a:ext uri="{FF2B5EF4-FFF2-40B4-BE49-F238E27FC236}">
                <a16:creationId xmlns:a16="http://schemas.microsoft.com/office/drawing/2014/main" id="{D3DA640A-7AF5-A022-A6A8-1B40E15065DE}"/>
              </a:ext>
            </a:extLst>
          </p:cNvPr>
          <p:cNvSpPr txBox="1">
            <a:spLocks noGrp="1"/>
          </p:cNvSpPr>
          <p:nvPr>
            <p:ph type="title"/>
          </p:nvPr>
        </p:nvSpPr>
        <p:spPr>
          <a:xfrm>
            <a:off x="720000" y="41863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Berdasarkan Jangkauan Geografis</a:t>
            </a:r>
            <a:endParaRPr dirty="0"/>
          </a:p>
        </p:txBody>
      </p:sp>
      <p:grpSp>
        <p:nvGrpSpPr>
          <p:cNvPr id="2" name="Google Shape;137;p19">
            <a:extLst>
              <a:ext uri="{FF2B5EF4-FFF2-40B4-BE49-F238E27FC236}">
                <a16:creationId xmlns:a16="http://schemas.microsoft.com/office/drawing/2014/main" id="{120D112A-966E-5A1D-2807-B759194620EE}"/>
              </a:ext>
            </a:extLst>
          </p:cNvPr>
          <p:cNvGrpSpPr/>
          <p:nvPr/>
        </p:nvGrpSpPr>
        <p:grpSpPr>
          <a:xfrm>
            <a:off x="439257" y="1918743"/>
            <a:ext cx="2232013" cy="1087204"/>
            <a:chOff x="3354227" y="2531046"/>
            <a:chExt cx="2232013" cy="1087204"/>
          </a:xfrm>
        </p:grpSpPr>
        <p:sp>
          <p:nvSpPr>
            <p:cNvPr id="3" name="Google Shape;103;p19">
              <a:extLst>
                <a:ext uri="{FF2B5EF4-FFF2-40B4-BE49-F238E27FC236}">
                  <a16:creationId xmlns:a16="http://schemas.microsoft.com/office/drawing/2014/main" id="{F2957C35-878A-0773-8725-84AA3388C1C9}"/>
                </a:ext>
              </a:extLst>
            </p:cNvPr>
            <p:cNvSpPr txBox="1"/>
            <p:nvPr/>
          </p:nvSpPr>
          <p:spPr>
            <a:xfrm>
              <a:off x="3373487" y="2531046"/>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MAN</a:t>
              </a:r>
              <a:endParaRPr sz="1800" dirty="0">
                <a:solidFill>
                  <a:schemeClr val="dk1"/>
                </a:solidFill>
                <a:latin typeface="Doppio One"/>
                <a:ea typeface="Doppio One"/>
                <a:cs typeface="Doppio One"/>
                <a:sym typeface="Doppio One"/>
              </a:endParaRPr>
            </a:p>
          </p:txBody>
        </p:sp>
        <p:sp>
          <p:nvSpPr>
            <p:cNvPr id="4" name="Google Shape;138;p19">
              <a:extLst>
                <a:ext uri="{FF2B5EF4-FFF2-40B4-BE49-F238E27FC236}">
                  <a16:creationId xmlns:a16="http://schemas.microsoft.com/office/drawing/2014/main" id="{88B572A7-3E21-313C-201A-7AC9F2423FCD}"/>
                </a:ext>
              </a:extLst>
            </p:cNvPr>
            <p:cNvSpPr txBox="1"/>
            <p:nvPr/>
          </p:nvSpPr>
          <p:spPr>
            <a:xfrm>
              <a:off x="3530304" y="2952850"/>
              <a:ext cx="2055936"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200" dirty="0">
                  <a:solidFill>
                    <a:schemeClr val="dk1"/>
                  </a:solidFill>
                  <a:latin typeface="Encode Sans"/>
                  <a:ea typeface="Encode Sans"/>
                  <a:cs typeface="Encode Sans"/>
                  <a:sym typeface="Encode Sans"/>
                </a:rPr>
                <a:t>Metropolitan Area Network</a:t>
              </a:r>
            </a:p>
          </p:txBody>
        </p:sp>
        <p:sp>
          <p:nvSpPr>
            <p:cNvPr id="5" name="Google Shape;102;p19">
              <a:extLst>
                <a:ext uri="{FF2B5EF4-FFF2-40B4-BE49-F238E27FC236}">
                  <a16:creationId xmlns:a16="http://schemas.microsoft.com/office/drawing/2014/main" id="{F1A7472A-1261-F09A-DEB0-0AD81264A147}"/>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02</a:t>
              </a:r>
              <a:endParaRPr b="1" dirty="0">
                <a:solidFill>
                  <a:schemeClr val="accent2"/>
                </a:solidFill>
                <a:latin typeface="Encode Sans"/>
                <a:ea typeface="Encode Sans"/>
                <a:cs typeface="Encode Sans"/>
                <a:sym typeface="Encode Sans"/>
              </a:endParaRPr>
            </a:p>
          </p:txBody>
        </p:sp>
      </p:grpSp>
      <p:grpSp>
        <p:nvGrpSpPr>
          <p:cNvPr id="10" name="Google Shape;137;p19">
            <a:extLst>
              <a:ext uri="{FF2B5EF4-FFF2-40B4-BE49-F238E27FC236}">
                <a16:creationId xmlns:a16="http://schemas.microsoft.com/office/drawing/2014/main" id="{BC997117-6767-CB37-B113-36C1E29C77A2}"/>
              </a:ext>
            </a:extLst>
          </p:cNvPr>
          <p:cNvGrpSpPr/>
          <p:nvPr/>
        </p:nvGrpSpPr>
        <p:grpSpPr>
          <a:xfrm>
            <a:off x="482334" y="3146794"/>
            <a:ext cx="1951117" cy="1028977"/>
            <a:chOff x="3297004" y="2531046"/>
            <a:chExt cx="1951117" cy="1028977"/>
          </a:xfrm>
        </p:grpSpPr>
        <p:sp>
          <p:nvSpPr>
            <p:cNvPr id="11" name="Google Shape;103;p19">
              <a:extLst>
                <a:ext uri="{FF2B5EF4-FFF2-40B4-BE49-F238E27FC236}">
                  <a16:creationId xmlns:a16="http://schemas.microsoft.com/office/drawing/2014/main" id="{8113727A-5BE9-448A-A36A-927E5F8012B4}"/>
                </a:ext>
              </a:extLst>
            </p:cNvPr>
            <p:cNvSpPr txBox="1"/>
            <p:nvPr/>
          </p:nvSpPr>
          <p:spPr>
            <a:xfrm>
              <a:off x="3303304" y="2531046"/>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WAN</a:t>
              </a:r>
              <a:endParaRPr sz="1800" dirty="0">
                <a:solidFill>
                  <a:schemeClr val="dk1"/>
                </a:solidFill>
                <a:latin typeface="Doppio One"/>
                <a:ea typeface="Doppio One"/>
                <a:cs typeface="Doppio One"/>
                <a:sym typeface="Doppio One"/>
              </a:endParaRPr>
            </a:p>
          </p:txBody>
        </p:sp>
        <p:sp>
          <p:nvSpPr>
            <p:cNvPr id="12" name="Google Shape;138;p19">
              <a:extLst>
                <a:ext uri="{FF2B5EF4-FFF2-40B4-BE49-F238E27FC236}">
                  <a16:creationId xmlns:a16="http://schemas.microsoft.com/office/drawing/2014/main" id="{ED771371-0C3E-F184-3AC8-028439761D93}"/>
                </a:ext>
              </a:extLst>
            </p:cNvPr>
            <p:cNvSpPr txBox="1"/>
            <p:nvPr/>
          </p:nvSpPr>
          <p:spPr>
            <a:xfrm>
              <a:off x="3434321" y="2894623"/>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200" dirty="0">
                  <a:solidFill>
                    <a:schemeClr val="dk1"/>
                  </a:solidFill>
                  <a:latin typeface="Encode Sans"/>
                  <a:ea typeface="Encode Sans"/>
                  <a:cs typeface="Encode Sans"/>
                  <a:sym typeface="Encode Sans"/>
                </a:rPr>
                <a:t>Wide Area Network</a:t>
              </a:r>
              <a:endParaRPr sz="1200" dirty="0">
                <a:solidFill>
                  <a:schemeClr val="dk1"/>
                </a:solidFill>
                <a:latin typeface="Encode Sans"/>
                <a:ea typeface="Encode Sans"/>
                <a:cs typeface="Encode Sans"/>
                <a:sym typeface="Encode Sans"/>
              </a:endParaRPr>
            </a:p>
          </p:txBody>
        </p:sp>
        <p:sp>
          <p:nvSpPr>
            <p:cNvPr id="13" name="Google Shape;102;p19">
              <a:extLst>
                <a:ext uri="{FF2B5EF4-FFF2-40B4-BE49-F238E27FC236}">
                  <a16:creationId xmlns:a16="http://schemas.microsoft.com/office/drawing/2014/main" id="{F632201D-D7B1-08DD-D67C-801D60569045}"/>
                </a:ext>
              </a:extLst>
            </p:cNvPr>
            <p:cNvSpPr/>
            <p:nvPr/>
          </p:nvSpPr>
          <p:spPr>
            <a:xfrm>
              <a:off x="3297004" y="258241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03</a:t>
              </a:r>
              <a:endParaRPr b="1" dirty="0">
                <a:solidFill>
                  <a:schemeClr val="accent2"/>
                </a:solidFill>
                <a:latin typeface="Encode Sans"/>
                <a:ea typeface="Encode Sans"/>
                <a:cs typeface="Encode Sans"/>
                <a:sym typeface="Encode Sans"/>
              </a:endParaRPr>
            </a:p>
          </p:txBody>
        </p:sp>
      </p:grpSp>
      <p:sp>
        <p:nvSpPr>
          <p:cNvPr id="6" name="Google Shape;645;p36">
            <a:extLst>
              <a:ext uri="{FF2B5EF4-FFF2-40B4-BE49-F238E27FC236}">
                <a16:creationId xmlns:a16="http://schemas.microsoft.com/office/drawing/2014/main" id="{F49FB2B8-A286-1202-604C-64F8CF2A1F67}"/>
              </a:ext>
            </a:extLst>
          </p:cNvPr>
          <p:cNvSpPr txBox="1"/>
          <p:nvPr/>
        </p:nvSpPr>
        <p:spPr>
          <a:xfrm>
            <a:off x="3641053" y="890087"/>
            <a:ext cx="4861219" cy="118196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None/>
            </a:pPr>
            <a:r>
              <a:rPr lang="en-US" sz="1600" b="0" i="0" dirty="0">
                <a:solidFill>
                  <a:schemeClr val="tx1"/>
                </a:solidFill>
                <a:effectLst/>
                <a:latin typeface="source-serif-pro"/>
              </a:rPr>
              <a:t>Local Area </a:t>
            </a:r>
            <a:r>
              <a:rPr lang="en-US" sz="1600" b="0" i="0" dirty="0" err="1">
                <a:solidFill>
                  <a:schemeClr val="tx1"/>
                </a:solidFill>
                <a:effectLst/>
                <a:latin typeface="source-serif-pro"/>
              </a:rPr>
              <a:t>Network,disingkat</a:t>
            </a:r>
            <a:r>
              <a:rPr lang="en-US" sz="1600" b="0" i="0" dirty="0">
                <a:solidFill>
                  <a:schemeClr val="tx1"/>
                </a:solidFill>
                <a:effectLst/>
                <a:latin typeface="source-serif-pro"/>
              </a:rPr>
              <a:t> LAN, </a:t>
            </a:r>
            <a:r>
              <a:rPr lang="en-US" sz="1600" b="0" i="0" dirty="0" err="1">
                <a:solidFill>
                  <a:schemeClr val="tx1"/>
                </a:solidFill>
                <a:effectLst/>
                <a:latin typeface="source-serif-pro"/>
              </a:rPr>
              <a:t>merupakan</a:t>
            </a:r>
            <a:r>
              <a:rPr lang="en-US" sz="1600" b="0" i="0" dirty="0">
                <a:solidFill>
                  <a:schemeClr val="tx1"/>
                </a:solidFill>
                <a:effectLst/>
                <a:latin typeface="source-serif-pro"/>
              </a:rPr>
              <a:t> </a:t>
            </a:r>
            <a:r>
              <a:rPr lang="en-US" sz="1600" b="0" i="0" dirty="0" err="1">
                <a:solidFill>
                  <a:schemeClr val="tx1"/>
                </a:solidFill>
                <a:effectLst/>
                <a:latin typeface="source-serif-pro"/>
              </a:rPr>
              <a:t>jaringan</a:t>
            </a:r>
            <a:r>
              <a:rPr lang="en-US" sz="1600" b="0" i="0" dirty="0">
                <a:solidFill>
                  <a:schemeClr val="tx1"/>
                </a:solidFill>
                <a:effectLst/>
                <a:latin typeface="source-serif-pro"/>
              </a:rPr>
              <a:t> </a:t>
            </a:r>
            <a:r>
              <a:rPr lang="en-US" sz="1600" b="0" i="0" dirty="0" err="1">
                <a:solidFill>
                  <a:schemeClr val="tx1"/>
                </a:solidFill>
                <a:effectLst/>
                <a:latin typeface="source-serif-pro"/>
              </a:rPr>
              <a:t>komputer</a:t>
            </a:r>
            <a:r>
              <a:rPr lang="en-US" sz="1600" b="0" i="0" dirty="0">
                <a:solidFill>
                  <a:schemeClr val="tx1"/>
                </a:solidFill>
                <a:effectLst/>
                <a:latin typeface="source-serif-pro"/>
              </a:rPr>
              <a:t> yang </a:t>
            </a:r>
            <a:r>
              <a:rPr lang="en-US" sz="1600" b="0" i="0" dirty="0" err="1">
                <a:solidFill>
                  <a:schemeClr val="tx1"/>
                </a:solidFill>
                <a:effectLst/>
                <a:latin typeface="source-serif-pro"/>
              </a:rPr>
              <a:t>hanya</a:t>
            </a:r>
            <a:r>
              <a:rPr lang="en-US" sz="1600" b="0" i="0" dirty="0">
                <a:solidFill>
                  <a:schemeClr val="tx1"/>
                </a:solidFill>
                <a:effectLst/>
                <a:latin typeface="source-serif-pro"/>
              </a:rPr>
              <a:t> </a:t>
            </a:r>
            <a:r>
              <a:rPr lang="en-US" sz="1600" b="0" i="0" dirty="0" err="1">
                <a:solidFill>
                  <a:schemeClr val="tx1"/>
                </a:solidFill>
                <a:effectLst/>
                <a:latin typeface="source-serif-pro"/>
              </a:rPr>
              <a:t>mencakup</a:t>
            </a:r>
            <a:r>
              <a:rPr lang="en-US" sz="1600" b="0" i="0" dirty="0">
                <a:solidFill>
                  <a:schemeClr val="tx1"/>
                </a:solidFill>
                <a:effectLst/>
                <a:latin typeface="source-serif-pro"/>
              </a:rPr>
              <a:t> area </a:t>
            </a:r>
            <a:r>
              <a:rPr lang="en-US" sz="1600" b="0" i="0" dirty="0" err="1">
                <a:solidFill>
                  <a:schemeClr val="tx1"/>
                </a:solidFill>
                <a:effectLst/>
                <a:latin typeface="source-serif-pro"/>
              </a:rPr>
              <a:t>atau</a:t>
            </a:r>
            <a:r>
              <a:rPr lang="en-US" sz="1600" b="0" i="0" dirty="0">
                <a:solidFill>
                  <a:schemeClr val="tx1"/>
                </a:solidFill>
                <a:effectLst/>
                <a:latin typeface="source-serif-pro"/>
              </a:rPr>
              <a:t> wilayah yang </a:t>
            </a:r>
            <a:r>
              <a:rPr lang="en-US" sz="1600" b="0" i="0" dirty="0" err="1">
                <a:solidFill>
                  <a:schemeClr val="tx1"/>
                </a:solidFill>
                <a:effectLst/>
                <a:latin typeface="source-serif-pro"/>
              </a:rPr>
              <a:t>kecil</a:t>
            </a:r>
            <a:r>
              <a:rPr lang="en-US" sz="1600" b="0" i="0" dirty="0">
                <a:solidFill>
                  <a:schemeClr val="tx1"/>
                </a:solidFill>
                <a:effectLst/>
                <a:latin typeface="source-serif-pro"/>
              </a:rPr>
              <a:t> </a:t>
            </a:r>
            <a:r>
              <a:rPr lang="en-US" sz="1600" b="0" i="0" dirty="0" err="1">
                <a:solidFill>
                  <a:schemeClr val="tx1"/>
                </a:solidFill>
                <a:effectLst/>
                <a:latin typeface="source-serif-pro"/>
              </a:rPr>
              <a:t>saja</a:t>
            </a:r>
            <a:r>
              <a:rPr lang="en-US" sz="1600" b="0" i="0" dirty="0">
                <a:solidFill>
                  <a:schemeClr val="tx1"/>
                </a:solidFill>
                <a:effectLst/>
                <a:latin typeface="source-serif-pro"/>
              </a:rPr>
              <a:t>, </a:t>
            </a:r>
            <a:r>
              <a:rPr lang="en-US" sz="1600" b="0" i="0" dirty="0" err="1">
                <a:solidFill>
                  <a:schemeClr val="tx1"/>
                </a:solidFill>
                <a:effectLst/>
                <a:latin typeface="source-serif-pro"/>
              </a:rPr>
              <a:t>biasanya</a:t>
            </a:r>
            <a:r>
              <a:rPr lang="en-US" sz="1600" b="0" i="0" dirty="0">
                <a:solidFill>
                  <a:schemeClr val="tx1"/>
                </a:solidFill>
                <a:effectLst/>
                <a:latin typeface="source-serif-pro"/>
              </a:rPr>
              <a:t> </a:t>
            </a:r>
            <a:r>
              <a:rPr lang="en-US" sz="1600" b="0" i="0" dirty="0" err="1">
                <a:solidFill>
                  <a:schemeClr val="tx1"/>
                </a:solidFill>
                <a:effectLst/>
                <a:latin typeface="source-serif-pro"/>
              </a:rPr>
              <a:t>digunakan</a:t>
            </a:r>
            <a:r>
              <a:rPr lang="en-US" sz="1600" b="0" i="0" dirty="0">
                <a:solidFill>
                  <a:schemeClr val="tx1"/>
                </a:solidFill>
                <a:effectLst/>
                <a:latin typeface="source-serif-pro"/>
              </a:rPr>
              <a:t> pada </a:t>
            </a:r>
            <a:r>
              <a:rPr lang="en-US" sz="1600" b="0" i="0" dirty="0" err="1">
                <a:solidFill>
                  <a:schemeClr val="tx1"/>
                </a:solidFill>
                <a:effectLst/>
                <a:latin typeface="source-serif-pro"/>
              </a:rPr>
              <a:t>jaringan</a:t>
            </a:r>
            <a:r>
              <a:rPr lang="en-US" sz="1600" b="0" i="0" dirty="0">
                <a:solidFill>
                  <a:schemeClr val="tx1"/>
                </a:solidFill>
                <a:effectLst/>
                <a:latin typeface="source-serif-pro"/>
              </a:rPr>
              <a:t> di </a:t>
            </a:r>
            <a:r>
              <a:rPr lang="en-US" sz="1600" b="0" i="0" dirty="0" err="1">
                <a:solidFill>
                  <a:schemeClr val="tx1"/>
                </a:solidFill>
                <a:effectLst/>
                <a:latin typeface="source-serif-pro"/>
              </a:rPr>
              <a:t>warnet</a:t>
            </a:r>
            <a:r>
              <a:rPr lang="en-US" sz="1600" b="0" i="0" dirty="0">
                <a:solidFill>
                  <a:schemeClr val="tx1"/>
                </a:solidFill>
                <a:effectLst/>
                <a:latin typeface="source-serif-pro"/>
              </a:rPr>
              <a:t>, </a:t>
            </a:r>
            <a:r>
              <a:rPr lang="en-US" sz="1600" b="0" i="0" dirty="0" err="1">
                <a:solidFill>
                  <a:schemeClr val="tx1"/>
                </a:solidFill>
                <a:effectLst/>
                <a:latin typeface="source-serif-pro"/>
              </a:rPr>
              <a:t>kantor</a:t>
            </a:r>
            <a:r>
              <a:rPr lang="en-US" sz="1600" b="0" i="0" dirty="0">
                <a:solidFill>
                  <a:schemeClr val="tx1"/>
                </a:solidFill>
                <a:effectLst/>
                <a:latin typeface="source-serif-pro"/>
              </a:rPr>
              <a:t>, </a:t>
            </a:r>
            <a:r>
              <a:rPr lang="en-US" sz="1600" b="0" i="0" dirty="0" err="1">
                <a:solidFill>
                  <a:schemeClr val="tx1"/>
                </a:solidFill>
                <a:effectLst/>
                <a:latin typeface="source-serif-pro"/>
              </a:rPr>
              <a:t>atau</a:t>
            </a:r>
            <a:r>
              <a:rPr lang="en-US" sz="1600" b="0" i="0" dirty="0">
                <a:solidFill>
                  <a:schemeClr val="tx1"/>
                </a:solidFill>
                <a:effectLst/>
                <a:latin typeface="source-serif-pro"/>
              </a:rPr>
              <a:t> </a:t>
            </a:r>
            <a:r>
              <a:rPr lang="en-US" sz="1600" b="0" i="0" dirty="0" err="1">
                <a:solidFill>
                  <a:schemeClr val="tx1"/>
                </a:solidFill>
                <a:effectLst/>
                <a:latin typeface="source-serif-pro"/>
              </a:rPr>
              <a:t>sekolah</a:t>
            </a:r>
            <a:r>
              <a:rPr lang="en-US" sz="1600" b="0" i="0" dirty="0">
                <a:solidFill>
                  <a:schemeClr val="tx1"/>
                </a:solidFill>
                <a:effectLst/>
                <a:latin typeface="source-serif-pro"/>
              </a:rPr>
              <a:t>.</a:t>
            </a:r>
            <a:endParaRPr lang="en-US" sz="1200" dirty="0">
              <a:solidFill>
                <a:schemeClr val="tx1"/>
              </a:solidFill>
              <a:latin typeface="Encode Sans"/>
              <a:ea typeface="Encode Sans"/>
              <a:cs typeface="Encode Sans"/>
              <a:sym typeface="Encode Sans"/>
            </a:endParaRPr>
          </a:p>
        </p:txBody>
      </p:sp>
      <p:cxnSp>
        <p:nvCxnSpPr>
          <p:cNvPr id="7" name="Google Shape;134;p19">
            <a:extLst>
              <a:ext uri="{FF2B5EF4-FFF2-40B4-BE49-F238E27FC236}">
                <a16:creationId xmlns:a16="http://schemas.microsoft.com/office/drawing/2014/main" id="{DCB5E8A1-6E72-54AA-115D-9DE40972A741}"/>
              </a:ext>
            </a:extLst>
          </p:cNvPr>
          <p:cNvCxnSpPr>
            <a:cxnSpLocks/>
            <a:endCxn id="6" idx="1"/>
          </p:cNvCxnSpPr>
          <p:nvPr/>
        </p:nvCxnSpPr>
        <p:spPr>
          <a:xfrm>
            <a:off x="2199582" y="1288199"/>
            <a:ext cx="1441471" cy="192872"/>
          </a:xfrm>
          <a:prstGeom prst="straightConnector1">
            <a:avLst/>
          </a:prstGeom>
          <a:noFill/>
          <a:ln w="9525" cap="flat" cmpd="sng">
            <a:solidFill>
              <a:schemeClr val="lt2"/>
            </a:solidFill>
            <a:prstDash val="solid"/>
            <a:round/>
            <a:headEnd type="none" w="med" len="med"/>
            <a:tailEnd type="none" w="med" len="med"/>
          </a:ln>
        </p:spPr>
      </p:cxnSp>
      <p:sp>
        <p:nvSpPr>
          <p:cNvPr id="14" name="Google Shape;645;p36">
            <a:extLst>
              <a:ext uri="{FF2B5EF4-FFF2-40B4-BE49-F238E27FC236}">
                <a16:creationId xmlns:a16="http://schemas.microsoft.com/office/drawing/2014/main" id="{DC218B7B-39A7-6C33-A4A8-FCDF1A63513B}"/>
              </a:ext>
            </a:extLst>
          </p:cNvPr>
          <p:cNvSpPr txBox="1"/>
          <p:nvPr/>
        </p:nvSpPr>
        <p:spPr>
          <a:xfrm>
            <a:off x="3377442" y="2182593"/>
            <a:ext cx="5388440" cy="147360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None/>
            </a:pPr>
            <a:r>
              <a:rPr lang="en-US" sz="1600" b="0" i="0" dirty="0">
                <a:solidFill>
                  <a:schemeClr val="tx1"/>
                </a:solidFill>
                <a:effectLst/>
                <a:latin typeface="source-serif-pro"/>
              </a:rPr>
              <a:t>Metropolitan Area Network </a:t>
            </a:r>
            <a:r>
              <a:rPr lang="en-US" sz="1600" b="0" i="0" dirty="0" err="1">
                <a:solidFill>
                  <a:schemeClr val="tx1"/>
                </a:solidFill>
                <a:effectLst/>
                <a:latin typeface="source-serif-pro"/>
              </a:rPr>
              <a:t>atau</a:t>
            </a:r>
            <a:r>
              <a:rPr lang="en-US" sz="1600" b="0" i="0" dirty="0">
                <a:solidFill>
                  <a:schemeClr val="tx1"/>
                </a:solidFill>
                <a:effectLst/>
                <a:latin typeface="source-serif-pro"/>
              </a:rPr>
              <a:t> MAN </a:t>
            </a:r>
            <a:r>
              <a:rPr lang="en-US" sz="1600" b="0" i="0" dirty="0" err="1">
                <a:solidFill>
                  <a:schemeClr val="tx1"/>
                </a:solidFill>
                <a:effectLst/>
                <a:latin typeface="source-serif-pro"/>
              </a:rPr>
              <a:t>adalah</a:t>
            </a:r>
            <a:r>
              <a:rPr lang="en-US" sz="1600" b="0" i="0" dirty="0">
                <a:solidFill>
                  <a:schemeClr val="tx1"/>
                </a:solidFill>
                <a:effectLst/>
                <a:latin typeface="source-serif-pro"/>
              </a:rPr>
              <a:t> </a:t>
            </a:r>
            <a:r>
              <a:rPr lang="en-US" sz="1600" b="0" i="0" dirty="0" err="1">
                <a:solidFill>
                  <a:schemeClr val="tx1"/>
                </a:solidFill>
                <a:effectLst/>
                <a:latin typeface="source-serif-pro"/>
              </a:rPr>
              <a:t>jaringan</a:t>
            </a:r>
            <a:r>
              <a:rPr lang="en-US" sz="1600" b="0" i="0" dirty="0">
                <a:solidFill>
                  <a:schemeClr val="tx1"/>
                </a:solidFill>
                <a:effectLst/>
                <a:latin typeface="source-serif-pro"/>
              </a:rPr>
              <a:t> </a:t>
            </a:r>
            <a:r>
              <a:rPr lang="en-US" sz="1600" b="0" i="0" dirty="0" err="1">
                <a:solidFill>
                  <a:schemeClr val="tx1"/>
                </a:solidFill>
                <a:effectLst/>
                <a:latin typeface="source-serif-pro"/>
              </a:rPr>
              <a:t>komputer</a:t>
            </a:r>
            <a:r>
              <a:rPr lang="en-US" sz="1600" b="0" i="0" dirty="0">
                <a:solidFill>
                  <a:schemeClr val="tx1"/>
                </a:solidFill>
                <a:effectLst/>
                <a:latin typeface="source-serif-pro"/>
              </a:rPr>
              <a:t> </a:t>
            </a:r>
            <a:r>
              <a:rPr lang="en-US" sz="1600" b="0" i="0" dirty="0" err="1">
                <a:solidFill>
                  <a:schemeClr val="tx1"/>
                </a:solidFill>
                <a:effectLst/>
                <a:latin typeface="source-serif-pro"/>
              </a:rPr>
              <a:t>dalam</a:t>
            </a:r>
            <a:r>
              <a:rPr lang="en-US" sz="1600" b="0" i="0" dirty="0">
                <a:solidFill>
                  <a:schemeClr val="tx1"/>
                </a:solidFill>
                <a:effectLst/>
                <a:latin typeface="source-serif-pro"/>
              </a:rPr>
              <a:t> </a:t>
            </a:r>
            <a:r>
              <a:rPr lang="en-US" sz="1600" b="0" i="0" dirty="0" err="1">
                <a:solidFill>
                  <a:schemeClr val="tx1"/>
                </a:solidFill>
                <a:effectLst/>
                <a:latin typeface="source-serif-pro"/>
              </a:rPr>
              <a:t>satu</a:t>
            </a:r>
            <a:r>
              <a:rPr lang="en-US" sz="1600" b="0" i="0" dirty="0">
                <a:solidFill>
                  <a:schemeClr val="tx1"/>
                </a:solidFill>
                <a:effectLst/>
                <a:latin typeface="source-serif-pro"/>
              </a:rPr>
              <a:t> </a:t>
            </a:r>
            <a:r>
              <a:rPr lang="en-US" sz="1600" b="0" i="0" dirty="0" err="1">
                <a:solidFill>
                  <a:schemeClr val="tx1"/>
                </a:solidFill>
                <a:effectLst/>
                <a:latin typeface="source-serif-pro"/>
              </a:rPr>
              <a:t>kota</a:t>
            </a:r>
            <a:r>
              <a:rPr lang="en-US" sz="1600" b="0" i="0" dirty="0">
                <a:solidFill>
                  <a:schemeClr val="tx1"/>
                </a:solidFill>
                <a:effectLst/>
                <a:latin typeface="source-serif-pro"/>
              </a:rPr>
              <a:t> </a:t>
            </a:r>
            <a:r>
              <a:rPr lang="en-US" sz="1600" b="0" i="0" dirty="0" err="1">
                <a:solidFill>
                  <a:schemeClr val="tx1"/>
                </a:solidFill>
                <a:effectLst/>
                <a:latin typeface="source-serif-pro"/>
              </a:rPr>
              <a:t>atau</a:t>
            </a:r>
            <a:r>
              <a:rPr lang="en-US" sz="1600" b="0" i="0" dirty="0">
                <a:solidFill>
                  <a:schemeClr val="tx1"/>
                </a:solidFill>
                <a:effectLst/>
                <a:latin typeface="source-serif-pro"/>
              </a:rPr>
              <a:t> </a:t>
            </a:r>
            <a:r>
              <a:rPr lang="en-US" sz="1600" b="0" i="0" dirty="0" err="1">
                <a:solidFill>
                  <a:schemeClr val="tx1"/>
                </a:solidFill>
                <a:effectLst/>
                <a:latin typeface="source-serif-pro"/>
              </a:rPr>
              <a:t>antar</a:t>
            </a:r>
            <a:r>
              <a:rPr lang="en-US" sz="1600" b="0" i="0" dirty="0">
                <a:solidFill>
                  <a:schemeClr val="tx1"/>
                </a:solidFill>
                <a:effectLst/>
                <a:latin typeface="source-serif-pro"/>
              </a:rPr>
              <a:t> </a:t>
            </a:r>
            <a:r>
              <a:rPr lang="en-US" sz="1600" b="0" i="0" dirty="0" err="1">
                <a:solidFill>
                  <a:schemeClr val="tx1"/>
                </a:solidFill>
                <a:effectLst/>
                <a:latin typeface="source-serif-pro"/>
              </a:rPr>
              <a:t>kota</a:t>
            </a:r>
            <a:r>
              <a:rPr lang="en-US" sz="1600" b="0" i="0" dirty="0">
                <a:solidFill>
                  <a:schemeClr val="tx1"/>
                </a:solidFill>
                <a:effectLst/>
                <a:latin typeface="source-serif-pro"/>
              </a:rPr>
              <a:t> </a:t>
            </a:r>
            <a:r>
              <a:rPr lang="en-US" sz="1600" b="0" i="0" dirty="0" err="1">
                <a:solidFill>
                  <a:schemeClr val="tx1"/>
                </a:solidFill>
                <a:effectLst/>
                <a:latin typeface="source-serif-pro"/>
              </a:rPr>
              <a:t>tertentu</a:t>
            </a:r>
            <a:r>
              <a:rPr lang="en-US" sz="1600" b="0" i="0" dirty="0">
                <a:solidFill>
                  <a:schemeClr val="tx1"/>
                </a:solidFill>
                <a:effectLst/>
                <a:latin typeface="source-serif-pro"/>
              </a:rPr>
              <a:t> </a:t>
            </a:r>
            <a:r>
              <a:rPr lang="en-US" sz="1600" b="0" i="0" dirty="0" err="1">
                <a:solidFill>
                  <a:schemeClr val="tx1"/>
                </a:solidFill>
                <a:effectLst/>
                <a:latin typeface="source-serif-pro"/>
              </a:rPr>
              <a:t>dengan</a:t>
            </a:r>
            <a:r>
              <a:rPr lang="en-US" sz="1600" b="0" i="0" dirty="0">
                <a:solidFill>
                  <a:schemeClr val="tx1"/>
                </a:solidFill>
                <a:effectLst/>
                <a:latin typeface="source-serif-pro"/>
              </a:rPr>
              <a:t> </a:t>
            </a:r>
            <a:r>
              <a:rPr lang="en-US" sz="1600" b="0" i="0" dirty="0" err="1">
                <a:solidFill>
                  <a:schemeClr val="tx1"/>
                </a:solidFill>
                <a:effectLst/>
                <a:latin typeface="source-serif-pro"/>
              </a:rPr>
              <a:t>kecepatan</a:t>
            </a:r>
            <a:r>
              <a:rPr lang="en-US" sz="1600" b="0" i="0" dirty="0">
                <a:solidFill>
                  <a:schemeClr val="tx1"/>
                </a:solidFill>
                <a:effectLst/>
                <a:latin typeface="source-serif-pro"/>
              </a:rPr>
              <a:t> transfer data yang </a:t>
            </a:r>
            <a:r>
              <a:rPr lang="en-US" sz="1600" b="0" i="0" dirty="0" err="1">
                <a:solidFill>
                  <a:schemeClr val="tx1"/>
                </a:solidFill>
                <a:effectLst/>
                <a:latin typeface="source-serif-pro"/>
              </a:rPr>
              <a:t>tinggi</a:t>
            </a:r>
            <a:r>
              <a:rPr lang="en-US" sz="1600" b="0" i="0" dirty="0">
                <a:solidFill>
                  <a:schemeClr val="tx1"/>
                </a:solidFill>
                <a:effectLst/>
                <a:latin typeface="source-serif-pro"/>
              </a:rPr>
              <a:t>, yang </a:t>
            </a:r>
            <a:r>
              <a:rPr lang="en-US" sz="1600" b="0" i="0" dirty="0" err="1">
                <a:solidFill>
                  <a:schemeClr val="tx1"/>
                </a:solidFill>
                <a:effectLst/>
                <a:latin typeface="source-serif-pro"/>
              </a:rPr>
              <a:t>menghubungkan</a:t>
            </a:r>
            <a:r>
              <a:rPr lang="en-US" sz="1600" b="0" i="0" dirty="0">
                <a:solidFill>
                  <a:schemeClr val="tx1"/>
                </a:solidFill>
                <a:effectLst/>
                <a:latin typeface="source-serif-pro"/>
              </a:rPr>
              <a:t> </a:t>
            </a:r>
            <a:r>
              <a:rPr lang="en-US" sz="1600" b="0" i="0" dirty="0" err="1">
                <a:solidFill>
                  <a:schemeClr val="tx1"/>
                </a:solidFill>
                <a:effectLst/>
                <a:latin typeface="source-serif-pro"/>
              </a:rPr>
              <a:t>berbagai</a:t>
            </a:r>
            <a:r>
              <a:rPr lang="en-US" sz="1600" b="0" i="0" dirty="0">
                <a:solidFill>
                  <a:schemeClr val="tx1"/>
                </a:solidFill>
                <a:effectLst/>
                <a:latin typeface="source-serif-pro"/>
              </a:rPr>
              <a:t> </a:t>
            </a:r>
            <a:r>
              <a:rPr lang="en-US" sz="1600" b="0" i="0" dirty="0" err="1">
                <a:solidFill>
                  <a:schemeClr val="tx1"/>
                </a:solidFill>
                <a:effectLst/>
                <a:latin typeface="source-serif-pro"/>
              </a:rPr>
              <a:t>lokasi</a:t>
            </a:r>
            <a:r>
              <a:rPr lang="en-US" sz="1600" b="0" i="0" dirty="0">
                <a:solidFill>
                  <a:schemeClr val="tx1"/>
                </a:solidFill>
                <a:effectLst/>
                <a:latin typeface="source-serif-pro"/>
              </a:rPr>
              <a:t> </a:t>
            </a:r>
            <a:r>
              <a:rPr lang="en-US" sz="1600" b="0" i="0" dirty="0" err="1">
                <a:solidFill>
                  <a:schemeClr val="tx1"/>
                </a:solidFill>
                <a:effectLst/>
                <a:latin typeface="source-serif-pro"/>
              </a:rPr>
              <a:t>seperti</a:t>
            </a:r>
            <a:r>
              <a:rPr lang="en-US" sz="1600" b="0" i="0" dirty="0">
                <a:solidFill>
                  <a:schemeClr val="tx1"/>
                </a:solidFill>
                <a:effectLst/>
                <a:latin typeface="source-serif-pro"/>
              </a:rPr>
              <a:t> </a:t>
            </a:r>
            <a:r>
              <a:rPr lang="en-US" sz="1600" b="0" i="0" dirty="0" err="1">
                <a:solidFill>
                  <a:schemeClr val="tx1"/>
                </a:solidFill>
                <a:effectLst/>
                <a:latin typeface="source-serif-pro"/>
              </a:rPr>
              <a:t>perkantoran</a:t>
            </a:r>
            <a:r>
              <a:rPr lang="en-US" sz="1600" b="0" i="0" dirty="0">
                <a:solidFill>
                  <a:schemeClr val="tx1"/>
                </a:solidFill>
                <a:effectLst/>
                <a:latin typeface="source-serif-pro"/>
              </a:rPr>
              <a:t>, </a:t>
            </a:r>
            <a:r>
              <a:rPr lang="en-US" sz="1600" b="0" i="0" dirty="0" err="1">
                <a:solidFill>
                  <a:schemeClr val="tx1"/>
                </a:solidFill>
                <a:effectLst/>
                <a:latin typeface="source-serif-pro"/>
              </a:rPr>
              <a:t>kampus</a:t>
            </a:r>
            <a:r>
              <a:rPr lang="en-US" sz="1600" b="0" i="0" dirty="0">
                <a:solidFill>
                  <a:schemeClr val="tx1"/>
                </a:solidFill>
                <a:effectLst/>
                <a:latin typeface="source-serif-pro"/>
              </a:rPr>
              <a:t>, </a:t>
            </a:r>
            <a:r>
              <a:rPr lang="en-US" sz="1600" b="0" i="0" dirty="0" err="1">
                <a:solidFill>
                  <a:schemeClr val="tx1"/>
                </a:solidFill>
                <a:effectLst/>
                <a:latin typeface="source-serif-pro"/>
              </a:rPr>
              <a:t>pemerintahan</a:t>
            </a:r>
            <a:r>
              <a:rPr lang="en-US" sz="1600" b="0" i="0" dirty="0">
                <a:solidFill>
                  <a:schemeClr val="tx1"/>
                </a:solidFill>
                <a:effectLst/>
                <a:latin typeface="source-serif-pro"/>
              </a:rPr>
              <a:t>, dan lain-lain.</a:t>
            </a:r>
            <a:endParaRPr lang="en-US" sz="1600" dirty="0">
              <a:solidFill>
                <a:schemeClr val="tx1"/>
              </a:solidFill>
              <a:latin typeface="Encode Sans"/>
              <a:ea typeface="Encode Sans"/>
              <a:cs typeface="Encode Sans"/>
              <a:sym typeface="Encode Sans"/>
            </a:endParaRPr>
          </a:p>
        </p:txBody>
      </p:sp>
      <p:cxnSp>
        <p:nvCxnSpPr>
          <p:cNvPr id="15" name="Google Shape;134;p19">
            <a:extLst>
              <a:ext uri="{FF2B5EF4-FFF2-40B4-BE49-F238E27FC236}">
                <a16:creationId xmlns:a16="http://schemas.microsoft.com/office/drawing/2014/main" id="{DC7CF71F-8EB9-AAC6-B02B-466F5E05447E}"/>
              </a:ext>
            </a:extLst>
          </p:cNvPr>
          <p:cNvCxnSpPr>
            <a:cxnSpLocks/>
          </p:cNvCxnSpPr>
          <p:nvPr/>
        </p:nvCxnSpPr>
        <p:spPr>
          <a:xfrm>
            <a:off x="1861788" y="2223021"/>
            <a:ext cx="1441471" cy="192872"/>
          </a:xfrm>
          <a:prstGeom prst="straightConnector1">
            <a:avLst/>
          </a:prstGeom>
          <a:noFill/>
          <a:ln w="9525" cap="flat" cmpd="sng">
            <a:solidFill>
              <a:schemeClr val="lt2"/>
            </a:solidFill>
            <a:prstDash val="solid"/>
            <a:round/>
            <a:headEnd type="none" w="med" len="med"/>
            <a:tailEnd type="none" w="med" len="med"/>
          </a:ln>
        </p:spPr>
      </p:cxnSp>
      <p:sp>
        <p:nvSpPr>
          <p:cNvPr id="16" name="Google Shape;645;p36">
            <a:extLst>
              <a:ext uri="{FF2B5EF4-FFF2-40B4-BE49-F238E27FC236}">
                <a16:creationId xmlns:a16="http://schemas.microsoft.com/office/drawing/2014/main" id="{5CBBD123-3C99-602C-89A3-D0E4BCA0B581}"/>
              </a:ext>
            </a:extLst>
          </p:cNvPr>
          <p:cNvSpPr txBox="1"/>
          <p:nvPr/>
        </p:nvSpPr>
        <p:spPr>
          <a:xfrm>
            <a:off x="2208530" y="3572230"/>
            <a:ext cx="6599354" cy="109602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None/>
            </a:pPr>
            <a:r>
              <a:rPr lang="en-US" sz="1600" b="0" i="0" dirty="0">
                <a:solidFill>
                  <a:schemeClr val="tx1"/>
                </a:solidFill>
                <a:effectLst/>
                <a:latin typeface="source-serif-pro"/>
              </a:rPr>
              <a:t>Wide Area Network </a:t>
            </a:r>
            <a:r>
              <a:rPr lang="en-US" sz="1600" b="0" i="0" dirty="0" err="1">
                <a:solidFill>
                  <a:schemeClr val="tx1"/>
                </a:solidFill>
                <a:effectLst/>
                <a:latin typeface="source-serif-pro"/>
              </a:rPr>
              <a:t>atau</a:t>
            </a:r>
            <a:r>
              <a:rPr lang="en-US" sz="1600" b="0" i="0" dirty="0">
                <a:solidFill>
                  <a:schemeClr val="tx1"/>
                </a:solidFill>
                <a:effectLst/>
                <a:latin typeface="source-serif-pro"/>
              </a:rPr>
              <a:t> yang </a:t>
            </a:r>
            <a:r>
              <a:rPr lang="en-US" sz="1600" b="0" i="0" dirty="0" err="1">
                <a:solidFill>
                  <a:schemeClr val="tx1"/>
                </a:solidFill>
                <a:effectLst/>
                <a:latin typeface="source-serif-pro"/>
              </a:rPr>
              <a:t>biasanya</a:t>
            </a:r>
            <a:r>
              <a:rPr lang="en-US" sz="1600" b="0" i="0" dirty="0">
                <a:solidFill>
                  <a:schemeClr val="tx1"/>
                </a:solidFill>
                <a:effectLst/>
                <a:latin typeface="source-serif-pro"/>
              </a:rPr>
              <a:t> </a:t>
            </a:r>
            <a:r>
              <a:rPr lang="en-US" sz="1600" b="0" i="0" dirty="0" err="1">
                <a:solidFill>
                  <a:schemeClr val="tx1"/>
                </a:solidFill>
                <a:effectLst/>
                <a:latin typeface="source-serif-pro"/>
              </a:rPr>
              <a:t>disingkat</a:t>
            </a:r>
            <a:r>
              <a:rPr lang="en-US" sz="1600" b="0" i="0" dirty="0">
                <a:solidFill>
                  <a:schemeClr val="tx1"/>
                </a:solidFill>
                <a:effectLst/>
                <a:latin typeface="source-serif-pro"/>
              </a:rPr>
              <a:t> WAN </a:t>
            </a:r>
            <a:r>
              <a:rPr lang="en-US" sz="1600" b="0" i="0" dirty="0" err="1">
                <a:solidFill>
                  <a:schemeClr val="tx1"/>
                </a:solidFill>
                <a:effectLst/>
                <a:latin typeface="source-serif-pro"/>
              </a:rPr>
              <a:t>adalah</a:t>
            </a:r>
            <a:r>
              <a:rPr lang="en-US" sz="1600" b="0" i="0" dirty="0">
                <a:solidFill>
                  <a:schemeClr val="tx1"/>
                </a:solidFill>
                <a:effectLst/>
                <a:latin typeface="source-serif-pro"/>
              </a:rPr>
              <a:t> </a:t>
            </a:r>
            <a:r>
              <a:rPr lang="en-US" sz="1600" b="0" i="0" dirty="0" err="1">
                <a:solidFill>
                  <a:schemeClr val="tx1"/>
                </a:solidFill>
                <a:effectLst/>
                <a:latin typeface="source-serif-pro"/>
              </a:rPr>
              <a:t>suatu</a:t>
            </a:r>
            <a:r>
              <a:rPr lang="en-US" sz="1600" b="0" i="0" dirty="0">
                <a:solidFill>
                  <a:schemeClr val="tx1"/>
                </a:solidFill>
                <a:effectLst/>
                <a:latin typeface="source-serif-pro"/>
              </a:rPr>
              <a:t> </a:t>
            </a:r>
            <a:r>
              <a:rPr lang="en-US" sz="1600" b="0" i="0" dirty="0" err="1">
                <a:solidFill>
                  <a:schemeClr val="tx1"/>
                </a:solidFill>
                <a:effectLst/>
                <a:latin typeface="source-serif-pro"/>
              </a:rPr>
              <a:t>jenis</a:t>
            </a:r>
            <a:r>
              <a:rPr lang="en-US" sz="1600" b="0" i="0" dirty="0">
                <a:solidFill>
                  <a:schemeClr val="tx1"/>
                </a:solidFill>
                <a:effectLst/>
                <a:latin typeface="source-serif-pro"/>
              </a:rPr>
              <a:t> </a:t>
            </a:r>
            <a:r>
              <a:rPr lang="en-US" sz="1600" b="0" i="0" dirty="0" err="1">
                <a:solidFill>
                  <a:schemeClr val="tx1"/>
                </a:solidFill>
                <a:effectLst/>
                <a:latin typeface="source-serif-pro"/>
              </a:rPr>
              <a:t>jaringan</a:t>
            </a:r>
            <a:r>
              <a:rPr lang="en-US" sz="1600" b="0" i="0" dirty="0">
                <a:solidFill>
                  <a:schemeClr val="tx1"/>
                </a:solidFill>
                <a:effectLst/>
                <a:latin typeface="source-serif-pro"/>
              </a:rPr>
              <a:t> </a:t>
            </a:r>
            <a:r>
              <a:rPr lang="en-US" sz="1600" b="0" i="0" dirty="0" err="1">
                <a:solidFill>
                  <a:schemeClr val="tx1"/>
                </a:solidFill>
                <a:effectLst/>
                <a:latin typeface="source-serif-pro"/>
              </a:rPr>
              <a:t>komputer</a:t>
            </a:r>
            <a:r>
              <a:rPr lang="en-US" sz="1600" b="0" i="0" dirty="0">
                <a:solidFill>
                  <a:schemeClr val="tx1"/>
                </a:solidFill>
                <a:effectLst/>
                <a:latin typeface="source-serif-pro"/>
              </a:rPr>
              <a:t> yang sangat </a:t>
            </a:r>
            <a:r>
              <a:rPr lang="en-US" sz="1600" b="0" i="0" dirty="0" err="1">
                <a:solidFill>
                  <a:schemeClr val="tx1"/>
                </a:solidFill>
                <a:effectLst/>
                <a:latin typeface="source-serif-pro"/>
              </a:rPr>
              <a:t>luas</a:t>
            </a:r>
            <a:r>
              <a:rPr lang="en-US" sz="1600" b="0" i="0" dirty="0">
                <a:solidFill>
                  <a:schemeClr val="tx1"/>
                </a:solidFill>
                <a:effectLst/>
                <a:latin typeface="source-serif-pro"/>
              </a:rPr>
              <a:t>, </a:t>
            </a:r>
            <a:r>
              <a:rPr lang="en-US" sz="1600" b="0" i="0" dirty="0" err="1">
                <a:solidFill>
                  <a:schemeClr val="tx1"/>
                </a:solidFill>
                <a:effectLst/>
                <a:latin typeface="source-serif-pro"/>
              </a:rPr>
              <a:t>mencakup</a:t>
            </a:r>
            <a:r>
              <a:rPr lang="en-US" sz="1600" b="0" i="0" dirty="0">
                <a:solidFill>
                  <a:schemeClr val="tx1"/>
                </a:solidFill>
                <a:effectLst/>
                <a:latin typeface="source-serif-pro"/>
              </a:rPr>
              <a:t> negara dan </a:t>
            </a:r>
            <a:r>
              <a:rPr lang="en-US" sz="1600" b="0" i="0" dirty="0" err="1">
                <a:solidFill>
                  <a:schemeClr val="tx1"/>
                </a:solidFill>
                <a:effectLst/>
                <a:latin typeface="source-serif-pro"/>
              </a:rPr>
              <a:t>benua</a:t>
            </a:r>
            <a:r>
              <a:rPr lang="en-US" sz="1600" b="0" i="0" dirty="0">
                <a:solidFill>
                  <a:schemeClr val="tx1"/>
                </a:solidFill>
                <a:effectLst/>
                <a:latin typeface="source-serif-pro"/>
              </a:rPr>
              <a:t>, media </a:t>
            </a:r>
            <a:r>
              <a:rPr lang="en-US" sz="1600" b="0" i="0" dirty="0" err="1">
                <a:solidFill>
                  <a:schemeClr val="tx1"/>
                </a:solidFill>
                <a:effectLst/>
                <a:latin typeface="source-serif-pro"/>
              </a:rPr>
              <a:t>transmisi</a:t>
            </a:r>
            <a:r>
              <a:rPr lang="en-US" sz="1600" b="0" i="0" dirty="0">
                <a:solidFill>
                  <a:schemeClr val="tx1"/>
                </a:solidFill>
                <a:effectLst/>
                <a:latin typeface="source-serif-pro"/>
              </a:rPr>
              <a:t> yang </a:t>
            </a:r>
            <a:r>
              <a:rPr lang="en-US" sz="1600" b="0" i="0" dirty="0" err="1">
                <a:solidFill>
                  <a:schemeClr val="tx1"/>
                </a:solidFill>
                <a:effectLst/>
                <a:latin typeface="source-serif-pro"/>
              </a:rPr>
              <a:t>biasa</a:t>
            </a:r>
            <a:r>
              <a:rPr lang="en-US" sz="1600" b="0" i="0" dirty="0">
                <a:solidFill>
                  <a:schemeClr val="tx1"/>
                </a:solidFill>
                <a:effectLst/>
                <a:latin typeface="source-serif-pro"/>
              </a:rPr>
              <a:t> </a:t>
            </a:r>
            <a:r>
              <a:rPr lang="en-US" sz="1600" b="0" i="0" dirty="0" err="1">
                <a:solidFill>
                  <a:schemeClr val="tx1"/>
                </a:solidFill>
                <a:effectLst/>
                <a:latin typeface="source-serif-pro"/>
              </a:rPr>
              <a:t>digunakan</a:t>
            </a:r>
            <a:r>
              <a:rPr lang="en-US" sz="1600" b="0" i="0" dirty="0">
                <a:solidFill>
                  <a:schemeClr val="tx1"/>
                </a:solidFill>
                <a:effectLst/>
                <a:latin typeface="source-serif-pro"/>
              </a:rPr>
              <a:t> </a:t>
            </a:r>
            <a:r>
              <a:rPr lang="en-US" sz="1600" b="0" i="0" dirty="0" err="1">
                <a:solidFill>
                  <a:schemeClr val="tx1"/>
                </a:solidFill>
                <a:effectLst/>
                <a:latin typeface="source-serif-pro"/>
              </a:rPr>
              <a:t>dalam</a:t>
            </a:r>
            <a:r>
              <a:rPr lang="en-US" sz="1600" b="0" i="0" dirty="0">
                <a:solidFill>
                  <a:schemeClr val="tx1"/>
                </a:solidFill>
                <a:effectLst/>
                <a:latin typeface="source-serif-pro"/>
              </a:rPr>
              <a:t> </a:t>
            </a:r>
            <a:r>
              <a:rPr lang="en-US" sz="1600" b="0" i="0" dirty="0" err="1">
                <a:solidFill>
                  <a:schemeClr val="tx1"/>
                </a:solidFill>
                <a:effectLst/>
                <a:latin typeface="source-serif-pro"/>
              </a:rPr>
              <a:t>jaringan</a:t>
            </a:r>
            <a:r>
              <a:rPr lang="en-US" sz="1600" b="0" i="0" dirty="0">
                <a:solidFill>
                  <a:schemeClr val="tx1"/>
                </a:solidFill>
                <a:effectLst/>
                <a:latin typeface="source-serif-pro"/>
              </a:rPr>
              <a:t> WAN </a:t>
            </a:r>
            <a:r>
              <a:rPr lang="en-US" sz="1600" b="0" i="0" dirty="0" err="1">
                <a:solidFill>
                  <a:schemeClr val="tx1"/>
                </a:solidFill>
                <a:effectLst/>
                <a:latin typeface="source-serif-pro"/>
              </a:rPr>
              <a:t>adalah</a:t>
            </a:r>
            <a:r>
              <a:rPr lang="en-US" sz="1600" b="0" i="0" dirty="0">
                <a:solidFill>
                  <a:schemeClr val="tx1"/>
                </a:solidFill>
                <a:effectLst/>
                <a:latin typeface="source-serif-pro"/>
              </a:rPr>
              <a:t> </a:t>
            </a:r>
            <a:r>
              <a:rPr lang="en-US" sz="1600" b="0" i="0" dirty="0" err="1">
                <a:solidFill>
                  <a:schemeClr val="tx1"/>
                </a:solidFill>
                <a:effectLst/>
                <a:latin typeface="source-serif-pro"/>
              </a:rPr>
              <a:t>kabel</a:t>
            </a:r>
            <a:r>
              <a:rPr lang="en-US" sz="1600" b="0" i="0" dirty="0">
                <a:solidFill>
                  <a:schemeClr val="tx1"/>
                </a:solidFill>
                <a:effectLst/>
                <a:latin typeface="source-serif-pro"/>
              </a:rPr>
              <a:t> </a:t>
            </a:r>
            <a:r>
              <a:rPr lang="en-US" sz="1600" b="0" i="0" dirty="0" err="1">
                <a:solidFill>
                  <a:schemeClr val="tx1"/>
                </a:solidFill>
                <a:effectLst/>
                <a:latin typeface="source-serif-pro"/>
              </a:rPr>
              <a:t>bawah</a:t>
            </a:r>
            <a:r>
              <a:rPr lang="en-US" sz="1600" b="0" i="0" dirty="0">
                <a:solidFill>
                  <a:schemeClr val="tx1"/>
                </a:solidFill>
                <a:effectLst/>
                <a:latin typeface="source-serif-pro"/>
              </a:rPr>
              <a:t> </a:t>
            </a:r>
            <a:r>
              <a:rPr lang="en-US" sz="1600" b="0" i="0" dirty="0" err="1">
                <a:solidFill>
                  <a:schemeClr val="tx1"/>
                </a:solidFill>
                <a:effectLst/>
                <a:latin typeface="source-serif-pro"/>
              </a:rPr>
              <a:t>laut</a:t>
            </a:r>
            <a:r>
              <a:rPr lang="en-US" sz="1600" b="0" i="0" dirty="0">
                <a:solidFill>
                  <a:schemeClr val="tx1"/>
                </a:solidFill>
                <a:effectLst/>
                <a:latin typeface="source-serif-pro"/>
              </a:rPr>
              <a:t> dan </a:t>
            </a:r>
            <a:r>
              <a:rPr lang="en-US" sz="1600" b="0" i="0" dirty="0" err="1">
                <a:solidFill>
                  <a:schemeClr val="tx1"/>
                </a:solidFill>
                <a:effectLst/>
                <a:latin typeface="source-serif-pro"/>
              </a:rPr>
              <a:t>satelit</a:t>
            </a:r>
            <a:r>
              <a:rPr lang="en-US" sz="1600" b="0" i="0" dirty="0">
                <a:solidFill>
                  <a:schemeClr val="tx1"/>
                </a:solidFill>
                <a:effectLst/>
                <a:latin typeface="source-serif-pro"/>
              </a:rPr>
              <a:t>.</a:t>
            </a:r>
            <a:endParaRPr lang="en-US" sz="1600" dirty="0">
              <a:solidFill>
                <a:schemeClr val="tx1"/>
              </a:solidFill>
              <a:latin typeface="Encode Sans"/>
              <a:ea typeface="Encode Sans"/>
              <a:cs typeface="Encode Sans"/>
              <a:sym typeface="Encode Sans"/>
            </a:endParaRPr>
          </a:p>
        </p:txBody>
      </p:sp>
      <p:cxnSp>
        <p:nvCxnSpPr>
          <p:cNvPr id="17" name="Google Shape;134;p19">
            <a:extLst>
              <a:ext uri="{FF2B5EF4-FFF2-40B4-BE49-F238E27FC236}">
                <a16:creationId xmlns:a16="http://schemas.microsoft.com/office/drawing/2014/main" id="{2D1E2685-E08D-A781-6AD3-943EAF022D7C}"/>
              </a:ext>
            </a:extLst>
          </p:cNvPr>
          <p:cNvCxnSpPr>
            <a:cxnSpLocks/>
            <a:stCxn id="12" idx="1"/>
          </p:cNvCxnSpPr>
          <p:nvPr/>
        </p:nvCxnSpPr>
        <p:spPr>
          <a:xfrm>
            <a:off x="619651" y="3843071"/>
            <a:ext cx="1544536" cy="572875"/>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69125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9"/>
          <p:cNvGrpSpPr/>
          <p:nvPr/>
        </p:nvGrpSpPr>
        <p:grpSpPr>
          <a:xfrm>
            <a:off x="1696700" y="2233844"/>
            <a:ext cx="1813800" cy="1959749"/>
            <a:chOff x="717888" y="2566601"/>
            <a:chExt cx="1813800" cy="1959749"/>
          </a:xfrm>
        </p:grpSpPr>
        <p:sp>
          <p:nvSpPr>
            <p:cNvPr id="92" name="Google Shape;92;p19"/>
            <p:cNvSpPr txBox="1"/>
            <p:nvPr/>
          </p:nvSpPr>
          <p:spPr>
            <a:xfrm>
              <a:off x="717888"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Wired Network</a:t>
              </a:r>
              <a:endParaRPr sz="1800" dirty="0">
                <a:solidFill>
                  <a:schemeClr val="dk1"/>
                </a:solidFill>
                <a:latin typeface="Doppio One"/>
                <a:ea typeface="Doppio One"/>
                <a:cs typeface="Doppio One"/>
                <a:sym typeface="Doppio One"/>
              </a:endParaRPr>
            </a:p>
          </p:txBody>
        </p:sp>
        <p:sp>
          <p:nvSpPr>
            <p:cNvPr id="93" name="Google Shape;93;p19"/>
            <p:cNvSpPr txBox="1"/>
            <p:nvPr/>
          </p:nvSpPr>
          <p:spPr>
            <a:xfrm>
              <a:off x="717888"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200" dirty="0">
                  <a:solidFill>
                    <a:schemeClr val="dk1"/>
                  </a:solidFill>
                  <a:latin typeface="Encode Sans"/>
                  <a:ea typeface="Encode Sans"/>
                  <a:cs typeface="Encode Sans"/>
                  <a:sym typeface="Encode Sans"/>
                </a:rPr>
                <a:t>Jaringan Komputer Berkabel</a:t>
              </a:r>
              <a:endParaRPr sz="1800" dirty="0">
                <a:solidFill>
                  <a:schemeClr val="dk1"/>
                </a:solidFill>
                <a:latin typeface="Encode Sans"/>
                <a:ea typeface="Encode Sans"/>
                <a:cs typeface="Encode Sans"/>
                <a:sym typeface="Encode Sans"/>
              </a:endParaRPr>
            </a:p>
          </p:txBody>
        </p:sp>
        <p:sp>
          <p:nvSpPr>
            <p:cNvPr id="94" name="Google Shape;94;p19"/>
            <p:cNvSpPr/>
            <p:nvPr/>
          </p:nvSpPr>
          <p:spPr>
            <a:xfrm>
              <a:off x="1396474" y="256660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grpSp>
      <p:sp>
        <p:nvSpPr>
          <p:cNvPr id="99" name="Google Shape;99;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Berdasarkan Media transmisi data</a:t>
            </a:r>
            <a:endParaRPr dirty="0"/>
          </a:p>
        </p:txBody>
      </p:sp>
      <p:cxnSp>
        <p:nvCxnSpPr>
          <p:cNvPr id="100" name="Google Shape;100;p19"/>
          <p:cNvCxnSpPr>
            <a:stCxn id="94" idx="4"/>
            <a:endCxn id="92" idx="0"/>
          </p:cNvCxnSpPr>
          <p:nvPr/>
        </p:nvCxnSpPr>
        <p:spPr>
          <a:xfrm>
            <a:off x="2603586" y="2690444"/>
            <a:ext cx="14" cy="386249"/>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19"/>
          <p:cNvCxnSpPr>
            <a:stCxn id="102" idx="4"/>
            <a:endCxn id="103" idx="0"/>
          </p:cNvCxnSpPr>
          <p:nvPr/>
        </p:nvCxnSpPr>
        <p:spPr>
          <a:xfrm>
            <a:off x="6366367" y="2690496"/>
            <a:ext cx="23" cy="386254"/>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19"/>
          <p:cNvCxnSpPr>
            <a:cxnSpLocks/>
            <a:endCxn id="94" idx="0"/>
          </p:cNvCxnSpPr>
          <p:nvPr/>
        </p:nvCxnSpPr>
        <p:spPr>
          <a:xfrm>
            <a:off x="2603512" y="1927787"/>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28" name="Google Shape;128;p19"/>
          <p:cNvCxnSpPr>
            <a:cxnSpLocks/>
            <a:endCxn id="102" idx="0"/>
          </p:cNvCxnSpPr>
          <p:nvPr/>
        </p:nvCxnSpPr>
        <p:spPr>
          <a:xfrm>
            <a:off x="6366390" y="1927844"/>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31" name="Google Shape;131;p19"/>
          <p:cNvCxnSpPr>
            <a:cxnSpLocks/>
          </p:cNvCxnSpPr>
          <p:nvPr/>
        </p:nvCxnSpPr>
        <p:spPr>
          <a:xfrm>
            <a:off x="2031200" y="1854044"/>
            <a:ext cx="1144800" cy="0"/>
          </a:xfrm>
          <a:prstGeom prst="straightConnector1">
            <a:avLst/>
          </a:prstGeom>
          <a:noFill/>
          <a:ln w="9525" cap="flat" cmpd="sng">
            <a:solidFill>
              <a:schemeClr val="lt2"/>
            </a:solidFill>
            <a:prstDash val="solid"/>
            <a:round/>
            <a:headEnd type="none" w="med" len="med"/>
            <a:tailEnd type="none" w="med" len="med"/>
          </a:ln>
        </p:spPr>
      </p:cxnSp>
      <p:cxnSp>
        <p:nvCxnSpPr>
          <p:cNvPr id="132" name="Google Shape;132;p19"/>
          <p:cNvCxnSpPr>
            <a:cxnSpLocks/>
          </p:cNvCxnSpPr>
          <p:nvPr/>
        </p:nvCxnSpPr>
        <p:spPr>
          <a:xfrm>
            <a:off x="3989050" y="1854044"/>
            <a:ext cx="11490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19"/>
          <p:cNvCxnSpPr>
            <a:cxnSpLocks/>
          </p:cNvCxnSpPr>
          <p:nvPr/>
        </p:nvCxnSpPr>
        <p:spPr>
          <a:xfrm>
            <a:off x="5944388" y="1854044"/>
            <a:ext cx="11700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19"/>
          <p:cNvCxnSpPr>
            <a:stCxn id="94" idx="6"/>
            <a:endCxn id="102" idx="2"/>
          </p:cNvCxnSpPr>
          <p:nvPr/>
        </p:nvCxnSpPr>
        <p:spPr>
          <a:xfrm>
            <a:off x="2831886" y="2462144"/>
            <a:ext cx="3306181" cy="52"/>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p:cNvGrpSpPr/>
          <p:nvPr/>
        </p:nvGrpSpPr>
        <p:grpSpPr>
          <a:xfrm>
            <a:off x="5459490" y="2233896"/>
            <a:ext cx="1813800" cy="1959754"/>
            <a:chOff x="2675650" y="2566596"/>
            <a:chExt cx="1813800" cy="1959754"/>
          </a:xfrm>
        </p:grpSpPr>
        <p:sp>
          <p:nvSpPr>
            <p:cNvPr id="103" name="Google Shape;103;p19"/>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Wireless Network</a:t>
              </a:r>
              <a:endParaRPr sz="1800" dirty="0">
                <a:solidFill>
                  <a:schemeClr val="dk1"/>
                </a:solidFill>
                <a:latin typeface="Doppio One"/>
                <a:ea typeface="Doppio One"/>
                <a:cs typeface="Doppio One"/>
                <a:sym typeface="Doppio One"/>
              </a:endParaRPr>
            </a:p>
          </p:txBody>
        </p:sp>
        <p:sp>
          <p:nvSpPr>
            <p:cNvPr id="138" name="Google Shape;138;p19"/>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200" dirty="0">
                  <a:solidFill>
                    <a:schemeClr val="dk1"/>
                  </a:solidFill>
                  <a:latin typeface="Encode Sans"/>
                  <a:ea typeface="Encode Sans"/>
                  <a:cs typeface="Encode Sans"/>
                  <a:sym typeface="Encode Sans"/>
                </a:rPr>
                <a:t>Jaringan komputer Nirkabel</a:t>
              </a:r>
              <a:endParaRPr sz="1200" dirty="0">
                <a:solidFill>
                  <a:schemeClr val="dk1"/>
                </a:solidFill>
                <a:latin typeface="Encode Sans"/>
                <a:ea typeface="Encode Sans"/>
                <a:cs typeface="Encode Sans"/>
                <a:sym typeface="Encode Sans"/>
              </a:endParaRPr>
            </a:p>
          </p:txBody>
        </p:sp>
        <p:sp>
          <p:nvSpPr>
            <p:cNvPr id="102" name="Google Shape;102;p19"/>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9D2EBC25-44EC-6BBA-3839-DA56CA1C02E5}"/>
            </a:ext>
          </a:extLst>
        </p:cNvPr>
        <p:cNvGrpSpPr/>
        <p:nvPr/>
      </p:nvGrpSpPr>
      <p:grpSpPr>
        <a:xfrm>
          <a:off x="0" y="0"/>
          <a:ext cx="0" cy="0"/>
          <a:chOff x="0" y="0"/>
          <a:chExt cx="0" cy="0"/>
        </a:xfrm>
      </p:grpSpPr>
      <p:grpSp>
        <p:nvGrpSpPr>
          <p:cNvPr id="91" name="Google Shape;91;p19">
            <a:extLst>
              <a:ext uri="{FF2B5EF4-FFF2-40B4-BE49-F238E27FC236}">
                <a16:creationId xmlns:a16="http://schemas.microsoft.com/office/drawing/2014/main" id="{60DFC135-0708-83CD-B1F0-FC8AD7AEA0B2}"/>
              </a:ext>
            </a:extLst>
          </p:cNvPr>
          <p:cNvGrpSpPr/>
          <p:nvPr/>
        </p:nvGrpSpPr>
        <p:grpSpPr>
          <a:xfrm>
            <a:off x="1696700" y="2233844"/>
            <a:ext cx="1813800" cy="1959749"/>
            <a:chOff x="717888" y="2566601"/>
            <a:chExt cx="1813800" cy="1959749"/>
          </a:xfrm>
        </p:grpSpPr>
        <p:sp>
          <p:nvSpPr>
            <p:cNvPr id="92" name="Google Shape;92;p19">
              <a:extLst>
                <a:ext uri="{FF2B5EF4-FFF2-40B4-BE49-F238E27FC236}">
                  <a16:creationId xmlns:a16="http://schemas.microsoft.com/office/drawing/2014/main" id="{1A8EEC52-B02D-D8E5-E30B-8DE48E3088EC}"/>
                </a:ext>
              </a:extLst>
            </p:cNvPr>
            <p:cNvSpPr txBox="1"/>
            <p:nvPr/>
          </p:nvSpPr>
          <p:spPr>
            <a:xfrm>
              <a:off x="717888"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Jaringan Terpusat</a:t>
              </a:r>
              <a:endParaRPr sz="1800" dirty="0">
                <a:solidFill>
                  <a:schemeClr val="dk1"/>
                </a:solidFill>
                <a:latin typeface="Doppio One"/>
                <a:ea typeface="Doppio One"/>
                <a:cs typeface="Doppio One"/>
                <a:sym typeface="Doppio One"/>
              </a:endParaRPr>
            </a:p>
          </p:txBody>
        </p:sp>
        <p:sp>
          <p:nvSpPr>
            <p:cNvPr id="93" name="Google Shape;93;p19">
              <a:extLst>
                <a:ext uri="{FF2B5EF4-FFF2-40B4-BE49-F238E27FC236}">
                  <a16:creationId xmlns:a16="http://schemas.microsoft.com/office/drawing/2014/main" id="{AF11531C-0C9E-2BF6-BFC6-7F0C225753D3}"/>
                </a:ext>
              </a:extLst>
            </p:cNvPr>
            <p:cNvSpPr txBox="1"/>
            <p:nvPr/>
          </p:nvSpPr>
          <p:spPr>
            <a:xfrm>
              <a:off x="717888"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200" dirty="0">
                  <a:solidFill>
                    <a:schemeClr val="dk1"/>
                  </a:solidFill>
                  <a:latin typeface="Encode Sans"/>
                  <a:ea typeface="Encode Sans"/>
                  <a:cs typeface="Encode Sans"/>
                  <a:sym typeface="Encode Sans"/>
                </a:rPr>
                <a:t>Jaringan Komputer Berkabel</a:t>
              </a:r>
              <a:endParaRPr sz="1800" dirty="0">
                <a:solidFill>
                  <a:schemeClr val="dk1"/>
                </a:solidFill>
                <a:latin typeface="Encode Sans"/>
                <a:ea typeface="Encode Sans"/>
                <a:cs typeface="Encode Sans"/>
                <a:sym typeface="Encode Sans"/>
              </a:endParaRPr>
            </a:p>
          </p:txBody>
        </p:sp>
        <p:sp>
          <p:nvSpPr>
            <p:cNvPr id="94" name="Google Shape;94;p19">
              <a:extLst>
                <a:ext uri="{FF2B5EF4-FFF2-40B4-BE49-F238E27FC236}">
                  <a16:creationId xmlns:a16="http://schemas.microsoft.com/office/drawing/2014/main" id="{EE477B9C-4083-E8BE-BE49-B7E0CFCFC009}"/>
                </a:ext>
              </a:extLst>
            </p:cNvPr>
            <p:cNvSpPr/>
            <p:nvPr/>
          </p:nvSpPr>
          <p:spPr>
            <a:xfrm>
              <a:off x="1396474" y="256660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grpSp>
      <p:sp>
        <p:nvSpPr>
          <p:cNvPr id="99" name="Google Shape;99;p19">
            <a:extLst>
              <a:ext uri="{FF2B5EF4-FFF2-40B4-BE49-F238E27FC236}">
                <a16:creationId xmlns:a16="http://schemas.microsoft.com/office/drawing/2014/main" id="{CDEB4BC2-F011-841C-3BE0-510C787CE1B6}"/>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Berdasarkan Distribusi Sumber Informasi</a:t>
            </a:r>
            <a:endParaRPr dirty="0"/>
          </a:p>
        </p:txBody>
      </p:sp>
      <p:cxnSp>
        <p:nvCxnSpPr>
          <p:cNvPr id="100" name="Google Shape;100;p19">
            <a:extLst>
              <a:ext uri="{FF2B5EF4-FFF2-40B4-BE49-F238E27FC236}">
                <a16:creationId xmlns:a16="http://schemas.microsoft.com/office/drawing/2014/main" id="{0D16D8D0-AC37-ABDC-03EF-220027CA70C4}"/>
              </a:ext>
            </a:extLst>
          </p:cNvPr>
          <p:cNvCxnSpPr>
            <a:stCxn id="94" idx="4"/>
            <a:endCxn id="92" idx="0"/>
          </p:cNvCxnSpPr>
          <p:nvPr/>
        </p:nvCxnSpPr>
        <p:spPr>
          <a:xfrm>
            <a:off x="2603586" y="2690444"/>
            <a:ext cx="14" cy="386249"/>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19">
            <a:extLst>
              <a:ext uri="{FF2B5EF4-FFF2-40B4-BE49-F238E27FC236}">
                <a16:creationId xmlns:a16="http://schemas.microsoft.com/office/drawing/2014/main" id="{5D960A31-1AFC-EC7D-7C9A-A4D9B715506A}"/>
              </a:ext>
            </a:extLst>
          </p:cNvPr>
          <p:cNvCxnSpPr>
            <a:stCxn id="102" idx="4"/>
            <a:endCxn id="103" idx="0"/>
          </p:cNvCxnSpPr>
          <p:nvPr/>
        </p:nvCxnSpPr>
        <p:spPr>
          <a:xfrm>
            <a:off x="6366367" y="2690496"/>
            <a:ext cx="23" cy="386254"/>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19">
            <a:extLst>
              <a:ext uri="{FF2B5EF4-FFF2-40B4-BE49-F238E27FC236}">
                <a16:creationId xmlns:a16="http://schemas.microsoft.com/office/drawing/2014/main" id="{7B096049-EA8C-96EF-30B3-3C50B05D0D6E}"/>
              </a:ext>
            </a:extLst>
          </p:cNvPr>
          <p:cNvCxnSpPr>
            <a:cxnSpLocks/>
            <a:endCxn id="94" idx="0"/>
          </p:cNvCxnSpPr>
          <p:nvPr/>
        </p:nvCxnSpPr>
        <p:spPr>
          <a:xfrm>
            <a:off x="2603512" y="1927787"/>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28" name="Google Shape;128;p19">
            <a:extLst>
              <a:ext uri="{FF2B5EF4-FFF2-40B4-BE49-F238E27FC236}">
                <a16:creationId xmlns:a16="http://schemas.microsoft.com/office/drawing/2014/main" id="{79EB8116-EA31-C847-7D2B-1AD27D35D6DF}"/>
              </a:ext>
            </a:extLst>
          </p:cNvPr>
          <p:cNvCxnSpPr>
            <a:cxnSpLocks/>
            <a:endCxn id="102" idx="0"/>
          </p:cNvCxnSpPr>
          <p:nvPr/>
        </p:nvCxnSpPr>
        <p:spPr>
          <a:xfrm>
            <a:off x="6366390" y="1927844"/>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31" name="Google Shape;131;p19">
            <a:extLst>
              <a:ext uri="{FF2B5EF4-FFF2-40B4-BE49-F238E27FC236}">
                <a16:creationId xmlns:a16="http://schemas.microsoft.com/office/drawing/2014/main" id="{C59C9E69-011E-1CC6-EBCA-0CE32BD91B1F}"/>
              </a:ext>
            </a:extLst>
          </p:cNvPr>
          <p:cNvCxnSpPr>
            <a:cxnSpLocks/>
          </p:cNvCxnSpPr>
          <p:nvPr/>
        </p:nvCxnSpPr>
        <p:spPr>
          <a:xfrm>
            <a:off x="2031200" y="1854044"/>
            <a:ext cx="1144800" cy="0"/>
          </a:xfrm>
          <a:prstGeom prst="straightConnector1">
            <a:avLst/>
          </a:prstGeom>
          <a:noFill/>
          <a:ln w="9525" cap="flat" cmpd="sng">
            <a:solidFill>
              <a:schemeClr val="lt2"/>
            </a:solidFill>
            <a:prstDash val="solid"/>
            <a:round/>
            <a:headEnd type="none" w="med" len="med"/>
            <a:tailEnd type="none" w="med" len="med"/>
          </a:ln>
        </p:spPr>
      </p:cxnSp>
      <p:cxnSp>
        <p:nvCxnSpPr>
          <p:cNvPr id="132" name="Google Shape;132;p19">
            <a:extLst>
              <a:ext uri="{FF2B5EF4-FFF2-40B4-BE49-F238E27FC236}">
                <a16:creationId xmlns:a16="http://schemas.microsoft.com/office/drawing/2014/main" id="{FCD2F193-BC8D-FB1B-DA85-59546F182F3D}"/>
              </a:ext>
            </a:extLst>
          </p:cNvPr>
          <p:cNvCxnSpPr>
            <a:cxnSpLocks/>
          </p:cNvCxnSpPr>
          <p:nvPr/>
        </p:nvCxnSpPr>
        <p:spPr>
          <a:xfrm>
            <a:off x="3989050" y="1854044"/>
            <a:ext cx="11490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19">
            <a:extLst>
              <a:ext uri="{FF2B5EF4-FFF2-40B4-BE49-F238E27FC236}">
                <a16:creationId xmlns:a16="http://schemas.microsoft.com/office/drawing/2014/main" id="{57060D0A-7FCA-3EE8-EA37-BA4E0CC43015}"/>
              </a:ext>
            </a:extLst>
          </p:cNvPr>
          <p:cNvCxnSpPr>
            <a:cxnSpLocks/>
          </p:cNvCxnSpPr>
          <p:nvPr/>
        </p:nvCxnSpPr>
        <p:spPr>
          <a:xfrm>
            <a:off x="5944388" y="1854044"/>
            <a:ext cx="11700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19">
            <a:extLst>
              <a:ext uri="{FF2B5EF4-FFF2-40B4-BE49-F238E27FC236}">
                <a16:creationId xmlns:a16="http://schemas.microsoft.com/office/drawing/2014/main" id="{5E2D4124-32D8-5A7B-AD4C-DAEF2B5CE3B5}"/>
              </a:ext>
            </a:extLst>
          </p:cNvPr>
          <p:cNvCxnSpPr>
            <a:stCxn id="94" idx="6"/>
            <a:endCxn id="102" idx="2"/>
          </p:cNvCxnSpPr>
          <p:nvPr/>
        </p:nvCxnSpPr>
        <p:spPr>
          <a:xfrm>
            <a:off x="2831886" y="2462144"/>
            <a:ext cx="3306181" cy="52"/>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a:extLst>
              <a:ext uri="{FF2B5EF4-FFF2-40B4-BE49-F238E27FC236}">
                <a16:creationId xmlns:a16="http://schemas.microsoft.com/office/drawing/2014/main" id="{345E4826-336E-05C8-87B5-EA57E3C309BF}"/>
              </a:ext>
            </a:extLst>
          </p:cNvPr>
          <p:cNvGrpSpPr/>
          <p:nvPr/>
        </p:nvGrpSpPr>
        <p:grpSpPr>
          <a:xfrm>
            <a:off x="5459490" y="2233896"/>
            <a:ext cx="1813800" cy="1959754"/>
            <a:chOff x="2675650" y="2566596"/>
            <a:chExt cx="1813800" cy="1959754"/>
          </a:xfrm>
        </p:grpSpPr>
        <p:sp>
          <p:nvSpPr>
            <p:cNvPr id="103" name="Google Shape;103;p19">
              <a:extLst>
                <a:ext uri="{FF2B5EF4-FFF2-40B4-BE49-F238E27FC236}">
                  <a16:creationId xmlns:a16="http://schemas.microsoft.com/office/drawing/2014/main" id="{B6F416D6-95BD-9C82-DFA3-AD9364083EC0}"/>
                </a:ext>
              </a:extLst>
            </p:cNvPr>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Jaringan Terdistribusi</a:t>
              </a:r>
              <a:endParaRPr sz="1800" dirty="0">
                <a:solidFill>
                  <a:schemeClr val="dk1"/>
                </a:solidFill>
                <a:latin typeface="Doppio One"/>
                <a:ea typeface="Doppio One"/>
                <a:cs typeface="Doppio One"/>
                <a:sym typeface="Doppio One"/>
              </a:endParaRPr>
            </a:p>
          </p:txBody>
        </p:sp>
        <p:sp>
          <p:nvSpPr>
            <p:cNvPr id="138" name="Google Shape;138;p19">
              <a:extLst>
                <a:ext uri="{FF2B5EF4-FFF2-40B4-BE49-F238E27FC236}">
                  <a16:creationId xmlns:a16="http://schemas.microsoft.com/office/drawing/2014/main" id="{DF6DCF49-4D4B-3429-411A-A58BE68212E0}"/>
                </a:ext>
              </a:extLst>
            </p:cNvPr>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200" dirty="0">
                  <a:solidFill>
                    <a:schemeClr val="dk1"/>
                  </a:solidFill>
                  <a:latin typeface="Encode Sans"/>
                  <a:ea typeface="Encode Sans"/>
                  <a:cs typeface="Encode Sans"/>
                  <a:sym typeface="Encode Sans"/>
                </a:rPr>
                <a:t>Jaringan komputer Nirkabel</a:t>
              </a:r>
              <a:endParaRPr sz="1200" dirty="0">
                <a:solidFill>
                  <a:schemeClr val="dk1"/>
                </a:solidFill>
                <a:latin typeface="Encode Sans"/>
                <a:ea typeface="Encode Sans"/>
                <a:cs typeface="Encode Sans"/>
                <a:sym typeface="Encode Sans"/>
              </a:endParaRPr>
            </a:p>
          </p:txBody>
        </p:sp>
        <p:sp>
          <p:nvSpPr>
            <p:cNvPr id="102" name="Google Shape;102;p19">
              <a:extLst>
                <a:ext uri="{FF2B5EF4-FFF2-40B4-BE49-F238E27FC236}">
                  <a16:creationId xmlns:a16="http://schemas.microsoft.com/office/drawing/2014/main" id="{6D25D0A0-C6F0-3486-B867-FAA8447B72E1}"/>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spTree>
    <p:extLst>
      <p:ext uri="{BB962C8B-B14F-4D97-AF65-F5344CB8AC3E}">
        <p14:creationId xmlns:p14="http://schemas.microsoft.com/office/powerpoint/2010/main" val="1617639645"/>
      </p:ext>
    </p:extLst>
  </p:cSld>
  <p:clrMapOvr>
    <a:masterClrMapping/>
  </p:clrMapOvr>
</p:sld>
</file>

<file path=ppt/theme/theme1.xml><?xml version="1.0" encoding="utf-8"?>
<a:theme xmlns:a="http://schemas.openxmlformats.org/drawingml/2006/main"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924</TotalTime>
  <Words>2609</Words>
  <Application>Microsoft Office PowerPoint</Application>
  <PresentationFormat>On-screen Show (16:9)</PresentationFormat>
  <Paragraphs>264</Paragraphs>
  <Slides>37</Slides>
  <Notes>37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37</vt:i4>
      </vt:variant>
    </vt:vector>
  </HeadingPairs>
  <TitlesOfParts>
    <vt:vector size="53" baseType="lpstr">
      <vt:lpstr>Open Sans</vt:lpstr>
      <vt:lpstr>Proxima Nova Semibold</vt:lpstr>
      <vt:lpstr>Arial</vt:lpstr>
      <vt:lpstr>Doppio One</vt:lpstr>
      <vt:lpstr>Roboto Condensed Light</vt:lpstr>
      <vt:lpstr>Proxima Nova</vt:lpstr>
      <vt:lpstr>Symbol</vt:lpstr>
      <vt:lpstr>Nunito Light</vt:lpstr>
      <vt:lpstr>Anaheim</vt:lpstr>
      <vt:lpstr>Bebas Neue</vt:lpstr>
      <vt:lpstr>Asap</vt:lpstr>
      <vt:lpstr>Encode Sans</vt:lpstr>
      <vt:lpstr>sohne</vt:lpstr>
      <vt:lpstr>source-serif-pro</vt:lpstr>
      <vt:lpstr>Computer Networking Project Proposal Infographics by Slidesgo</vt:lpstr>
      <vt:lpstr>Slidesgo Final Pages</vt:lpstr>
      <vt:lpstr>Network Foundamental &amp; cisco</vt:lpstr>
      <vt:lpstr>Posisi Karir</vt:lpstr>
      <vt:lpstr>Sertifikasi Profesi</vt:lpstr>
      <vt:lpstr>Arah Pengembangan</vt:lpstr>
      <vt:lpstr>Pembahasan</vt:lpstr>
      <vt:lpstr>Jaringan Komputer</vt:lpstr>
      <vt:lpstr>Berdasarkan Jangkauan Geografis</vt:lpstr>
      <vt:lpstr>Berdasarkan Media transmisi data</vt:lpstr>
      <vt:lpstr>Berdasarkan Distribusi Sumber Informasi</vt:lpstr>
      <vt:lpstr>Berdasarkan Jenis Topologi</vt:lpstr>
      <vt:lpstr>KEAMANAN JARINGAN KOMPUTER</vt:lpstr>
      <vt:lpstr>Computer Networking Infographics</vt:lpstr>
      <vt:lpstr>Macam macam keamanan jaringan</vt:lpstr>
      <vt:lpstr>Physical Layer </vt:lpstr>
      <vt:lpstr>PowerPoint Presentation</vt:lpstr>
      <vt:lpstr>Addressing &amp; Subneting</vt:lpstr>
      <vt:lpstr>Addressing &amp; Subneting</vt:lpstr>
      <vt:lpstr>Praktikum Subneting</vt:lpstr>
      <vt:lpstr>Addressing &amp; Subneting</vt:lpstr>
      <vt:lpstr>Addressing &amp; Subneting</vt:lpstr>
      <vt:lpstr>Alat dan Bahan Instalasi Jaringan LAN </vt:lpstr>
      <vt:lpstr>Jaringan LAN</vt:lpstr>
      <vt:lpstr>Instalasi Kabel LAN</vt:lpstr>
      <vt:lpstr>Instalasi Kabel LAN</vt:lpstr>
      <vt:lpstr>Membentuk Sistem Pengkabelan Terstruktur</vt:lpstr>
      <vt:lpstr>Enam Subsistem dari Sistem Pengkabelan Terstruktur</vt:lpstr>
      <vt:lpstr>Membuat Topologi Jaringan Komputer (Cisco)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Elvina Ardelia</cp:lastModifiedBy>
  <cp:revision>8</cp:revision>
  <dcterms:modified xsi:type="dcterms:W3CDTF">2025-04-23T11:04:30Z</dcterms:modified>
</cp:coreProperties>
</file>