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won" initials="IK" lastIdx="4" clrIdx="0">
    <p:extLst>
      <p:ext uri="{19B8F6BF-5375-455C-9EA6-DF929625EA0E}">
        <p15:presenceInfo xmlns:p15="http://schemas.microsoft.com/office/powerpoint/2012/main" userId="09cd539be6594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3" d="100"/>
          <a:sy n="53" d="100"/>
        </p:scale>
        <p:origin x="91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9T01:23:11.083" idx="1">
    <p:pos x="127" y="1965"/>
    <p:text>https://www.amazon.com/INIU-High-Speed-Flashlight-Powerbank-Compatible/dp/B07CZDXDG8/ref=sr_1_3?crid=HRS1NK6WYTEQ&amp;keywords=INIU+Portable+Charger%2C+10000mAh+Power+Bank%2C+4.8A+High-Speed&amp;qid=1571466173&amp;sprefix=letscom+%2Caps%2C166&amp;sr=8-3</p:text>
    <p:extLst>
      <p:ext uri="{C676402C-5697-4E1C-873F-D02D1690AC5C}">
        <p15:threadingInfo xmlns:p15="http://schemas.microsoft.com/office/powerpoint/2012/main" timeZoneBias="300"/>
      </p:ext>
    </p:extLst>
  </p:cm>
  <p:cm authorId="1" dt="2019-10-19T01:43:54.120" idx="2">
    <p:pos x="91" y="2261"/>
    <p:text>https://www.sparkfun.com/products/12700</p:text>
    <p:extLst>
      <p:ext uri="{C676402C-5697-4E1C-873F-D02D1690AC5C}">
        <p15:threadingInfo xmlns:p15="http://schemas.microsoft.com/office/powerpoint/2012/main" timeZoneBias="300"/>
      </p:ext>
    </p:extLst>
  </p:cm>
  <p:cm authorId="1" dt="2019-10-19T01:45:10.838" idx="3">
    <p:pos x="122" y="1753"/>
    <p:text>https://www.adafruit.com/product/1480</p:text>
    <p:extLst>
      <p:ext uri="{C676402C-5697-4E1C-873F-D02D1690AC5C}">
        <p15:threadingInfo xmlns:p15="http://schemas.microsoft.com/office/powerpoint/2012/main" timeZoneBias="300"/>
      </p:ext>
    </p:extLst>
  </p:cm>
  <p:cm authorId="1" dt="2019-10-19T01:47:13.836" idx="4">
    <p:pos x="116" y="1528"/>
    <p:text>https://www.amazon.com/Edimax-EW-7811UN-Wireless-150M-Adapter/dp/B008TCWPNG/ref=sr_1_9?keywords=edimax+wifi+usb+dongle&amp;qid=1571467547&amp;sr=8-9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11/18/2019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logan-baldridge/spotify-pod-streaming-music-to-the-pocketbeagle-57a180" TargetMode="External"/><Relationship Id="rId2" Type="http://schemas.openxmlformats.org/officeDocument/2006/relationships/hyperlink" Target="https://www.hackster.io/beaglefriends-octavosystems/pocketbeagle-alexa-0425b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hackster.io/johnjones4/dresser-top-dashboard-913ed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Weather, News, and SMS Updates: All in One Place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/>
              <a:t>10/20/19 – revised 10/24/19</a:t>
            </a:r>
            <a:endParaRPr lang="en-US" dirty="0"/>
          </a:p>
          <a:p>
            <a:r>
              <a:rPr lang="en-US" dirty="0"/>
              <a:t>Irene Kwon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0970"/>
            <a:ext cx="10972800" cy="609601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33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Weather, news, and texts updater/viewer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Want to have an LCD screen that displays: 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Weather (high and low of day)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News (headlines)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Texts received from phone (SMS)</a:t>
            </a:r>
          </a:p>
          <a:p>
            <a:pPr>
              <a:lnSpc>
                <a:spcPct val="100000"/>
              </a:lnSpc>
            </a:pPr>
            <a:r>
              <a:rPr lang="en-US" dirty="0"/>
              <a:t>To connect to the </a:t>
            </a:r>
            <a:r>
              <a:rPr lang="en-US" dirty="0" err="1"/>
              <a:t>wifi</a:t>
            </a:r>
            <a:r>
              <a:rPr lang="en-US" dirty="0"/>
              <a:t>, we connect using a </a:t>
            </a:r>
            <a:r>
              <a:rPr lang="en-US" dirty="0" err="1"/>
              <a:t>wifi</a:t>
            </a:r>
            <a:r>
              <a:rPr lang="en-US" dirty="0"/>
              <a:t> dongle: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hlinkClick r:id="rId2"/>
              </a:rPr>
              <a:t>https://www.hackster.io/beaglefriends-octavosystems/pocketbeagle-alexa-0425b6</a:t>
            </a:r>
            <a:endParaRPr lang="en-US" sz="1500" dirty="0">
              <a:hlinkClick r:id="rId3"/>
            </a:endParaRPr>
          </a:p>
          <a:p>
            <a:pPr lvl="2">
              <a:lnSpc>
                <a:spcPct val="100000"/>
              </a:lnSpc>
            </a:pPr>
            <a:r>
              <a:rPr lang="en-US" sz="1500" dirty="0">
                <a:hlinkClick r:id="rId3"/>
              </a:rPr>
              <a:t>https://www.hackster.io/logan-baldridge/spotify-pod-streaming-music-to-the-pocketbeagle-57a180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dirty="0"/>
              <a:t>Existing technology:</a:t>
            </a:r>
          </a:p>
          <a:p>
            <a:pPr lvl="2">
              <a:lnSpc>
                <a:spcPct val="100000"/>
              </a:lnSpc>
            </a:pPr>
            <a:r>
              <a:rPr lang="en-US" sz="1500" dirty="0">
                <a:hlinkClick r:id="rId4"/>
              </a:rPr>
              <a:t>https://www.hackster.io/johnjones4/dresser-top-dashboard-913ed3</a:t>
            </a:r>
            <a:endParaRPr lang="en-US" sz="1500" dirty="0"/>
          </a:p>
          <a:p>
            <a:pPr lvl="2">
              <a:lnSpc>
                <a:spcPct val="100000"/>
              </a:lnSpc>
            </a:pPr>
            <a:r>
              <a:rPr lang="en-US" sz="2000" dirty="0"/>
              <a:t>Originally for Raspberry Pi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Libraries: Pillow (has different widgets)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Improvement on this: want to receive/display SMS texts on phone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564D7-BC19-40FD-AF97-605FDFE012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562" t="25556" r="29375" b="14999"/>
          <a:stretch/>
        </p:blipFill>
        <p:spPr>
          <a:xfrm>
            <a:off x="8479433" y="555460"/>
            <a:ext cx="3104972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DB857-E0FA-4A39-A4B8-FE8C5C18C6A9}"/>
              </a:ext>
            </a:extLst>
          </p:cNvPr>
          <p:cNvSpPr txBox="1"/>
          <p:nvPr/>
        </p:nvSpPr>
        <p:spPr>
          <a:xfrm>
            <a:off x="10172700" y="3603460"/>
            <a:ext cx="150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Existing dashboard for news (but uses Raspberry Pi)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7A7-D877-4461-9FB9-B91BBA80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E02C-4A67-449E-BA2F-963D2A7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3185"/>
            <a:ext cx="10972800" cy="4724399"/>
          </a:xfrm>
        </p:spPr>
        <p:txBody>
          <a:bodyPr>
            <a:normAutofit/>
          </a:bodyPr>
          <a:lstStyle/>
          <a:p>
            <a:r>
              <a:rPr lang="en-US" dirty="0"/>
              <a:t>Buttons</a:t>
            </a:r>
          </a:p>
          <a:p>
            <a:pPr lvl="1"/>
            <a:r>
              <a:rPr lang="en-US" sz="2000" dirty="0"/>
              <a:t>To press through all the different updates</a:t>
            </a:r>
          </a:p>
          <a:p>
            <a:pPr lvl="1"/>
            <a:r>
              <a:rPr lang="en-US" sz="2000" dirty="0"/>
              <a:t>Two buttons</a:t>
            </a:r>
          </a:p>
          <a:p>
            <a:pPr lvl="2"/>
            <a:r>
              <a:rPr lang="en-US" sz="2000" dirty="0"/>
              <a:t>One for powering off</a:t>
            </a:r>
          </a:p>
          <a:p>
            <a:pPr lvl="2"/>
            <a:r>
              <a:rPr lang="en-US" sz="2000" dirty="0"/>
              <a:t>One for pressing through the different 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4F356-931C-4A26-95BD-87C810DA6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70555" r="82500" b="21111"/>
          <a:stretch/>
        </p:blipFill>
        <p:spPr>
          <a:xfrm>
            <a:off x="7391400" y="1748197"/>
            <a:ext cx="1790700" cy="959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E56944-A1C4-4AC0-AF62-6D14E45D9C64}"/>
              </a:ext>
            </a:extLst>
          </p:cNvPr>
          <p:cNvSpPr/>
          <p:nvPr/>
        </p:nvSpPr>
        <p:spPr>
          <a:xfrm>
            <a:off x="3924300" y="3278606"/>
            <a:ext cx="4800600" cy="27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D3022-2C77-4077-9FC6-D5B8816B3EEC}"/>
              </a:ext>
            </a:extLst>
          </p:cNvPr>
          <p:cNvSpPr/>
          <p:nvPr/>
        </p:nvSpPr>
        <p:spPr>
          <a:xfrm>
            <a:off x="4762500" y="3507206"/>
            <a:ext cx="3771900" cy="2247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CF7F-2927-4582-BB4A-E1010C5A3CF2}"/>
              </a:ext>
            </a:extLst>
          </p:cNvPr>
          <p:cNvSpPr/>
          <p:nvPr/>
        </p:nvSpPr>
        <p:spPr>
          <a:xfrm>
            <a:off x="4114800" y="388820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F8BC12-0590-43D5-BBDA-F83C157A2833}"/>
              </a:ext>
            </a:extLst>
          </p:cNvPr>
          <p:cNvSpPr/>
          <p:nvPr/>
        </p:nvSpPr>
        <p:spPr>
          <a:xfrm>
            <a:off x="4114800" y="487880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7D67-CAB4-4957-BE0E-B33D150BC403}"/>
              </a:ext>
            </a:extLst>
          </p:cNvPr>
          <p:cNvSpPr txBox="1"/>
          <p:nvPr/>
        </p:nvSpPr>
        <p:spPr>
          <a:xfrm>
            <a:off x="6019800" y="430799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CAAE4-1678-427F-87ED-6C9CDC3D5FEC}"/>
              </a:ext>
            </a:extLst>
          </p:cNvPr>
          <p:cNvSpPr txBox="1"/>
          <p:nvPr/>
        </p:nvSpPr>
        <p:spPr>
          <a:xfrm>
            <a:off x="2514600" y="393865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D8043-9EB3-4330-ACFD-B89E6EF4B0BA}"/>
              </a:ext>
            </a:extLst>
          </p:cNvPr>
          <p:cNvSpPr txBox="1"/>
          <p:nvPr/>
        </p:nvSpPr>
        <p:spPr>
          <a:xfrm>
            <a:off x="2247900" y="49546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Through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3D452-E705-4B86-AE6F-59965EA6F3F6}"/>
              </a:ext>
            </a:extLst>
          </p:cNvPr>
          <p:cNvSpPr txBox="1"/>
          <p:nvPr/>
        </p:nvSpPr>
        <p:spPr>
          <a:xfrm>
            <a:off x="8736932" y="5207943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*Rough idea of hardware aspect of device</a:t>
            </a:r>
          </a:p>
        </p:txBody>
      </p:sp>
    </p:spTree>
    <p:extLst>
      <p:ext uri="{BB962C8B-B14F-4D97-AF65-F5344CB8AC3E}">
        <p14:creationId xmlns:p14="http://schemas.microsoft.com/office/powerpoint/2010/main" val="27275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0A813A-6039-4FF9-A347-70BA7B957C2D}"/>
              </a:ext>
            </a:extLst>
          </p:cNvPr>
          <p:cNvGrpSpPr/>
          <p:nvPr/>
        </p:nvGrpSpPr>
        <p:grpSpPr>
          <a:xfrm>
            <a:off x="2552700" y="1866900"/>
            <a:ext cx="1752600" cy="1562100"/>
            <a:chOff x="6536157" y="2578768"/>
            <a:chExt cx="1752600" cy="1562100"/>
          </a:xfrm>
          <a:solidFill>
            <a:schemeClr val="bg1">
              <a:lumMod val="6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C4294A-12C2-4529-9D53-D70EFCD1A7F2}"/>
                </a:ext>
              </a:extLst>
            </p:cNvPr>
            <p:cNvSpPr/>
            <p:nvPr/>
          </p:nvSpPr>
          <p:spPr>
            <a:xfrm>
              <a:off x="6536157" y="2578768"/>
              <a:ext cx="1752600" cy="1562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CF5A21-16DA-483B-B53E-E1D4CD8367D9}"/>
                </a:ext>
              </a:extLst>
            </p:cNvPr>
            <p:cNvSpPr txBox="1"/>
            <p:nvPr/>
          </p:nvSpPr>
          <p:spPr>
            <a:xfrm>
              <a:off x="6838950" y="2910186"/>
              <a:ext cx="1143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USBA Female Breakout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4EBCF8-B9D2-4913-A48D-C18EBBBE807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305300" y="2647950"/>
            <a:ext cx="933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B0C1AD-F39C-4BD6-985D-8F7A9E07CA6F}"/>
              </a:ext>
            </a:extLst>
          </p:cNvPr>
          <p:cNvGrpSpPr/>
          <p:nvPr/>
        </p:nvGrpSpPr>
        <p:grpSpPr>
          <a:xfrm>
            <a:off x="8492791" y="3575566"/>
            <a:ext cx="3276600" cy="1867085"/>
            <a:chOff x="6438900" y="4342390"/>
            <a:chExt cx="3276600" cy="1867085"/>
          </a:xfrm>
          <a:solidFill>
            <a:schemeClr val="bg1">
              <a:lumMod val="6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41F84F-2918-4225-8AFC-1C2FA79EAB81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39DE41-A241-4587-A935-A014CCCAF109}"/>
                </a:ext>
              </a:extLst>
            </p:cNvPr>
            <p:cNvSpPr txBox="1"/>
            <p:nvPr/>
          </p:nvSpPr>
          <p:spPr>
            <a:xfrm>
              <a:off x="7309184" y="5085340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LCD Screen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A109A4-7A0F-41B3-9695-4DD495B11ECE}"/>
              </a:ext>
            </a:extLst>
          </p:cNvPr>
          <p:cNvGrpSpPr/>
          <p:nvPr/>
        </p:nvGrpSpPr>
        <p:grpSpPr>
          <a:xfrm>
            <a:off x="339391" y="1860977"/>
            <a:ext cx="1752600" cy="1573946"/>
            <a:chOff x="-2106027" y="2584877"/>
            <a:chExt cx="1943100" cy="1573946"/>
          </a:xfrm>
          <a:solidFill>
            <a:schemeClr val="bg1">
              <a:lumMod val="6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AEB63F-4DD0-426C-9B5C-63D031834DB0}"/>
                </a:ext>
              </a:extLst>
            </p:cNvPr>
            <p:cNvSpPr/>
            <p:nvPr/>
          </p:nvSpPr>
          <p:spPr>
            <a:xfrm>
              <a:off x="-2106027" y="2584877"/>
              <a:ext cx="1943100" cy="1573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19F04A-FA81-43ED-9F05-EF6B12B533D5}"/>
                </a:ext>
              </a:extLst>
            </p:cNvPr>
            <p:cNvSpPr txBox="1"/>
            <p:nvPr/>
          </p:nvSpPr>
          <p:spPr>
            <a:xfrm>
              <a:off x="-2106027" y="3060717"/>
              <a:ext cx="18874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Wifi</a:t>
              </a:r>
              <a:r>
                <a:rPr lang="en-US" dirty="0"/>
                <a:t>/Bluetooth Dongle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0B0A20-324D-4CDD-BE38-0BB79377AF6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2091991" y="2647950"/>
            <a:ext cx="460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8E5A63-559F-4A04-AF74-D3031C1C76EB}"/>
              </a:ext>
            </a:extLst>
          </p:cNvPr>
          <p:cNvGrpSpPr/>
          <p:nvPr/>
        </p:nvGrpSpPr>
        <p:grpSpPr>
          <a:xfrm>
            <a:off x="5226718" y="1905000"/>
            <a:ext cx="2628900" cy="3886200"/>
            <a:chOff x="5268327" y="2394454"/>
            <a:chExt cx="2628900" cy="3886200"/>
          </a:xfrm>
          <a:solidFill>
            <a:schemeClr val="bg2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387DCC5-E1D4-4000-BAB7-4DF079F678CA}"/>
                </a:ext>
              </a:extLst>
            </p:cNvPr>
            <p:cNvSpPr/>
            <p:nvPr/>
          </p:nvSpPr>
          <p:spPr>
            <a:xfrm>
              <a:off x="5268327" y="2394454"/>
              <a:ext cx="2628900" cy="3886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B19067-00C6-4B61-B6A0-9FE59EA654AE}"/>
                </a:ext>
              </a:extLst>
            </p:cNvPr>
            <p:cNvSpPr txBox="1"/>
            <p:nvPr/>
          </p:nvSpPr>
          <p:spPr>
            <a:xfrm>
              <a:off x="5705199" y="4115752"/>
              <a:ext cx="1790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PocketBeagle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B4C59-3282-47F1-AD52-B8C6F89A1688}"/>
                </a:ext>
              </a:extLst>
            </p:cNvPr>
            <p:cNvSpPr txBox="1"/>
            <p:nvPr/>
          </p:nvSpPr>
          <p:spPr>
            <a:xfrm>
              <a:off x="5280359" y="2952738"/>
              <a:ext cx="8191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USB1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116DF4-BD27-4694-8A89-5267DF405CB0}"/>
                </a:ext>
              </a:extLst>
            </p:cNvPr>
            <p:cNvSpPr txBox="1"/>
            <p:nvPr/>
          </p:nvSpPr>
          <p:spPr>
            <a:xfrm>
              <a:off x="7086599" y="4807970"/>
              <a:ext cx="77578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SPI0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F2E233-8D19-4701-83ED-BB40276A6E01}"/>
              </a:ext>
            </a:extLst>
          </p:cNvPr>
          <p:cNvCxnSpPr>
            <a:stCxn id="32" idx="3"/>
            <a:endCxn id="17" idx="1"/>
          </p:cNvCxnSpPr>
          <p:nvPr/>
        </p:nvCxnSpPr>
        <p:spPr>
          <a:xfrm>
            <a:off x="7820777" y="4503182"/>
            <a:ext cx="672014" cy="5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E5277-8F52-470E-87B3-84B27C86D489}"/>
              </a:ext>
            </a:extLst>
          </p:cNvPr>
          <p:cNvSpPr/>
          <p:nvPr/>
        </p:nvSpPr>
        <p:spPr>
          <a:xfrm>
            <a:off x="8777036" y="2035068"/>
            <a:ext cx="862265" cy="647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6FC24-B736-495C-AE4D-74D233FD2BAC}"/>
              </a:ext>
            </a:extLst>
          </p:cNvPr>
          <p:cNvSpPr txBox="1"/>
          <p:nvPr/>
        </p:nvSpPr>
        <p:spPr>
          <a:xfrm>
            <a:off x="8777036" y="2185920"/>
            <a:ext cx="8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6A181D-A320-4AD2-A7F6-8844B5D50216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7868256" y="2366307"/>
            <a:ext cx="908780" cy="4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0D3C3-5173-46D2-888B-EA38D5F1C3A6}"/>
              </a:ext>
            </a:extLst>
          </p:cNvPr>
          <p:cNvSpPr txBox="1"/>
          <p:nvPr/>
        </p:nvSpPr>
        <p:spPr>
          <a:xfrm>
            <a:off x="7066396" y="2219997"/>
            <a:ext cx="77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56510D-B9BB-4F73-8E11-46442CC11F60}"/>
              </a:ext>
            </a:extLst>
          </p:cNvPr>
          <p:cNvGrpSpPr/>
          <p:nvPr/>
        </p:nvGrpSpPr>
        <p:grpSpPr>
          <a:xfrm>
            <a:off x="2552700" y="1752600"/>
            <a:ext cx="1752600" cy="1562100"/>
            <a:chOff x="6536157" y="2578768"/>
            <a:chExt cx="1752600" cy="1562100"/>
          </a:xfrm>
          <a:solidFill>
            <a:schemeClr val="bg1">
              <a:lumMod val="6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24E89-6AE1-4684-B632-E06A66CA0254}"/>
                </a:ext>
              </a:extLst>
            </p:cNvPr>
            <p:cNvSpPr/>
            <p:nvPr/>
          </p:nvSpPr>
          <p:spPr>
            <a:xfrm>
              <a:off x="6536157" y="2578768"/>
              <a:ext cx="1752600" cy="1562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692B37-C6BA-448F-8CFE-0B71CE014762}"/>
                </a:ext>
              </a:extLst>
            </p:cNvPr>
            <p:cNvSpPr txBox="1"/>
            <p:nvPr/>
          </p:nvSpPr>
          <p:spPr>
            <a:xfrm>
              <a:off x="6838950" y="2910186"/>
              <a:ext cx="1143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USBA Female Breakout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F84744-AC6B-4DDF-911D-DF979750B169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305300" y="2533650"/>
            <a:ext cx="933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83716-0016-48A8-919E-0861B2617B1F}"/>
              </a:ext>
            </a:extLst>
          </p:cNvPr>
          <p:cNvGrpSpPr/>
          <p:nvPr/>
        </p:nvGrpSpPr>
        <p:grpSpPr>
          <a:xfrm>
            <a:off x="8777035" y="3461266"/>
            <a:ext cx="2992355" cy="1867085"/>
            <a:chOff x="6438900" y="4342390"/>
            <a:chExt cx="3276600" cy="1867085"/>
          </a:xfrm>
          <a:solidFill>
            <a:schemeClr val="bg1">
              <a:lumMod val="6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B853DB-D855-4D86-94F0-AFC5D0800F0A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43A70C-EABB-4DA7-A05E-C7E410F74459}"/>
                </a:ext>
              </a:extLst>
            </p:cNvPr>
            <p:cNvSpPr txBox="1"/>
            <p:nvPr/>
          </p:nvSpPr>
          <p:spPr>
            <a:xfrm>
              <a:off x="7309184" y="5085340"/>
              <a:ext cx="1524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LCD Screen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4A4FB1-851A-461A-8EA0-E47D3D2C505A}"/>
              </a:ext>
            </a:extLst>
          </p:cNvPr>
          <p:cNvGrpSpPr/>
          <p:nvPr/>
        </p:nvGrpSpPr>
        <p:grpSpPr>
          <a:xfrm>
            <a:off x="339391" y="1746677"/>
            <a:ext cx="1752600" cy="1573946"/>
            <a:chOff x="-2106027" y="2584877"/>
            <a:chExt cx="1943100" cy="1573946"/>
          </a:xfrm>
          <a:solidFill>
            <a:schemeClr val="bg1">
              <a:lumMod val="6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1E5D8D-F70C-44AE-8BCF-77C0AC425D79}"/>
                </a:ext>
              </a:extLst>
            </p:cNvPr>
            <p:cNvSpPr/>
            <p:nvPr/>
          </p:nvSpPr>
          <p:spPr>
            <a:xfrm>
              <a:off x="-2106027" y="2584877"/>
              <a:ext cx="1943100" cy="1573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523A58-67A0-43D0-B170-6E4CC78D6117}"/>
                </a:ext>
              </a:extLst>
            </p:cNvPr>
            <p:cNvSpPr txBox="1"/>
            <p:nvPr/>
          </p:nvSpPr>
          <p:spPr>
            <a:xfrm>
              <a:off x="-2106027" y="3060717"/>
              <a:ext cx="18874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Wifi</a:t>
              </a:r>
              <a:r>
                <a:rPr lang="en-US" dirty="0"/>
                <a:t>/Bluetooth Dongle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F44358-30FE-40B1-9CF4-75670B5904A2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>
            <a:off x="2091991" y="2533650"/>
            <a:ext cx="460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64AC83-A792-4644-9C19-0E74DAFDF72C}"/>
              </a:ext>
            </a:extLst>
          </p:cNvPr>
          <p:cNvGrpSpPr/>
          <p:nvPr/>
        </p:nvGrpSpPr>
        <p:grpSpPr>
          <a:xfrm>
            <a:off x="5226718" y="1790700"/>
            <a:ext cx="2628900" cy="3886200"/>
            <a:chOff x="5268327" y="2394454"/>
            <a:chExt cx="2628900" cy="3886200"/>
          </a:xfrm>
          <a:solidFill>
            <a:schemeClr val="bg2">
              <a:lumMod val="75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D825AD1-0746-4CCA-B576-CC8443EFE99F}"/>
                </a:ext>
              </a:extLst>
            </p:cNvPr>
            <p:cNvSpPr/>
            <p:nvPr/>
          </p:nvSpPr>
          <p:spPr>
            <a:xfrm>
              <a:off x="5268327" y="2394454"/>
              <a:ext cx="2628900" cy="3886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7E237-139C-4262-B6A5-3AE28E18E218}"/>
                </a:ext>
              </a:extLst>
            </p:cNvPr>
            <p:cNvSpPr txBox="1"/>
            <p:nvPr/>
          </p:nvSpPr>
          <p:spPr>
            <a:xfrm>
              <a:off x="5705199" y="4115752"/>
              <a:ext cx="17907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PocketBeagle</a:t>
              </a:r>
              <a:endParaRPr 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41BA7-89BC-47CA-83A3-4112FD4BB942}"/>
                </a:ext>
              </a:extLst>
            </p:cNvPr>
            <p:cNvSpPr txBox="1"/>
            <p:nvPr/>
          </p:nvSpPr>
          <p:spPr>
            <a:xfrm>
              <a:off x="5280359" y="2952738"/>
              <a:ext cx="13525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VIN_USB1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722E8A-06BC-4707-8D1D-93AC06449BE3}"/>
                </a:ext>
              </a:extLst>
            </p:cNvPr>
            <p:cNvSpPr txBox="1"/>
            <p:nvPr/>
          </p:nvSpPr>
          <p:spPr>
            <a:xfrm>
              <a:off x="6632909" y="4802797"/>
              <a:ext cx="1229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3.3V SYS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8A5074-6E33-4503-867B-06A7F937BD25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7820777" y="4383709"/>
            <a:ext cx="956258" cy="11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0A6D7D-5444-4BB9-B0FD-AA5135FF79B8}"/>
              </a:ext>
            </a:extLst>
          </p:cNvPr>
          <p:cNvSpPr txBox="1"/>
          <p:nvPr/>
        </p:nvSpPr>
        <p:spPr>
          <a:xfrm>
            <a:off x="4425765" y="2183650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40D20E-8AE6-43C7-9706-2D44672D0BCC}"/>
              </a:ext>
            </a:extLst>
          </p:cNvPr>
          <p:cNvSpPr txBox="1"/>
          <p:nvPr/>
        </p:nvSpPr>
        <p:spPr>
          <a:xfrm>
            <a:off x="7971260" y="4057650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F392F-B8EF-4777-9F86-B3283983702E}"/>
              </a:ext>
            </a:extLst>
          </p:cNvPr>
          <p:cNvSpPr/>
          <p:nvPr/>
        </p:nvSpPr>
        <p:spPr>
          <a:xfrm>
            <a:off x="8764398" y="1852411"/>
            <a:ext cx="862265" cy="6477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54ED6-DD68-4395-9956-D8FC102D289C}"/>
              </a:ext>
            </a:extLst>
          </p:cNvPr>
          <p:cNvSpPr txBox="1"/>
          <p:nvPr/>
        </p:nvSpPr>
        <p:spPr>
          <a:xfrm>
            <a:off x="8764398" y="2003263"/>
            <a:ext cx="86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51D153-101A-454F-86DA-ACD847C44C9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7855618" y="2183650"/>
            <a:ext cx="908780" cy="4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EC9EB6-D605-4B1C-BDDB-82308CE0D7D0}"/>
              </a:ext>
            </a:extLst>
          </p:cNvPr>
          <p:cNvSpPr txBox="1"/>
          <p:nvPr/>
        </p:nvSpPr>
        <p:spPr>
          <a:xfrm>
            <a:off x="6743700" y="2084018"/>
            <a:ext cx="10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30D3E-66E5-4200-BF2A-50D5929858D1}"/>
              </a:ext>
            </a:extLst>
          </p:cNvPr>
          <p:cNvSpPr txBox="1"/>
          <p:nvPr/>
        </p:nvSpPr>
        <p:spPr>
          <a:xfrm>
            <a:off x="7946053" y="1841444"/>
            <a:ext cx="7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8937"/>
              </p:ext>
            </p:extLst>
          </p:nvPr>
        </p:nvGraphicFramePr>
        <p:xfrm>
          <a:off x="609600" y="1295400"/>
          <a:ext cx="10972800" cy="4053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Edimax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USB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2.2" Color TFT LCD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INIU Portable Charger, 10000mAh Power Bank, 4.8A High-Speed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INISparkFun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USB Type A Female Breakout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(2, 15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kohm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pull-down resistors may be needed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 Portable Charger, 10000mAh Power Bank, 4.8A High-Speed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3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Cylewet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25Pcs 12x12x7.3mm Momentary Tact Tactile Push Button Switch Touch Switch Micro Switch 4 Pins SMD PCB with Cap for Arduino (Pack of 25) CYT1009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*but only need 2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9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11335</TotalTime>
  <Words>334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Weather, News, and SMS Updates: All in One Place Proposal</vt:lpstr>
      <vt:lpstr>Background Information</vt:lpstr>
      <vt:lpstr>User Interface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Irene Kwon</cp:lastModifiedBy>
  <cp:revision>505</cp:revision>
  <dcterms:created xsi:type="dcterms:W3CDTF">2018-01-09T20:24:50Z</dcterms:created>
  <dcterms:modified xsi:type="dcterms:W3CDTF">2019-11-18T13:21:23Z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