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73" r:id="rId3"/>
    <p:sldId id="368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won" initials="IK" lastIdx="4" clrIdx="0">
    <p:extLst>
      <p:ext uri="{19B8F6BF-5375-455C-9EA6-DF929625EA0E}">
        <p15:presenceInfo xmlns:p15="http://schemas.microsoft.com/office/powerpoint/2012/main" userId="09cd539be6594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53" d="100"/>
          <a:sy n="53" d="100"/>
        </p:scale>
        <p:origin x="91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11/25/2019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Weather and News Updates: All in One Place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11/26/2019</a:t>
            </a:r>
          </a:p>
          <a:p>
            <a:r>
              <a:rPr lang="en-US" dirty="0"/>
              <a:t>Irene Kwon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CB7A-7DBC-4FF9-91CE-A1F52A96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C739-D657-4DDD-B565-26CB4CFF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PCB consists of:</a:t>
            </a:r>
          </a:p>
          <a:p>
            <a:pPr lvl="2"/>
            <a:r>
              <a:rPr lang="en-US" sz="2200" dirty="0" err="1"/>
              <a:t>PocketBeagle</a:t>
            </a:r>
            <a:endParaRPr lang="en-US" sz="2200" dirty="0"/>
          </a:p>
          <a:p>
            <a:pPr lvl="4"/>
            <a:r>
              <a:rPr lang="en-US" sz="2000" dirty="0"/>
              <a:t>Main hardware computer for running the scripts and gathering data</a:t>
            </a:r>
          </a:p>
          <a:p>
            <a:pPr lvl="2"/>
            <a:r>
              <a:rPr lang="en-US" sz="2200" dirty="0"/>
              <a:t>USB-A adapter for </a:t>
            </a:r>
            <a:r>
              <a:rPr lang="en-US" sz="2200" dirty="0" err="1"/>
              <a:t>wifi</a:t>
            </a:r>
            <a:r>
              <a:rPr lang="en-US" sz="2200" dirty="0"/>
              <a:t> dongle</a:t>
            </a:r>
          </a:p>
          <a:p>
            <a:pPr lvl="4"/>
            <a:r>
              <a:rPr lang="en-US" sz="2000" dirty="0"/>
              <a:t>To connect the device to the </a:t>
            </a:r>
            <a:r>
              <a:rPr lang="en-US" sz="2000" dirty="0" err="1"/>
              <a:t>wifi</a:t>
            </a:r>
            <a:endParaRPr lang="en-US" sz="2000" dirty="0"/>
          </a:p>
          <a:p>
            <a:pPr lvl="2"/>
            <a:r>
              <a:rPr lang="en-US" sz="2200" dirty="0"/>
              <a:t>Button</a:t>
            </a:r>
          </a:p>
          <a:p>
            <a:pPr lvl="4"/>
            <a:r>
              <a:rPr lang="en-US" sz="2000" dirty="0"/>
              <a:t>To pass through the different displays (weather and news) and to terminate the script</a:t>
            </a:r>
          </a:p>
          <a:p>
            <a:pPr lvl="2"/>
            <a:r>
              <a:rPr lang="en-US" sz="2200" dirty="0"/>
              <a:t>LCD Screen</a:t>
            </a:r>
          </a:p>
          <a:p>
            <a:pPr lvl="4"/>
            <a:r>
              <a:rPr lang="en-US" sz="2000" dirty="0"/>
              <a:t>To display the daily weather forecasts and the news headlines</a:t>
            </a:r>
            <a:endParaRPr lang="en-US" sz="2200" dirty="0"/>
          </a:p>
          <a:p>
            <a:r>
              <a:rPr lang="en-US" sz="2200" b="1" dirty="0"/>
              <a:t>Summary:</a:t>
            </a:r>
            <a:r>
              <a:rPr lang="en-US" sz="2200" dirty="0"/>
              <a:t> PCB houses all components necessary to the function of the All-in-One Weather and News Updates</a:t>
            </a:r>
          </a:p>
          <a:p>
            <a:pPr marL="2743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25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839B0EA-FDB5-4D04-8862-A48F5B5E9483}"/>
              </a:ext>
            </a:extLst>
          </p:cNvPr>
          <p:cNvSpPr/>
          <p:nvPr/>
        </p:nvSpPr>
        <p:spPr>
          <a:xfrm>
            <a:off x="7063153" y="171209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F5A21-16DA-483B-B53E-E1D4CD8367D9}"/>
              </a:ext>
            </a:extLst>
          </p:cNvPr>
          <p:cNvSpPr txBox="1"/>
          <p:nvPr/>
        </p:nvSpPr>
        <p:spPr>
          <a:xfrm>
            <a:off x="7063151" y="179620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USBA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B0C1AD-F39C-4BD6-985D-8F7A9E07CA6F}"/>
              </a:ext>
            </a:extLst>
          </p:cNvPr>
          <p:cNvGrpSpPr/>
          <p:nvPr/>
        </p:nvGrpSpPr>
        <p:grpSpPr>
          <a:xfrm>
            <a:off x="7063151" y="4218883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41F84F-2918-4225-8AFC-1C2FA79EAB81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39DE41-A241-4587-A935-A014CCCAF109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7DCC5-E1D4-4000-BAB7-4DF079F678CA}"/>
              </a:ext>
            </a:extLst>
          </p:cNvPr>
          <p:cNvSpPr/>
          <p:nvPr/>
        </p:nvSpPr>
        <p:spPr>
          <a:xfrm>
            <a:off x="2619089" y="1621775"/>
            <a:ext cx="2628900" cy="3886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19067-00C6-4B61-B6A0-9FE59EA654AE}"/>
              </a:ext>
            </a:extLst>
          </p:cNvPr>
          <p:cNvSpPr txBox="1"/>
          <p:nvPr/>
        </p:nvSpPr>
        <p:spPr>
          <a:xfrm>
            <a:off x="2858336" y="3317517"/>
            <a:ext cx="23052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B4C59-3282-47F1-AD52-B8C6F89A1688}"/>
              </a:ext>
            </a:extLst>
          </p:cNvPr>
          <p:cNvSpPr txBox="1"/>
          <p:nvPr/>
        </p:nvSpPr>
        <p:spPr>
          <a:xfrm>
            <a:off x="5715110" y="1985027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116DF4-BD27-4694-8A89-5267DF405CB0}"/>
              </a:ext>
            </a:extLst>
          </p:cNvPr>
          <p:cNvSpPr txBox="1"/>
          <p:nvPr/>
        </p:nvSpPr>
        <p:spPr>
          <a:xfrm>
            <a:off x="5743047" y="4104992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SPI0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DBAD1-0876-4AAD-B31E-0E2F33F9D07C}"/>
              </a:ext>
            </a:extLst>
          </p:cNvPr>
          <p:cNvGrpSpPr/>
          <p:nvPr/>
        </p:nvGrpSpPr>
        <p:grpSpPr>
          <a:xfrm>
            <a:off x="7061147" y="3306887"/>
            <a:ext cx="1616761" cy="598419"/>
            <a:chOff x="6515099" y="1605100"/>
            <a:chExt cx="996199" cy="6477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8E5277-8F52-470E-87B3-84B27C86D489}"/>
                </a:ext>
              </a:extLst>
            </p:cNvPr>
            <p:cNvSpPr/>
            <p:nvPr/>
          </p:nvSpPr>
          <p:spPr>
            <a:xfrm>
              <a:off x="6515099" y="1605100"/>
              <a:ext cx="862265" cy="647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96FC24-B736-495C-AE4D-74D233FD2BAC}"/>
                </a:ext>
              </a:extLst>
            </p:cNvPr>
            <p:cNvSpPr txBox="1"/>
            <p:nvPr/>
          </p:nvSpPr>
          <p:spPr>
            <a:xfrm>
              <a:off x="6649033" y="1664275"/>
              <a:ext cx="862265" cy="46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Button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9A1855-2544-40EE-B002-65BAD6D4C75E}"/>
              </a:ext>
            </a:extLst>
          </p:cNvPr>
          <p:cNvCxnSpPr>
            <a:cxnSpLocks/>
          </p:cNvCxnSpPr>
          <p:nvPr/>
        </p:nvCxnSpPr>
        <p:spPr>
          <a:xfrm>
            <a:off x="5247989" y="2357208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F87629-5A4D-46BF-ABA9-8A73E8349D4C}"/>
              </a:ext>
            </a:extLst>
          </p:cNvPr>
          <p:cNvCxnSpPr>
            <a:cxnSpLocks/>
          </p:cNvCxnSpPr>
          <p:nvPr/>
        </p:nvCxnSpPr>
        <p:spPr>
          <a:xfrm>
            <a:off x="5247989" y="4505611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BBE81F-2F1C-424B-8D6D-425EB671F42F}"/>
              </a:ext>
            </a:extLst>
          </p:cNvPr>
          <p:cNvCxnSpPr>
            <a:cxnSpLocks/>
          </p:cNvCxnSpPr>
          <p:nvPr/>
        </p:nvCxnSpPr>
        <p:spPr>
          <a:xfrm>
            <a:off x="5245984" y="3600857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980C14-B7DC-4249-8374-5C26F95542E4}"/>
              </a:ext>
            </a:extLst>
          </p:cNvPr>
          <p:cNvSpPr txBox="1"/>
          <p:nvPr/>
        </p:nvSpPr>
        <p:spPr>
          <a:xfrm>
            <a:off x="5712995" y="3198282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GPIO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4523E9-CA29-4B59-8836-DCF08C8480BC}"/>
              </a:ext>
            </a:extLst>
          </p:cNvPr>
          <p:cNvCxnSpPr>
            <a:cxnSpLocks/>
          </p:cNvCxnSpPr>
          <p:nvPr/>
        </p:nvCxnSpPr>
        <p:spPr>
          <a:xfrm>
            <a:off x="5247989" y="4949026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A237B5-ED10-4369-89BE-95797B4A37C1}"/>
              </a:ext>
            </a:extLst>
          </p:cNvPr>
          <p:cNvSpPr txBox="1"/>
          <p:nvPr/>
        </p:nvSpPr>
        <p:spPr>
          <a:xfrm>
            <a:off x="5715000" y="4562192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7A7-D877-4461-9FB9-B91BBA80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56944-A1C4-4AC0-AF62-6D14E45D9C64}"/>
              </a:ext>
            </a:extLst>
          </p:cNvPr>
          <p:cNvSpPr/>
          <p:nvPr/>
        </p:nvSpPr>
        <p:spPr>
          <a:xfrm>
            <a:off x="2667000" y="1641309"/>
            <a:ext cx="668655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F8BC12-0590-43D5-BBDA-F83C157A2833}"/>
              </a:ext>
            </a:extLst>
          </p:cNvPr>
          <p:cNvSpPr/>
          <p:nvPr/>
        </p:nvSpPr>
        <p:spPr>
          <a:xfrm>
            <a:off x="7843200" y="449580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017E2B-3385-4C7C-9986-96B1033F5951}"/>
              </a:ext>
            </a:extLst>
          </p:cNvPr>
          <p:cNvSpPr/>
          <p:nvPr/>
        </p:nvSpPr>
        <p:spPr>
          <a:xfrm>
            <a:off x="2857499" y="1806059"/>
            <a:ext cx="4006746" cy="322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FCC25-1497-476D-AE57-9A25CDC1E357}"/>
              </a:ext>
            </a:extLst>
          </p:cNvPr>
          <p:cNvSpPr txBox="1"/>
          <p:nvPr/>
        </p:nvSpPr>
        <p:spPr>
          <a:xfrm>
            <a:off x="3943350" y="294670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LCD Screen (3.2” x 2.8”)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40DFA-8BCF-4149-82F0-B8EDFDF96DBC}"/>
              </a:ext>
            </a:extLst>
          </p:cNvPr>
          <p:cNvSpPr/>
          <p:nvPr/>
        </p:nvSpPr>
        <p:spPr>
          <a:xfrm rot="5400000">
            <a:off x="6803129" y="2098607"/>
            <a:ext cx="2537341" cy="1952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AB02AB-6821-4316-AB67-6C8E8A883D02}"/>
              </a:ext>
            </a:extLst>
          </p:cNvPr>
          <p:cNvSpPr txBox="1"/>
          <p:nvPr/>
        </p:nvSpPr>
        <p:spPr>
          <a:xfrm>
            <a:off x="7162294" y="2727129"/>
            <a:ext cx="1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PocketBeagle</a:t>
            </a:r>
            <a:endParaRPr lang="en-US" sz="2000" dirty="0"/>
          </a:p>
          <a:p>
            <a:pPr algn="ctr"/>
            <a:r>
              <a:rPr lang="en-US" sz="2000" dirty="0"/>
              <a:t>(1.38” x 2.21”)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B17F8-FAE0-4E84-933D-5A921C6183CA}"/>
              </a:ext>
            </a:extLst>
          </p:cNvPr>
          <p:cNvSpPr txBox="1"/>
          <p:nvPr/>
        </p:nvSpPr>
        <p:spPr>
          <a:xfrm>
            <a:off x="5429250" y="5381440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4.8”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0FF6F0-2E0D-4629-AC6D-619553A7CD04}"/>
              </a:ext>
            </a:extLst>
          </p:cNvPr>
          <p:cNvSpPr txBox="1"/>
          <p:nvPr/>
        </p:nvSpPr>
        <p:spPr>
          <a:xfrm>
            <a:off x="9152850" y="3217073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3.0”</a:t>
            </a:r>
          </a:p>
        </p:txBody>
      </p:sp>
    </p:spTree>
    <p:extLst>
      <p:ext uri="{BB962C8B-B14F-4D97-AF65-F5344CB8AC3E}">
        <p14:creationId xmlns:p14="http://schemas.microsoft.com/office/powerpoint/2010/main" val="27275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11410</TotalTime>
  <Words>134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Weather and News Updates: All in One Place PCB Proposal</vt:lpstr>
      <vt:lpstr>Functionality</vt:lpstr>
      <vt:lpstr>High-Level Functional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Irene Kwon</cp:lastModifiedBy>
  <cp:revision>580</cp:revision>
  <dcterms:created xsi:type="dcterms:W3CDTF">2018-01-09T20:24:50Z</dcterms:created>
  <dcterms:modified xsi:type="dcterms:W3CDTF">2019-11-26T06:20:26Z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