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2CA-2471-4C00-B398-1D448D263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402AF-B0B8-4208-BC31-4E7607D95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68313-950F-4FB4-8B71-1AA2D7DC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3406-FCF7-4B57-B9E1-297F30C7B99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4E70-91EF-4947-B25D-15A9B3FC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FBC2A-A10E-4B20-A064-3BC15DAA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D2E-2ACB-4364-8837-AC981B42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0B4E-62AF-4F11-A62E-5B2CACFE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47E58-F16E-4FCD-8CC3-32D132CAC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E2B9-EA81-47E9-8F05-375FBC75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3406-FCF7-4B57-B9E1-297F30C7B99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7E55D-4B9E-4F21-A377-5B395295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22BE-48A1-47E8-AA26-D54C0FFF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D2E-2ACB-4364-8837-AC981B42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4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A118B-7C81-4803-A68B-4EDF5BE90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33BDD-A426-4A52-B0CB-162CB2AA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889B-F3A7-4F69-8144-66D7BCFB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3406-FCF7-4B57-B9E1-297F30C7B99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67EB7-805A-458E-8AD4-30EBF1A3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A410-12C8-4DBA-8015-AB8A45FC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D2E-2ACB-4364-8837-AC981B42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9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81E9-4EA4-42F9-BF56-018A54F2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A9C2-0403-4C59-8A87-40FCC282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B3A41-1A75-4816-8D05-1CA37E39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3406-FCF7-4B57-B9E1-297F30C7B99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DD69-1A3A-4D9C-BFC2-E187A1A8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70EE-B08F-4DCF-B9E2-828F7CC6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D2E-2ACB-4364-8837-AC981B42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61B2-D10D-4407-BB80-1E2367AA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DC8A0-CC3A-4E3B-8D25-301E5C09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F923-0A1D-457D-9199-B6CA60C2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3406-FCF7-4B57-B9E1-297F30C7B99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B19D3-1212-4EF3-A578-FECBFDE3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E6FD-D8BD-4F96-936D-6E9D9596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D2E-2ACB-4364-8837-AC981B42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5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E48C-5FA6-45B7-A167-A8B79FEF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6D99-B147-40A3-BF08-544E92115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5AC5A-028F-4E1F-8A6C-6AA68CE4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DC217-7F3E-47B5-8652-85ABAEAB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3406-FCF7-4B57-B9E1-297F30C7B99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5DB3C-20E5-4149-BAAF-8615B9EB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5798-60A7-4CDB-9702-6253FAC0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D2E-2ACB-4364-8837-AC981B42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9EA6-2E71-4ED1-BDDA-8695D651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B58ED-75E8-4FCC-8EA1-57247D1AE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E2E61-27B1-4561-97EF-3531E01B4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AD304-7D8B-4075-92B7-603A17089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3E53B-6037-4C0B-9D3D-482594D3B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8224C-6802-406A-A794-9492311A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3406-FCF7-4B57-B9E1-297F30C7B99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1DD48-675A-4A9C-A955-EFBC5E39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B83C7-4BD6-4751-B729-340DCF68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D2E-2ACB-4364-8837-AC981B42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7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5A47-0B79-40E6-A5F5-202DC234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797F-467E-4863-A241-DA3B6A90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3406-FCF7-4B57-B9E1-297F30C7B99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787E8-0ABE-43D4-A6D2-054BEAF5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0611C-DF67-4086-9EDE-44AC94AB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D2E-2ACB-4364-8837-AC981B42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9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9F5C8-8F2B-4AD8-A1B3-D02FD8E9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3406-FCF7-4B57-B9E1-297F30C7B99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C3A03-9380-4993-83F5-66D84910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02E45-5116-474D-ADC9-5EA9CB0C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D2E-2ACB-4364-8837-AC981B42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0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49E0-0EA6-4923-8A09-DB25EED1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112D-18FF-40ED-920D-C44D31504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1B6D3-B169-4F3D-8274-E3C86D220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7CCBC-DD14-4484-B4A6-4A023482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3406-FCF7-4B57-B9E1-297F30C7B99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FB855-8E34-49D0-BBF3-6FFE4F30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6F441-C2F8-4EC3-ABAD-D2F539FB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D2E-2ACB-4364-8837-AC981B42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7077-8C10-4EFA-A662-EEBD5019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359C7-B930-478C-A1C9-DAD7B43C9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84936-038B-43FF-A235-2AE6CA92C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AB662-2223-47E6-B485-D3297A3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3406-FCF7-4B57-B9E1-297F30C7B99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A513-CF18-48F4-A55E-D7B50E93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BEA5D-8F58-4F63-8605-05FA569B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7D2E-2ACB-4364-8837-AC981B42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FD0F3-9C33-4AB1-9CA0-E82D4EEC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A9C61-A9A3-43C5-9D5C-897C472C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92B2E-0963-45EF-9418-BF4C2B89D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3406-FCF7-4B57-B9E1-297F30C7B99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22D0-A922-4805-995C-1649A10F6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F3DD-7C2C-4DA5-971E-57A9333AD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17D2E-2ACB-4364-8837-AC981B423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CCD9F-806B-453E-8C03-78BB2838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William Whitehead, Brian Raymond</a:t>
            </a:r>
            <a:br>
              <a:rPr lang="en-US" dirty="0"/>
            </a:br>
            <a:r>
              <a:rPr lang="en-US" dirty="0"/>
              <a:t>Period Detection using FFT and SFFT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F05247-528A-4A35-B598-56651F9E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+mj-lt"/>
              </a:rPr>
              <a:t>Basic Principles</a:t>
            </a:r>
          </a:p>
          <a:p>
            <a:r>
              <a:rPr lang="en-US" sz="2400" dirty="0">
                <a:latin typeface="+mj-lt"/>
              </a:rPr>
              <a:t>Convert to frequency domain since we are interested in frequency information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Use Fast Fourier Transform (FFT) or Sparse Fast Fourier Transform (SFFT)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Peaks in frequency domain represent harmonics of the period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How do we use all peaks to find a better result (instead of only using a single peak)</a:t>
            </a:r>
          </a:p>
        </p:txBody>
      </p:sp>
    </p:spTree>
    <p:extLst>
      <p:ext uri="{BB962C8B-B14F-4D97-AF65-F5344CB8AC3E}">
        <p14:creationId xmlns:p14="http://schemas.microsoft.com/office/powerpoint/2010/main" val="67026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D24E-80F4-494D-A4D4-AC6B7E31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1" y="-156586"/>
            <a:ext cx="11961091" cy="1325563"/>
          </a:xfrm>
        </p:spPr>
        <p:txBody>
          <a:bodyPr/>
          <a:lstStyle/>
          <a:p>
            <a:pPr algn="ctr"/>
            <a:r>
              <a:rPr lang="en-US" dirty="0"/>
              <a:t>SFFT vs FFT Frequency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6A83B-2F28-4856-8AD3-613F9C871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3" t="15259" r="8834" b="9778"/>
          <a:stretch/>
        </p:blipFill>
        <p:spPr>
          <a:xfrm>
            <a:off x="728749" y="3899787"/>
            <a:ext cx="5049520" cy="2642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A05373-2128-4865-8883-C0CDBA2FD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6" t="15112" r="8584" b="9778"/>
          <a:stretch/>
        </p:blipFill>
        <p:spPr>
          <a:xfrm>
            <a:off x="6289963" y="3857784"/>
            <a:ext cx="5049520" cy="2658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10411-6292-41A4-B742-014A21B84D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67" t="15557" r="9000" b="9777"/>
          <a:stretch/>
        </p:blipFill>
        <p:spPr>
          <a:xfrm>
            <a:off x="6289963" y="894841"/>
            <a:ext cx="5049520" cy="2656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ABBC3-75C5-4CD2-958F-5994D0405D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50" t="14222" r="8083" b="9333"/>
          <a:stretch/>
        </p:blipFill>
        <p:spPr>
          <a:xfrm>
            <a:off x="714277" y="885026"/>
            <a:ext cx="5063992" cy="2666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C884B-48B3-4DA3-83F8-95446CBF4595}"/>
              </a:ext>
            </a:extLst>
          </p:cNvPr>
          <p:cNvSpPr txBox="1"/>
          <p:nvPr/>
        </p:nvSpPr>
        <p:spPr>
          <a:xfrm>
            <a:off x="2370051" y="3551373"/>
            <a:ext cx="206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domain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C58F2-A650-40C3-A115-64EC70DFB80A}"/>
              </a:ext>
            </a:extLst>
          </p:cNvPr>
          <p:cNvSpPr txBox="1"/>
          <p:nvPr/>
        </p:nvSpPr>
        <p:spPr>
          <a:xfrm>
            <a:off x="2623127" y="6544731"/>
            <a:ext cx="154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transform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85D8A-E91A-48E4-B85B-032B052D3928}"/>
              </a:ext>
            </a:extLst>
          </p:cNvPr>
          <p:cNvSpPr txBox="1"/>
          <p:nvPr/>
        </p:nvSpPr>
        <p:spPr>
          <a:xfrm>
            <a:off x="8174182" y="3537510"/>
            <a:ext cx="206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SFFT Transform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CBD5F-F07C-44E2-96FE-255B53ABD970}"/>
              </a:ext>
            </a:extLst>
          </p:cNvPr>
          <p:cNvSpPr txBox="1"/>
          <p:nvPr/>
        </p:nvSpPr>
        <p:spPr>
          <a:xfrm>
            <a:off x="8174182" y="6544731"/>
            <a:ext cx="206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SFFT Transform 2</a:t>
            </a:r>
          </a:p>
        </p:txBody>
      </p:sp>
    </p:spTree>
    <p:extLst>
      <p:ext uri="{BB962C8B-B14F-4D97-AF65-F5344CB8AC3E}">
        <p14:creationId xmlns:p14="http://schemas.microsoft.com/office/powerpoint/2010/main" val="229787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AE9A-7F08-4448-A6DB-C26D3E1E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Period from the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315D-5703-463F-AC8E-AAC50682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first major peak represents the fundamental frequency</a:t>
            </a:r>
          </a:p>
          <a:p>
            <a:endParaRPr lang="en-US" dirty="0"/>
          </a:p>
          <a:p>
            <a:r>
              <a:rPr lang="en-US" dirty="0"/>
              <a:t>Accuracy of the first peak – if the period repeats only a few times within the signal</a:t>
            </a:r>
          </a:p>
          <a:p>
            <a:endParaRPr lang="en-US" dirty="0"/>
          </a:p>
          <a:p>
            <a:r>
              <a:rPr lang="en-US" dirty="0"/>
              <a:t>First peak may only be a multiple of the fundamental frequency</a:t>
            </a:r>
          </a:p>
          <a:p>
            <a:endParaRPr lang="en-US" dirty="0"/>
          </a:p>
          <a:p>
            <a:r>
              <a:rPr lang="en-US" dirty="0"/>
              <a:t>Tried a method with successive approximation to incorporate data from subsequent peaks – did not work as planned</a:t>
            </a:r>
          </a:p>
        </p:txBody>
      </p:sp>
    </p:spTree>
    <p:extLst>
      <p:ext uri="{BB962C8B-B14F-4D97-AF65-F5344CB8AC3E}">
        <p14:creationId xmlns:p14="http://schemas.microsoft.com/office/powerpoint/2010/main" val="95339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5D83-2D3A-455C-AC89-D4442959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2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FFT vs SFFT Time and Accuracy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01D09-8B49-43E2-A7B6-6CD458DA2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6" t="11715" r="8000" b="3918"/>
          <a:stretch/>
        </p:blipFill>
        <p:spPr>
          <a:xfrm>
            <a:off x="614614" y="944880"/>
            <a:ext cx="10962771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3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6986-C965-4FC3-BF9C-168E479A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57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Sub-Sampling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1A5A-36F4-4194-BD2B-6A3D2627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898B0-9F66-4FE1-8A23-C54CF0C9A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3" t="12028" r="7917" b="4230"/>
          <a:stretch/>
        </p:blipFill>
        <p:spPr>
          <a:xfrm>
            <a:off x="360680" y="747153"/>
            <a:ext cx="11470640" cy="61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916A-5C11-407D-9CC8-8134E528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Time and Complexity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D2DB-434C-4803-BB82-86BE52D5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Experimentally, FFT is faster than SFFT.  Two reasons:</a:t>
            </a:r>
          </a:p>
          <a:p>
            <a:pPr lvl="1"/>
            <a:r>
              <a:rPr lang="en-US" dirty="0"/>
              <a:t>Data size is relatively small</a:t>
            </a:r>
          </a:p>
          <a:p>
            <a:pPr lvl="1"/>
            <a:r>
              <a:rPr lang="en-US" dirty="0"/>
              <a:t>FFT implementation is optimized, compiled code while SFFT has significant portions in </a:t>
            </a:r>
            <a:r>
              <a:rPr lang="en-US" dirty="0" err="1"/>
              <a:t>Matlab</a:t>
            </a:r>
            <a:r>
              <a:rPr lang="en-US" dirty="0"/>
              <a:t> code</a:t>
            </a:r>
          </a:p>
          <a:p>
            <a:pPr lvl="1"/>
            <a:endParaRPr lang="en-US" dirty="0"/>
          </a:p>
          <a:p>
            <a:r>
              <a:rPr lang="en-US" dirty="0"/>
              <a:t>In theory, optimized SFFT would be faster:</a:t>
            </a:r>
          </a:p>
          <a:p>
            <a:pPr lvl="1"/>
            <a:r>
              <a:rPr lang="en-US" dirty="0"/>
              <a:t>Algorithm complexity with SFFT is O(n)</a:t>
            </a:r>
          </a:p>
          <a:p>
            <a:pPr lvl="1"/>
            <a:r>
              <a:rPr lang="en-US" dirty="0"/>
              <a:t>Algorithm complexity with FFT is O(n log(n) )</a:t>
            </a:r>
          </a:p>
        </p:txBody>
      </p:sp>
    </p:spTree>
    <p:extLst>
      <p:ext uri="{BB962C8B-B14F-4D97-AF65-F5344CB8AC3E}">
        <p14:creationId xmlns:p14="http://schemas.microsoft.com/office/powerpoint/2010/main" val="174708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215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William Whitehead, Brian Raymond Period Detection using FFT and SFFT</vt:lpstr>
      <vt:lpstr>SFFT vs FFT Frequency Analysis</vt:lpstr>
      <vt:lpstr>Extracting Period from the Fourier Transform</vt:lpstr>
      <vt:lpstr>FFT vs SFFT Time and Accuracy Results</vt:lpstr>
      <vt:lpstr>Sub-Sampling Results</vt:lpstr>
      <vt:lpstr>Algorithm Time and Complexity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</cp:lastModifiedBy>
  <cp:revision>12</cp:revision>
  <dcterms:created xsi:type="dcterms:W3CDTF">2017-12-02T02:38:15Z</dcterms:created>
  <dcterms:modified xsi:type="dcterms:W3CDTF">2017-12-02T19:35:52Z</dcterms:modified>
</cp:coreProperties>
</file>