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125" autoAdjust="0"/>
  </p:normalViewPr>
  <p:slideViewPr>
    <p:cSldViewPr snapToGrid="0">
      <p:cViewPr>
        <p:scale>
          <a:sx n="190" d="100"/>
          <a:sy n="190" d="100"/>
        </p:scale>
        <p:origin x="-5888" y="-4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8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3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5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35424" y="6272430"/>
            <a:ext cx="3221130" cy="2836214"/>
            <a:chOff x="7149726" y="1857594"/>
            <a:chExt cx="2181698" cy="1920992"/>
          </a:xfrm>
        </p:grpSpPr>
        <p:sp>
          <p:nvSpPr>
            <p:cNvPr id="4" name="Oval 3"/>
            <p:cNvSpPr/>
            <p:nvPr/>
          </p:nvSpPr>
          <p:spPr>
            <a:xfrm>
              <a:off x="7149726" y="30803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5" name="Oval 4"/>
            <p:cNvSpPr/>
            <p:nvPr/>
          </p:nvSpPr>
          <p:spPr>
            <a:xfrm>
              <a:off x="7822826" y="233736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6" name="Oval 5"/>
            <p:cNvSpPr/>
            <p:nvPr/>
          </p:nvSpPr>
          <p:spPr>
            <a:xfrm>
              <a:off x="8689601" y="19542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cxnSp>
          <p:nvCxnSpPr>
            <p:cNvPr id="8" name="Straight Arrow Connector 7"/>
            <p:cNvCxnSpPr>
              <a:stCxn id="4" idx="7"/>
              <a:endCxn id="5" idx="3"/>
            </p:cNvCxnSpPr>
            <p:nvPr/>
          </p:nvCxnSpPr>
          <p:spPr>
            <a:xfrm flipV="1">
              <a:off x="7303366" y="2491000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7"/>
              <a:endCxn id="6" idx="2"/>
            </p:cNvCxnSpPr>
            <p:nvPr/>
          </p:nvCxnSpPr>
          <p:spPr>
            <a:xfrm flipV="1">
              <a:off x="7976466" y="20442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30994" y="3192510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85952" y="2475616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55771" y="2111433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3674" y="247940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2"/>
                  </a:solidFill>
                </a:rPr>
                <a:t>v1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1525" y="185759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4"/>
                  </a:solidFill>
                </a:rPr>
                <a:t>v2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18178" y="4548548"/>
            <a:ext cx="4899219" cy="4899219"/>
            <a:chOff x="3426572" y="413770"/>
            <a:chExt cx="3318282" cy="3318282"/>
          </a:xfrm>
        </p:grpSpPr>
        <p:pic>
          <p:nvPicPr>
            <p:cNvPr id="1026" name="Picture 2" descr="http://i.stack.imgur.com/f48Tj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572" y="413770"/>
              <a:ext cx="3318282" cy="3318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295900" y="1676400"/>
              <a:ext cx="362850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5023" b="1" dirty="0"/>
                <a:t>θ</a:t>
              </a:r>
              <a:endParaRPr lang="en-GB" sz="5023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071341" y="18156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026891" y="1548025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977455" y="9515124"/>
            <a:ext cx="7565725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Normalised and dot product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2293" y="9535578"/>
            <a:ext cx="5090240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Create two vectors</a:t>
            </a:r>
          </a:p>
        </p:txBody>
      </p:sp>
      <p:sp>
        <p:nvSpPr>
          <p:cNvPr id="32" name="Oval 31"/>
          <p:cNvSpPr/>
          <p:nvPr/>
        </p:nvSpPr>
        <p:spPr>
          <a:xfrm>
            <a:off x="496767" y="8657252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33" name="Oval 32"/>
          <p:cNvSpPr/>
          <p:nvPr/>
        </p:nvSpPr>
        <p:spPr>
          <a:xfrm>
            <a:off x="3970331" y="6135519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</p:spTree>
    <p:extLst>
      <p:ext uri="{BB962C8B-B14F-4D97-AF65-F5344CB8AC3E}">
        <p14:creationId xmlns:p14="http://schemas.microsoft.com/office/powerpoint/2010/main" val="35203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68461" y="6555923"/>
            <a:ext cx="2836467" cy="250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23" dirty="0"/>
              <a:t>Track Splicer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686463" y="6528649"/>
            <a:ext cx="2836467" cy="26182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1,{0,0}</a:t>
            </a:r>
            <a:br>
              <a:rPr lang="en-GB" sz="2400" dirty="0"/>
            </a:br>
            <a:r>
              <a:rPr lang="en-GB" sz="2400" dirty="0"/>
              <a:t>2,{0.23,0}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X,{</a:t>
            </a:r>
            <a:r>
              <a:rPr lang="en-GB" sz="2400" dirty="0" err="1"/>
              <a:t>x,y</a:t>
            </a:r>
            <a:r>
              <a:rPr lang="en-GB" sz="2400" dirty="0"/>
              <a:t>}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2090945" y="6549105"/>
            <a:ext cx="3109204" cy="25091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Straight,1528,90</a:t>
            </a:r>
          </a:p>
          <a:p>
            <a:pPr algn="ctr"/>
            <a:r>
              <a:rPr lang="en-GB" sz="2400" dirty="0"/>
              <a:t>Corner,91,242,165</a:t>
            </a:r>
            <a:br>
              <a:rPr lang="en-GB" sz="2400" dirty="0"/>
            </a:br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Corner,560,600,580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863850" y="7496870"/>
            <a:ext cx="1444553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8" name="Right Arrow 7"/>
          <p:cNvSpPr/>
          <p:nvPr/>
        </p:nvSpPr>
        <p:spPr>
          <a:xfrm>
            <a:off x="10575389" y="7476412"/>
            <a:ext cx="1238659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9" name="TextBox 8"/>
          <p:cNvSpPr txBox="1"/>
          <p:nvPr/>
        </p:nvSpPr>
        <p:spPr>
          <a:xfrm>
            <a:off x="2497557" y="5974650"/>
            <a:ext cx="321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Racing </a:t>
            </a:r>
            <a:r>
              <a:rPr lang="en-GB" sz="3000" dirty="0"/>
              <a:t>line data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92091" y="5974650"/>
            <a:ext cx="370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Track sections data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6464" y="9146928"/>
            <a:ext cx="2836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90945" y="9078745"/>
            <a:ext cx="3109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Output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5716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stack.imgur.com/f48Tj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9" b="33449"/>
          <a:stretch/>
        </p:blipFill>
        <p:spPr bwMode="auto">
          <a:xfrm>
            <a:off x="5332697" y="4125806"/>
            <a:ext cx="5385879" cy="55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6244706" y="8336787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0" name="Oval 9"/>
          <p:cNvSpPr/>
          <p:nvPr/>
        </p:nvSpPr>
        <p:spPr>
          <a:xfrm>
            <a:off x="9347093" y="8329969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1" name="TextBox 10"/>
          <p:cNvSpPr txBox="1"/>
          <p:nvPr/>
        </p:nvSpPr>
        <p:spPr>
          <a:xfrm>
            <a:off x="6337419" y="8461533"/>
            <a:ext cx="84991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12533" y="8454715"/>
            <a:ext cx="857927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pX</a:t>
            </a:r>
            <a:endParaRPr lang="en-GB" sz="5023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9941" y="8024632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4" name="Oval 13"/>
          <p:cNvSpPr/>
          <p:nvPr/>
        </p:nvSpPr>
        <p:spPr>
          <a:xfrm>
            <a:off x="6817881" y="7684561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5" name="Oval 14"/>
          <p:cNvSpPr/>
          <p:nvPr/>
        </p:nvSpPr>
        <p:spPr>
          <a:xfrm>
            <a:off x="7223578" y="7362178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6" name="Oval 15"/>
          <p:cNvSpPr/>
          <p:nvPr/>
        </p:nvSpPr>
        <p:spPr>
          <a:xfrm>
            <a:off x="7598165" y="7141004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7" name="Oval 16"/>
          <p:cNvSpPr/>
          <p:nvPr/>
        </p:nvSpPr>
        <p:spPr>
          <a:xfrm>
            <a:off x="8624340" y="7375389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8" name="Oval 17"/>
          <p:cNvSpPr/>
          <p:nvPr/>
        </p:nvSpPr>
        <p:spPr>
          <a:xfrm>
            <a:off x="8937987" y="7648126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9" name="Oval 18"/>
          <p:cNvSpPr/>
          <p:nvPr/>
        </p:nvSpPr>
        <p:spPr>
          <a:xfrm>
            <a:off x="9156177" y="7961773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0" name="Oval 19"/>
          <p:cNvSpPr/>
          <p:nvPr/>
        </p:nvSpPr>
        <p:spPr>
          <a:xfrm>
            <a:off x="8003989" y="7033146"/>
            <a:ext cx="265758" cy="2657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1" name="Oval 20"/>
          <p:cNvSpPr/>
          <p:nvPr/>
        </p:nvSpPr>
        <p:spPr>
          <a:xfrm>
            <a:off x="8347126" y="7148461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2" name="TextBox 21"/>
          <p:cNvSpPr txBox="1"/>
          <p:nvPr/>
        </p:nvSpPr>
        <p:spPr>
          <a:xfrm>
            <a:off x="8069983" y="6515211"/>
            <a:ext cx="107433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pM</a:t>
            </a:r>
            <a:endParaRPr lang="en-GB" sz="502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13254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x,1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3600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2,1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50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1,1</a:t>
            </a:r>
          </a:p>
        </p:txBody>
      </p:sp>
      <p:sp>
        <p:nvSpPr>
          <p:cNvPr id="4" name="Rectangle 3"/>
          <p:cNvSpPr/>
          <p:nvPr/>
        </p:nvSpPr>
        <p:spPr>
          <a:xfrm>
            <a:off x="6909628" y="5669526"/>
            <a:ext cx="4232968" cy="80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Coordinator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37644" y="7214328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5737" y="6665871"/>
            <a:ext cx="3510448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Main 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663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1612" y="8474203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9922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86285" y="8237944"/>
            <a:ext cx="13242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55603" y="8237946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17251" y="9765189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7029" y="9739875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31918" y="9723000"/>
            <a:ext cx="2376650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x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366823" y="9011410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66823" y="9362986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80886" y="9714561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805151" y="8237735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5072" y="10271969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61369" y="10271963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136577" y="10271265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66927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1 Tasks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76391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2 Tasks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389094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x Tasks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896309" y="8111377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14163" y="7425274"/>
            <a:ext cx="4393639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Shared Memory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8738666" y="5074783"/>
            <a:ext cx="592522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50" name="TextBox 49"/>
          <p:cNvSpPr txBox="1"/>
          <p:nvPr/>
        </p:nvSpPr>
        <p:spPr>
          <a:xfrm>
            <a:off x="9247499" y="503967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41605" y="649558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cxnSp>
        <p:nvCxnSpPr>
          <p:cNvPr id="54" name="Straight Arrow Connector 53"/>
          <p:cNvCxnSpPr>
            <a:stCxn id="44" idx="2"/>
            <a:endCxn id="10" idx="0"/>
          </p:cNvCxnSpPr>
          <p:nvPr/>
        </p:nvCxnSpPr>
        <p:spPr>
          <a:xfrm flipH="1">
            <a:off x="7576601" y="7825985"/>
            <a:ext cx="206909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2"/>
            <a:endCxn id="8" idx="0"/>
          </p:cNvCxnSpPr>
          <p:nvPr/>
        </p:nvCxnSpPr>
        <p:spPr>
          <a:xfrm flipH="1">
            <a:off x="5124011" y="7825985"/>
            <a:ext cx="452168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2"/>
            <a:endCxn id="9" idx="0"/>
          </p:cNvCxnSpPr>
          <p:nvPr/>
        </p:nvCxnSpPr>
        <p:spPr>
          <a:xfrm>
            <a:off x="9645695" y="7825984"/>
            <a:ext cx="3463298" cy="64821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19683" y="6242275"/>
            <a:ext cx="4204165" cy="215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24" dirty="0"/>
              <a:t>New Feedback</a:t>
            </a:r>
          </a:p>
        </p:txBody>
      </p:sp>
      <p:cxnSp>
        <p:nvCxnSpPr>
          <p:cNvPr id="72" name="Straight Arrow Connector 71"/>
          <p:cNvCxnSpPr>
            <a:stCxn id="8" idx="0"/>
            <a:endCxn id="64" idx="2"/>
          </p:cNvCxnSpPr>
          <p:nvPr/>
        </p:nvCxnSpPr>
        <p:spPr>
          <a:xfrm flipV="1">
            <a:off x="5124011" y="6457737"/>
            <a:ext cx="3897755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64" idx="2"/>
          </p:cNvCxnSpPr>
          <p:nvPr/>
        </p:nvCxnSpPr>
        <p:spPr>
          <a:xfrm flipV="1">
            <a:off x="7576602" y="6457737"/>
            <a:ext cx="1445164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0"/>
            <a:endCxn id="64" idx="2"/>
          </p:cNvCxnSpPr>
          <p:nvPr/>
        </p:nvCxnSpPr>
        <p:spPr>
          <a:xfrm flipH="1" flipV="1">
            <a:off x="9021766" y="6457738"/>
            <a:ext cx="4087227" cy="2016465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5400000">
            <a:off x="9199928" y="6838291"/>
            <a:ext cx="838165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44" name="Flowchart: Document 43"/>
          <p:cNvSpPr/>
          <p:nvPr/>
        </p:nvSpPr>
        <p:spPr>
          <a:xfrm>
            <a:off x="8537698" y="7471386"/>
            <a:ext cx="2215992" cy="37970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72" dirty="0"/>
              <a:t>New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21322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8645210" y="4409281"/>
            <a:ext cx="914400" cy="612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Telemetry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6580333" y="5314718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259664" y="5476350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Discard telemetry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0454990" y="6609045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Store telemetry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8456951" y="5314718"/>
            <a:ext cx="133574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Event started </a:t>
            </a:r>
            <a:r>
              <a:rPr lang="en-GB" sz="1200" dirty="0" smtClean="0"/>
              <a:t>?</a:t>
            </a:r>
            <a:endParaRPr lang="en-GB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10141225" y="5310723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9102411" y="4981427"/>
            <a:ext cx="22411" cy="33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5" idx="3"/>
          </p:cNvCxnSpPr>
          <p:nvPr/>
        </p:nvCxnSpPr>
        <p:spPr>
          <a:xfrm flipH="1">
            <a:off x="8122264" y="5780883"/>
            <a:ext cx="33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19226" y="619000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3162" y="55024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" name="Straight Arrow Connector 13"/>
          <p:cNvCxnSpPr>
            <a:stCxn id="5" idx="1"/>
            <a:endCxn id="6" idx="3"/>
          </p:cNvCxnSpPr>
          <p:nvPr/>
        </p:nvCxnSpPr>
        <p:spPr>
          <a:xfrm flipH="1">
            <a:off x="6174064" y="5780883"/>
            <a:ext cx="406269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4564" y="549998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3611" y="625112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888311" y="6609045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Stop analysis</a:t>
            </a:r>
          </a:p>
        </p:txBody>
      </p:sp>
      <p:cxnSp>
        <p:nvCxnSpPr>
          <p:cNvPr id="18" name="Straight Arrow Connector 17"/>
          <p:cNvCxnSpPr>
            <a:stCxn id="5" idx="2"/>
            <a:endCxn id="17" idx="0"/>
          </p:cNvCxnSpPr>
          <p:nvPr/>
        </p:nvCxnSpPr>
        <p:spPr>
          <a:xfrm flipH="1">
            <a:off x="7345511" y="6247047"/>
            <a:ext cx="578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9792692" y="5776888"/>
            <a:ext cx="348533" cy="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31896" y="549998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12124603" y="5468641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Start analysis</a:t>
            </a:r>
          </a:p>
        </p:txBody>
      </p:sp>
      <p:cxnSp>
        <p:nvCxnSpPr>
          <p:cNvPr id="22" name="Straight Arrow Connector 21"/>
          <p:cNvCxnSpPr>
            <a:stCxn id="9" idx="3"/>
            <a:endCxn id="21" idx="1"/>
          </p:cNvCxnSpPr>
          <p:nvPr/>
        </p:nvCxnSpPr>
        <p:spPr>
          <a:xfrm flipV="1">
            <a:off x="11683156" y="5774965"/>
            <a:ext cx="441447" cy="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656262" y="55024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24" name="Straight Arrow Connector 23"/>
          <p:cNvCxnSpPr>
            <a:stCxn id="9" idx="2"/>
            <a:endCxn id="7" idx="0"/>
          </p:cNvCxnSpPr>
          <p:nvPr/>
        </p:nvCxnSpPr>
        <p:spPr>
          <a:xfrm flipH="1">
            <a:off x="10912190" y="6243052"/>
            <a:ext cx="1" cy="36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7" idx="3"/>
          </p:cNvCxnSpPr>
          <p:nvPr/>
        </p:nvCxnSpPr>
        <p:spPr>
          <a:xfrm flipH="1">
            <a:off x="11369390" y="5774965"/>
            <a:ext cx="1669613" cy="1140404"/>
          </a:xfrm>
          <a:prstGeom prst="bentConnector3">
            <a:avLst>
              <a:gd name="adj1" fmla="val -13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71816" y="14166995"/>
            <a:ext cx="1129553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Analyse Stopped</a:t>
            </a:r>
          </a:p>
        </p:txBody>
      </p:sp>
      <p:sp>
        <p:nvSpPr>
          <p:cNvPr id="27" name="Oval 26"/>
          <p:cNvSpPr/>
          <p:nvPr/>
        </p:nvSpPr>
        <p:spPr>
          <a:xfrm>
            <a:off x="5006833" y="14134667"/>
            <a:ext cx="1200728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Analysing Telemetry</a:t>
            </a:r>
          </a:p>
        </p:txBody>
      </p:sp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4605730" y="13165530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9497" y="13658729"/>
            <a:ext cx="11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Started braking</a:t>
            </a:r>
          </a:p>
        </p:txBody>
      </p:sp>
      <p:cxnSp>
        <p:nvCxnSpPr>
          <p:cNvPr id="34" name="Curved Connector 33"/>
          <p:cNvCxnSpPr>
            <a:stCxn id="27" idx="4"/>
            <a:endCxn id="26" idx="4"/>
          </p:cNvCxnSpPr>
          <p:nvPr/>
        </p:nvCxnSpPr>
        <p:spPr>
          <a:xfrm rot="5400000">
            <a:off x="4605731" y="13694448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30225" y="15030329"/>
            <a:ext cx="1201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Stopped braking</a:t>
            </a:r>
          </a:p>
        </p:txBody>
      </p:sp>
    </p:spTree>
    <p:extLst>
      <p:ext uri="{BB962C8B-B14F-4D97-AF65-F5344CB8AC3E}">
        <p14:creationId xmlns:p14="http://schemas.microsoft.com/office/powerpoint/2010/main" val="24817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110</Words>
  <Application>Microsoft Macintosh PowerPoint</Application>
  <PresentationFormat>Custom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Buhagiar</dc:creator>
  <cp:lastModifiedBy>Francois Buhagiar</cp:lastModifiedBy>
  <cp:revision>22</cp:revision>
  <dcterms:created xsi:type="dcterms:W3CDTF">2016-05-21T13:54:38Z</dcterms:created>
  <dcterms:modified xsi:type="dcterms:W3CDTF">2016-05-26T11:35:33Z</dcterms:modified>
</cp:coreProperties>
</file>