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125" autoAdjust="0"/>
  </p:normalViewPr>
  <p:slideViewPr>
    <p:cSldViewPr snapToGrid="0">
      <p:cViewPr>
        <p:scale>
          <a:sx n="200" d="100"/>
          <a:sy n="200" d="100"/>
        </p:scale>
        <p:origin x="-6960" y="-4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8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4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35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1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8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7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38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8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71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64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3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A680-B69F-474D-ADF6-DA601AAC90FA}" type="datetimeFigureOut">
              <a:rPr lang="en-GB" smtClean="0"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72BC-8BC6-4F4D-BCE4-A8CE3626C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05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35424" y="6272430"/>
            <a:ext cx="3221130" cy="2836214"/>
            <a:chOff x="7149726" y="1857594"/>
            <a:chExt cx="2181698" cy="1920992"/>
          </a:xfrm>
        </p:grpSpPr>
        <p:sp>
          <p:nvSpPr>
            <p:cNvPr id="4" name="Oval 3"/>
            <p:cNvSpPr/>
            <p:nvPr/>
          </p:nvSpPr>
          <p:spPr>
            <a:xfrm>
              <a:off x="7149726" y="30803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5" name="Oval 4"/>
            <p:cNvSpPr/>
            <p:nvPr/>
          </p:nvSpPr>
          <p:spPr>
            <a:xfrm>
              <a:off x="7822826" y="233736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sp>
          <p:nvSpPr>
            <p:cNvPr id="6" name="Oval 5"/>
            <p:cNvSpPr/>
            <p:nvPr/>
          </p:nvSpPr>
          <p:spPr>
            <a:xfrm>
              <a:off x="8689601" y="195421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5023"/>
            </a:p>
          </p:txBody>
        </p:sp>
        <p:cxnSp>
          <p:nvCxnSpPr>
            <p:cNvPr id="8" name="Straight Arrow Connector 7"/>
            <p:cNvCxnSpPr>
              <a:stCxn id="4" idx="7"/>
              <a:endCxn id="5" idx="3"/>
            </p:cNvCxnSpPr>
            <p:nvPr/>
          </p:nvCxnSpPr>
          <p:spPr>
            <a:xfrm flipV="1">
              <a:off x="7303366" y="2491000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7"/>
              <a:endCxn id="6" idx="2"/>
            </p:cNvCxnSpPr>
            <p:nvPr/>
          </p:nvCxnSpPr>
          <p:spPr>
            <a:xfrm flipV="1">
              <a:off x="7976466" y="20442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30994" y="3192510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85952" y="2475616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55771" y="2111433"/>
              <a:ext cx="575653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1"/>
                  </a:solidFill>
                </a:rPr>
                <a:t>p3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3674" y="247940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2"/>
                  </a:solidFill>
                </a:rPr>
                <a:t>v1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81525" y="1857594"/>
              <a:ext cx="543081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23" dirty="0">
                  <a:solidFill>
                    <a:schemeClr val="accent4"/>
                  </a:solidFill>
                </a:rPr>
                <a:t>v2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31625" y="4570081"/>
            <a:ext cx="4899219" cy="4899219"/>
            <a:chOff x="3426572" y="413770"/>
            <a:chExt cx="3318282" cy="3318282"/>
          </a:xfrm>
        </p:grpSpPr>
        <p:pic>
          <p:nvPicPr>
            <p:cNvPr id="1026" name="Picture 2" descr="http://i.stack.imgur.com/f48Tj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572" y="413770"/>
              <a:ext cx="3318282" cy="3318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295900" y="1676400"/>
              <a:ext cx="362850" cy="586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5023" b="1" dirty="0"/>
                <a:t>θ</a:t>
              </a:r>
              <a:endParaRPr lang="en-GB" sz="5023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071341" y="1815610"/>
              <a:ext cx="713135" cy="319510"/>
            </a:xfrm>
            <a:prstGeom prst="straightConnector1">
              <a:avLst/>
            </a:prstGeom>
            <a:ln w="34925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026891" y="1548025"/>
              <a:ext cx="545820" cy="615670"/>
            </a:xfrm>
            <a:prstGeom prst="straightConnector1">
              <a:avLst/>
            </a:prstGeom>
            <a:ln w="34925" cmpd="sng">
              <a:solidFill>
                <a:schemeClr val="accent2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4977455" y="9515124"/>
            <a:ext cx="7565725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Normalised and dot product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2293" y="9535578"/>
            <a:ext cx="5090240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Create two vectors</a:t>
            </a:r>
          </a:p>
        </p:txBody>
      </p:sp>
      <p:sp>
        <p:nvSpPr>
          <p:cNvPr id="32" name="Oval 31"/>
          <p:cNvSpPr/>
          <p:nvPr/>
        </p:nvSpPr>
        <p:spPr>
          <a:xfrm>
            <a:off x="496767" y="8657252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33" name="Oval 32"/>
          <p:cNvSpPr/>
          <p:nvPr/>
        </p:nvSpPr>
        <p:spPr>
          <a:xfrm>
            <a:off x="3970331" y="6135519"/>
            <a:ext cx="265758" cy="2657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</p:spTree>
    <p:extLst>
      <p:ext uri="{BB962C8B-B14F-4D97-AF65-F5344CB8AC3E}">
        <p14:creationId xmlns:p14="http://schemas.microsoft.com/office/powerpoint/2010/main" val="35203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68461" y="6555923"/>
            <a:ext cx="2836467" cy="250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023" dirty="0"/>
              <a:t>Track Splicer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2686463" y="6528649"/>
            <a:ext cx="2836467" cy="26182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1,{0,0}</a:t>
            </a:r>
            <a:br>
              <a:rPr lang="en-GB" sz="2400" dirty="0"/>
            </a:br>
            <a:r>
              <a:rPr lang="en-GB" sz="2400" dirty="0"/>
              <a:t>2,{0.23,0}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…..</a:t>
            </a:r>
            <a:br>
              <a:rPr lang="en-GB" sz="2400" dirty="0"/>
            </a:br>
            <a:r>
              <a:rPr lang="en-GB" sz="2400" dirty="0"/>
              <a:t>X,{</a:t>
            </a:r>
            <a:r>
              <a:rPr lang="en-GB" sz="2400" dirty="0" err="1"/>
              <a:t>x,y</a:t>
            </a:r>
            <a:r>
              <a:rPr lang="en-GB" sz="2400" dirty="0"/>
              <a:t>}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12090945" y="6549105"/>
            <a:ext cx="3109204" cy="250918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Straight,1528,90</a:t>
            </a:r>
          </a:p>
          <a:p>
            <a:pPr algn="ctr"/>
            <a:r>
              <a:rPr lang="en-GB" sz="2400" dirty="0"/>
              <a:t>Corner,91,242,165</a:t>
            </a:r>
            <a:br>
              <a:rPr lang="en-GB" sz="2400" dirty="0"/>
            </a:br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….</a:t>
            </a:r>
          </a:p>
          <a:p>
            <a:pPr algn="ctr"/>
            <a:r>
              <a:rPr lang="en-GB" sz="2400" dirty="0"/>
              <a:t>Corner,560,600,580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863850" y="7496870"/>
            <a:ext cx="1444553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8" name="Right Arrow 7"/>
          <p:cNvSpPr/>
          <p:nvPr/>
        </p:nvSpPr>
        <p:spPr>
          <a:xfrm>
            <a:off x="10575389" y="7476412"/>
            <a:ext cx="1238659" cy="715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9" name="TextBox 8"/>
          <p:cNvSpPr txBox="1"/>
          <p:nvPr/>
        </p:nvSpPr>
        <p:spPr>
          <a:xfrm>
            <a:off x="2497557" y="5974650"/>
            <a:ext cx="321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Racing </a:t>
            </a:r>
            <a:r>
              <a:rPr lang="en-GB" sz="3000" dirty="0"/>
              <a:t>line data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92091" y="5974650"/>
            <a:ext cx="37069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Track sections data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6464" y="9146928"/>
            <a:ext cx="2836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90945" y="9078745"/>
            <a:ext cx="31092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/>
              <a:t>Output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57166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i.stack.imgur.com/f48Tj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9" b="33449"/>
          <a:stretch/>
        </p:blipFill>
        <p:spPr bwMode="auto">
          <a:xfrm>
            <a:off x="5332697" y="4125806"/>
            <a:ext cx="5385879" cy="5527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/>
          <p:cNvSpPr/>
          <p:nvPr/>
        </p:nvSpPr>
        <p:spPr>
          <a:xfrm>
            <a:off x="6244706" y="8336787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0" name="Oval 9"/>
          <p:cNvSpPr/>
          <p:nvPr/>
        </p:nvSpPr>
        <p:spPr>
          <a:xfrm>
            <a:off x="9347093" y="8329969"/>
            <a:ext cx="265758" cy="2657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1" name="TextBox 10"/>
          <p:cNvSpPr txBox="1"/>
          <p:nvPr/>
        </p:nvSpPr>
        <p:spPr>
          <a:xfrm>
            <a:off x="6337419" y="8461533"/>
            <a:ext cx="84991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12533" y="8454715"/>
            <a:ext cx="857927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pX</a:t>
            </a:r>
            <a:endParaRPr lang="en-GB" sz="5023" dirty="0">
              <a:solidFill>
                <a:schemeClr val="accent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79941" y="8024632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4" name="Oval 13"/>
          <p:cNvSpPr/>
          <p:nvPr/>
        </p:nvSpPr>
        <p:spPr>
          <a:xfrm>
            <a:off x="6817881" y="7684561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5" name="Oval 14"/>
          <p:cNvSpPr/>
          <p:nvPr/>
        </p:nvSpPr>
        <p:spPr>
          <a:xfrm>
            <a:off x="7223578" y="7362178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6" name="Oval 15"/>
          <p:cNvSpPr/>
          <p:nvPr/>
        </p:nvSpPr>
        <p:spPr>
          <a:xfrm>
            <a:off x="7598165" y="7141004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7" name="Oval 16"/>
          <p:cNvSpPr/>
          <p:nvPr/>
        </p:nvSpPr>
        <p:spPr>
          <a:xfrm>
            <a:off x="8624340" y="7375389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8" name="Oval 17"/>
          <p:cNvSpPr/>
          <p:nvPr/>
        </p:nvSpPr>
        <p:spPr>
          <a:xfrm>
            <a:off x="8937987" y="7648126"/>
            <a:ext cx="265758" cy="265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19" name="Oval 18"/>
          <p:cNvSpPr/>
          <p:nvPr/>
        </p:nvSpPr>
        <p:spPr>
          <a:xfrm>
            <a:off x="9156177" y="7961773"/>
            <a:ext cx="265758" cy="26575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0" name="Oval 19"/>
          <p:cNvSpPr/>
          <p:nvPr/>
        </p:nvSpPr>
        <p:spPr>
          <a:xfrm>
            <a:off x="8003989" y="7033146"/>
            <a:ext cx="265758" cy="26575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1" name="Oval 20"/>
          <p:cNvSpPr/>
          <p:nvPr/>
        </p:nvSpPr>
        <p:spPr>
          <a:xfrm>
            <a:off x="8347126" y="7148461"/>
            <a:ext cx="265758" cy="2657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22" name="TextBox 21"/>
          <p:cNvSpPr txBox="1"/>
          <p:nvPr/>
        </p:nvSpPr>
        <p:spPr>
          <a:xfrm>
            <a:off x="8069983" y="6515211"/>
            <a:ext cx="1074333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 err="1">
                <a:solidFill>
                  <a:schemeClr val="accent1"/>
                </a:solidFill>
              </a:rPr>
              <a:t>pM</a:t>
            </a:r>
            <a:endParaRPr lang="en-GB" sz="5023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0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1213254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x,1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3600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2,1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38509" y="10239581"/>
            <a:ext cx="1781316" cy="410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67" dirty="0"/>
              <a:t>Thread 1,1</a:t>
            </a:r>
          </a:p>
        </p:txBody>
      </p:sp>
      <p:sp>
        <p:nvSpPr>
          <p:cNvPr id="4" name="Rectangle 3"/>
          <p:cNvSpPr/>
          <p:nvPr/>
        </p:nvSpPr>
        <p:spPr>
          <a:xfrm>
            <a:off x="6909628" y="5669526"/>
            <a:ext cx="4232968" cy="80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Coordinator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37644" y="7214328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65737" y="6665871"/>
            <a:ext cx="3510448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Main 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663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31612" y="8474203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99221" y="8505142"/>
            <a:ext cx="1954761" cy="1335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5023" dirty="0"/>
              <a:t>Feedback Module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386285" y="8237944"/>
            <a:ext cx="13242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55603" y="8237946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17251" y="9765189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7029" y="9739875"/>
            <a:ext cx="2334461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931918" y="9723000"/>
            <a:ext cx="2376650" cy="163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23" dirty="0"/>
              <a:t>Thread x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366823" y="9011410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366823" y="9362986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380886" y="9714561"/>
            <a:ext cx="1940696" cy="0"/>
          </a:xfrm>
          <a:prstGeom prst="line">
            <a:avLst/>
          </a:prstGeom>
          <a:ln w="4445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805151" y="8237735"/>
            <a:ext cx="19389" cy="340325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15072" y="10271969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61369" y="10271963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136577" y="10271265"/>
            <a:ext cx="1814129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66927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1 Tasks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76391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2 Tasks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2389094" y="10632494"/>
            <a:ext cx="1337265" cy="87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67" dirty="0"/>
              <a:t>Module x Tasks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3896309" y="8111377"/>
            <a:ext cx="10097247" cy="0"/>
          </a:xfrm>
          <a:prstGeom prst="line">
            <a:avLst/>
          </a:prstGeom>
          <a:ln w="444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14163" y="7425274"/>
            <a:ext cx="4393639" cy="865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23" dirty="0"/>
              <a:t>Shared Memory</a:t>
            </a:r>
          </a:p>
        </p:txBody>
      </p:sp>
      <p:sp>
        <p:nvSpPr>
          <p:cNvPr id="49" name="Right Arrow 48"/>
          <p:cNvSpPr/>
          <p:nvPr/>
        </p:nvSpPr>
        <p:spPr>
          <a:xfrm rot="5400000">
            <a:off x="8738666" y="5074783"/>
            <a:ext cx="592522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50" name="TextBox 49"/>
          <p:cNvSpPr txBox="1"/>
          <p:nvPr/>
        </p:nvSpPr>
        <p:spPr>
          <a:xfrm>
            <a:off x="9247499" y="503967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41605" y="6495583"/>
            <a:ext cx="1565300" cy="365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72" dirty="0"/>
              <a:t>Telemetry data</a:t>
            </a:r>
          </a:p>
        </p:txBody>
      </p:sp>
      <p:cxnSp>
        <p:nvCxnSpPr>
          <p:cNvPr id="54" name="Straight Arrow Connector 53"/>
          <p:cNvCxnSpPr>
            <a:stCxn id="44" idx="2"/>
            <a:endCxn id="10" idx="0"/>
          </p:cNvCxnSpPr>
          <p:nvPr/>
        </p:nvCxnSpPr>
        <p:spPr>
          <a:xfrm flipH="1">
            <a:off x="7576601" y="7825985"/>
            <a:ext cx="206909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2"/>
            <a:endCxn id="8" idx="0"/>
          </p:cNvCxnSpPr>
          <p:nvPr/>
        </p:nvCxnSpPr>
        <p:spPr>
          <a:xfrm flipH="1">
            <a:off x="5124011" y="7825985"/>
            <a:ext cx="4521683" cy="679157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2"/>
            <a:endCxn id="9" idx="0"/>
          </p:cNvCxnSpPr>
          <p:nvPr/>
        </p:nvCxnSpPr>
        <p:spPr>
          <a:xfrm>
            <a:off x="9645695" y="7825984"/>
            <a:ext cx="3463298" cy="648219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919683" y="6242275"/>
            <a:ext cx="4204165" cy="215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24" dirty="0"/>
              <a:t>New Feedback</a:t>
            </a:r>
          </a:p>
        </p:txBody>
      </p:sp>
      <p:cxnSp>
        <p:nvCxnSpPr>
          <p:cNvPr id="72" name="Straight Arrow Connector 71"/>
          <p:cNvCxnSpPr>
            <a:stCxn id="8" idx="0"/>
            <a:endCxn id="64" idx="2"/>
          </p:cNvCxnSpPr>
          <p:nvPr/>
        </p:nvCxnSpPr>
        <p:spPr>
          <a:xfrm flipV="1">
            <a:off x="5124011" y="6457737"/>
            <a:ext cx="3897755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64" idx="2"/>
          </p:cNvCxnSpPr>
          <p:nvPr/>
        </p:nvCxnSpPr>
        <p:spPr>
          <a:xfrm flipV="1">
            <a:off x="7576602" y="6457737"/>
            <a:ext cx="1445164" cy="2047404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9" idx="0"/>
            <a:endCxn id="64" idx="2"/>
          </p:cNvCxnSpPr>
          <p:nvPr/>
        </p:nvCxnSpPr>
        <p:spPr>
          <a:xfrm flipH="1" flipV="1">
            <a:off x="9021766" y="6457738"/>
            <a:ext cx="4087227" cy="2016465"/>
          </a:xfrm>
          <a:prstGeom prst="straightConnector1">
            <a:avLst/>
          </a:prstGeom>
          <a:ln w="15875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5400000">
            <a:off x="9199928" y="6838291"/>
            <a:ext cx="838165" cy="380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023"/>
          </a:p>
        </p:txBody>
      </p:sp>
      <p:sp>
        <p:nvSpPr>
          <p:cNvPr id="44" name="Flowchart: Document 43"/>
          <p:cNvSpPr/>
          <p:nvPr/>
        </p:nvSpPr>
        <p:spPr>
          <a:xfrm>
            <a:off x="8537698" y="7471386"/>
            <a:ext cx="2215992" cy="37970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772" dirty="0"/>
              <a:t>New Telemetry Data</a:t>
            </a:r>
          </a:p>
        </p:txBody>
      </p:sp>
    </p:spTree>
    <p:extLst>
      <p:ext uri="{BB962C8B-B14F-4D97-AF65-F5344CB8AC3E}">
        <p14:creationId xmlns:p14="http://schemas.microsoft.com/office/powerpoint/2010/main" val="213221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8645210" y="4409281"/>
            <a:ext cx="914400" cy="612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Telemetry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6580333" y="5314718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5259664" y="5476350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Discard telemetry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10454990" y="6609045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Store telemetry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8339286" y="5314718"/>
            <a:ext cx="1509563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smtClean="0"/>
              <a:t>Event </a:t>
            </a:r>
            <a:r>
              <a:rPr lang="en-GB" sz="1200" smtClean="0"/>
              <a:t>triggered </a:t>
            </a:r>
            <a:r>
              <a:rPr lang="en-GB" sz="1200" dirty="0" smtClean="0"/>
              <a:t>?</a:t>
            </a:r>
            <a:endParaRPr lang="en-GB" sz="1200" dirty="0"/>
          </a:p>
        </p:txBody>
      </p:sp>
      <p:sp>
        <p:nvSpPr>
          <p:cNvPr id="9" name="Flowchart: Decision 8"/>
          <p:cNvSpPr/>
          <p:nvPr/>
        </p:nvSpPr>
        <p:spPr>
          <a:xfrm>
            <a:off x="10141225" y="5310723"/>
            <a:ext cx="1541931" cy="932329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Is analysing?</a:t>
            </a:r>
          </a:p>
        </p:txBody>
      </p:sp>
      <p:cxnSp>
        <p:nvCxnSpPr>
          <p:cNvPr id="10" name="Straight Arrow Connector 9"/>
          <p:cNvCxnSpPr>
            <a:stCxn id="4" idx="2"/>
            <a:endCxn id="8" idx="0"/>
          </p:cNvCxnSpPr>
          <p:nvPr/>
        </p:nvCxnSpPr>
        <p:spPr>
          <a:xfrm flipH="1">
            <a:off x="9094068" y="4981426"/>
            <a:ext cx="8342" cy="33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  <a:endCxn id="5" idx="3"/>
          </p:cNvCxnSpPr>
          <p:nvPr/>
        </p:nvCxnSpPr>
        <p:spPr>
          <a:xfrm flipH="1">
            <a:off x="8122264" y="5780883"/>
            <a:ext cx="217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019226" y="6190000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53162" y="55024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14" name="Straight Arrow Connector 13"/>
          <p:cNvCxnSpPr>
            <a:stCxn id="5" idx="1"/>
            <a:endCxn id="6" idx="3"/>
          </p:cNvCxnSpPr>
          <p:nvPr/>
        </p:nvCxnSpPr>
        <p:spPr>
          <a:xfrm flipH="1">
            <a:off x="6174064" y="5780883"/>
            <a:ext cx="406269" cy="1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4564" y="549998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83611" y="625112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888311" y="6609045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Stop analysis</a:t>
            </a:r>
          </a:p>
        </p:txBody>
      </p:sp>
      <p:cxnSp>
        <p:nvCxnSpPr>
          <p:cNvPr id="18" name="Straight Arrow Connector 17"/>
          <p:cNvCxnSpPr>
            <a:stCxn id="5" idx="2"/>
            <a:endCxn id="17" idx="0"/>
          </p:cNvCxnSpPr>
          <p:nvPr/>
        </p:nvCxnSpPr>
        <p:spPr>
          <a:xfrm flipH="1">
            <a:off x="7345511" y="6247047"/>
            <a:ext cx="5788" cy="36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9848849" y="5776888"/>
            <a:ext cx="292376" cy="3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31896" y="5499989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yes</a:t>
            </a:r>
          </a:p>
        </p:txBody>
      </p:sp>
      <p:sp>
        <p:nvSpPr>
          <p:cNvPr id="21" name="Flowchart: Process 20"/>
          <p:cNvSpPr/>
          <p:nvPr/>
        </p:nvSpPr>
        <p:spPr>
          <a:xfrm>
            <a:off x="12124603" y="5468641"/>
            <a:ext cx="914400" cy="61264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Start analysis</a:t>
            </a:r>
          </a:p>
        </p:txBody>
      </p:sp>
      <p:cxnSp>
        <p:nvCxnSpPr>
          <p:cNvPr id="22" name="Straight Arrow Connector 21"/>
          <p:cNvCxnSpPr>
            <a:stCxn id="9" idx="3"/>
            <a:endCxn id="21" idx="1"/>
          </p:cNvCxnSpPr>
          <p:nvPr/>
        </p:nvCxnSpPr>
        <p:spPr>
          <a:xfrm flipV="1">
            <a:off x="11683156" y="5774965"/>
            <a:ext cx="441447" cy="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656262" y="550243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cxnSp>
        <p:nvCxnSpPr>
          <p:cNvPr id="24" name="Straight Arrow Connector 23"/>
          <p:cNvCxnSpPr>
            <a:stCxn id="9" idx="2"/>
            <a:endCxn id="7" idx="0"/>
          </p:cNvCxnSpPr>
          <p:nvPr/>
        </p:nvCxnSpPr>
        <p:spPr>
          <a:xfrm flipH="1">
            <a:off x="10912190" y="6243052"/>
            <a:ext cx="1" cy="36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7" idx="3"/>
          </p:cNvCxnSpPr>
          <p:nvPr/>
        </p:nvCxnSpPr>
        <p:spPr>
          <a:xfrm flipH="1">
            <a:off x="11369390" y="5774965"/>
            <a:ext cx="1669613" cy="1140404"/>
          </a:xfrm>
          <a:prstGeom prst="bentConnector3">
            <a:avLst>
              <a:gd name="adj1" fmla="val -13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71816" y="14166995"/>
            <a:ext cx="1129553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Analyse Stopped</a:t>
            </a:r>
          </a:p>
        </p:txBody>
      </p:sp>
      <p:sp>
        <p:nvSpPr>
          <p:cNvPr id="27" name="Oval 26"/>
          <p:cNvSpPr/>
          <p:nvPr/>
        </p:nvSpPr>
        <p:spPr>
          <a:xfrm>
            <a:off x="5006833" y="14134667"/>
            <a:ext cx="1200728" cy="52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Analysing Telemetry</a:t>
            </a:r>
          </a:p>
        </p:txBody>
      </p:sp>
      <p:cxnSp>
        <p:nvCxnSpPr>
          <p:cNvPr id="28" name="Curved Connector 27"/>
          <p:cNvCxnSpPr>
            <a:stCxn id="26" idx="0"/>
            <a:endCxn id="27" idx="0"/>
          </p:cNvCxnSpPr>
          <p:nvPr/>
        </p:nvCxnSpPr>
        <p:spPr>
          <a:xfrm rot="5400000" flipH="1" flipV="1">
            <a:off x="4605730" y="13165530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9497" y="13658729"/>
            <a:ext cx="1134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Started braking</a:t>
            </a:r>
          </a:p>
        </p:txBody>
      </p:sp>
      <p:cxnSp>
        <p:nvCxnSpPr>
          <p:cNvPr id="34" name="Curved Connector 33"/>
          <p:cNvCxnSpPr>
            <a:stCxn id="27" idx="4"/>
            <a:endCxn id="26" idx="4"/>
          </p:cNvCxnSpPr>
          <p:nvPr/>
        </p:nvCxnSpPr>
        <p:spPr>
          <a:xfrm rot="5400000">
            <a:off x="4605731" y="13694448"/>
            <a:ext cx="32328" cy="1970605"/>
          </a:xfrm>
          <a:prstGeom prst="curvedConnector3">
            <a:avLst>
              <a:gd name="adj1" fmla="val 807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30225" y="15030329"/>
            <a:ext cx="1201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Stopped braking</a:t>
            </a:r>
          </a:p>
        </p:txBody>
      </p:sp>
    </p:spTree>
    <p:extLst>
      <p:ext uri="{BB962C8B-B14F-4D97-AF65-F5344CB8AC3E}">
        <p14:creationId xmlns:p14="http://schemas.microsoft.com/office/powerpoint/2010/main" val="248170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768900" y="152946"/>
            <a:ext cx="3657600" cy="46761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196704" y="670755"/>
            <a:ext cx="1273956" cy="3447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2" name="TextBox 81"/>
          <p:cNvSpPr txBox="1"/>
          <p:nvPr/>
        </p:nvSpPr>
        <p:spPr>
          <a:xfrm>
            <a:off x="208890" y="681474"/>
            <a:ext cx="1261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Sim racing game</a:t>
            </a:r>
            <a:endParaRPr lang="en-GB" sz="1200" dirty="0"/>
          </a:p>
        </p:txBody>
      </p:sp>
      <p:sp>
        <p:nvSpPr>
          <p:cNvPr id="83" name="Rectangle 82"/>
          <p:cNvSpPr/>
          <p:nvPr/>
        </p:nvSpPr>
        <p:spPr>
          <a:xfrm>
            <a:off x="201626" y="1900043"/>
            <a:ext cx="1269033" cy="3446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84" name="TextBox 83"/>
          <p:cNvSpPr txBox="1"/>
          <p:nvPr/>
        </p:nvSpPr>
        <p:spPr>
          <a:xfrm>
            <a:off x="201626" y="1905581"/>
            <a:ext cx="126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Sim Racing Rig</a:t>
            </a:r>
            <a:endParaRPr lang="en-GB" sz="1200" dirty="0"/>
          </a:p>
        </p:txBody>
      </p:sp>
      <p:sp>
        <p:nvSpPr>
          <p:cNvPr id="85" name="Right Arrow 84"/>
          <p:cNvSpPr/>
          <p:nvPr/>
        </p:nvSpPr>
        <p:spPr>
          <a:xfrm rot="5400000">
            <a:off x="413118" y="1324949"/>
            <a:ext cx="68512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113136" y="121059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Force </a:t>
            </a:r>
          </a:p>
          <a:p>
            <a:pPr algn="ctr"/>
            <a:r>
              <a:rPr lang="en-GB" sz="900" dirty="0" smtClean="0"/>
              <a:t>Feedback</a:t>
            </a:r>
            <a:endParaRPr lang="en-GB" sz="900" dirty="0"/>
          </a:p>
        </p:txBody>
      </p:sp>
      <p:sp>
        <p:nvSpPr>
          <p:cNvPr id="87" name="Right Arrow 86"/>
          <p:cNvSpPr/>
          <p:nvPr/>
        </p:nvSpPr>
        <p:spPr>
          <a:xfrm rot="16200000">
            <a:off x="704370" y="1334173"/>
            <a:ext cx="666677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TextBox 87"/>
          <p:cNvSpPr txBox="1"/>
          <p:nvPr/>
        </p:nvSpPr>
        <p:spPr>
          <a:xfrm>
            <a:off x="1079599" y="1304369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Controls</a:t>
            </a:r>
            <a:endParaRPr lang="en-GB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1768900" y="12219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 smtClean="0"/>
              <a:t>TeAR</a:t>
            </a:r>
            <a:endParaRPr lang="en-GB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1945711" y="598585"/>
            <a:ext cx="1340270" cy="741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Telemetry Input Interface</a:t>
            </a:r>
            <a:endParaRPr lang="en-GB" sz="1400" dirty="0"/>
          </a:p>
        </p:txBody>
      </p:sp>
      <p:sp>
        <p:nvSpPr>
          <p:cNvPr id="91" name="Rectangle 90"/>
          <p:cNvSpPr/>
          <p:nvPr/>
        </p:nvSpPr>
        <p:spPr>
          <a:xfrm>
            <a:off x="1930321" y="2122875"/>
            <a:ext cx="1340270" cy="1393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930321" y="2216036"/>
            <a:ext cx="1340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Processing</a:t>
            </a:r>
            <a:endParaRPr lang="en-GB" dirty="0" smtClean="0"/>
          </a:p>
        </p:txBody>
      </p:sp>
      <p:sp>
        <p:nvSpPr>
          <p:cNvPr id="93" name="Rectangle 92"/>
          <p:cNvSpPr/>
          <p:nvPr/>
        </p:nvSpPr>
        <p:spPr>
          <a:xfrm>
            <a:off x="2067732" y="2523813"/>
            <a:ext cx="1088135" cy="843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Telemetry Consumers</a:t>
            </a:r>
            <a:endParaRPr lang="en-GB" sz="1400" dirty="0"/>
          </a:p>
        </p:txBody>
      </p:sp>
      <p:sp>
        <p:nvSpPr>
          <p:cNvPr id="94" name="Rectangle 93"/>
          <p:cNvSpPr/>
          <p:nvPr/>
        </p:nvSpPr>
        <p:spPr>
          <a:xfrm>
            <a:off x="1930321" y="4087374"/>
            <a:ext cx="1340270" cy="509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Output Interface</a:t>
            </a:r>
            <a:endParaRPr lang="en-GB" sz="1400" dirty="0"/>
          </a:p>
        </p:txBody>
      </p:sp>
      <p:sp>
        <p:nvSpPr>
          <p:cNvPr id="95" name="Flowchart: Multidocument 94"/>
          <p:cNvSpPr/>
          <p:nvPr/>
        </p:nvSpPr>
        <p:spPr>
          <a:xfrm>
            <a:off x="4273306" y="590336"/>
            <a:ext cx="1004101" cy="811856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Supporting Files</a:t>
            </a:r>
            <a:endParaRPr lang="en-GB" sz="1200" dirty="0"/>
          </a:p>
        </p:txBody>
      </p:sp>
      <p:pic>
        <p:nvPicPr>
          <p:cNvPr id="96" name="Picture 6" descr="http://static1.squarespace.com/static/54e9737fe4b07c3f655e6242/54eb2a8de4b0904aceb70ecd/55a25168e4b02ee06b2a48d6/1436701032324/withaudio.png?format=750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0704" y="4029045"/>
            <a:ext cx="536763" cy="56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075070" y="2642326"/>
            <a:ext cx="1197924" cy="243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 Position</a:t>
            </a:r>
            <a:endParaRPr lang="en-GB" sz="1200" dirty="0"/>
          </a:p>
        </p:txBody>
      </p:sp>
      <p:sp>
        <p:nvSpPr>
          <p:cNvPr id="98" name="Rectangle 97"/>
          <p:cNvSpPr/>
          <p:nvPr/>
        </p:nvSpPr>
        <p:spPr>
          <a:xfrm>
            <a:off x="4062822" y="2928235"/>
            <a:ext cx="1210172" cy="243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Car Handling</a:t>
            </a:r>
            <a:endParaRPr lang="en-GB" sz="1200" dirty="0"/>
          </a:p>
        </p:txBody>
      </p:sp>
      <p:sp>
        <p:nvSpPr>
          <p:cNvPr id="99" name="Rectangle 98"/>
          <p:cNvSpPr/>
          <p:nvPr/>
        </p:nvSpPr>
        <p:spPr>
          <a:xfrm>
            <a:off x="4062822" y="3240798"/>
            <a:ext cx="1210172" cy="243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Gear Shifting</a:t>
            </a:r>
            <a:endParaRPr lang="en-GB" sz="1200" dirty="0"/>
          </a:p>
        </p:txBody>
      </p:sp>
      <p:sp>
        <p:nvSpPr>
          <p:cNvPr id="100" name="Rectangle 99"/>
          <p:cNvSpPr/>
          <p:nvPr/>
        </p:nvSpPr>
        <p:spPr>
          <a:xfrm>
            <a:off x="4068007" y="2344325"/>
            <a:ext cx="1204987" cy="243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Logger</a:t>
            </a:r>
            <a:endParaRPr lang="en-GB" sz="1200" dirty="0"/>
          </a:p>
        </p:txBody>
      </p:sp>
      <p:sp>
        <p:nvSpPr>
          <p:cNvPr id="101" name="Right Arrow 100"/>
          <p:cNvSpPr/>
          <p:nvPr/>
        </p:nvSpPr>
        <p:spPr>
          <a:xfrm>
            <a:off x="1546644" y="758028"/>
            <a:ext cx="482696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 rot="5400000">
            <a:off x="2308691" y="1641553"/>
            <a:ext cx="583530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2029339" y="361734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Feedback </a:t>
            </a:r>
          </a:p>
          <a:p>
            <a:pPr algn="ctr"/>
            <a:r>
              <a:rPr lang="en-GB" sz="900" dirty="0" smtClean="0"/>
              <a:t>Instructions</a:t>
            </a:r>
            <a:endParaRPr lang="en-GB" sz="900" dirty="0"/>
          </a:p>
        </p:txBody>
      </p:sp>
      <p:sp>
        <p:nvSpPr>
          <p:cNvPr id="104" name="Right Arrow 103"/>
          <p:cNvSpPr/>
          <p:nvPr/>
        </p:nvSpPr>
        <p:spPr>
          <a:xfrm>
            <a:off x="3197927" y="2760609"/>
            <a:ext cx="75565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ight Arrow 104"/>
          <p:cNvSpPr/>
          <p:nvPr/>
        </p:nvSpPr>
        <p:spPr>
          <a:xfrm>
            <a:off x="3197927" y="2966858"/>
            <a:ext cx="75565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ight Arrow 105"/>
          <p:cNvSpPr/>
          <p:nvPr/>
        </p:nvSpPr>
        <p:spPr>
          <a:xfrm>
            <a:off x="3197927" y="3191793"/>
            <a:ext cx="75565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ight Arrow 106"/>
          <p:cNvSpPr/>
          <p:nvPr/>
        </p:nvSpPr>
        <p:spPr>
          <a:xfrm rot="10800000">
            <a:off x="3506207" y="781672"/>
            <a:ext cx="564955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TextBox 107"/>
          <p:cNvSpPr txBox="1"/>
          <p:nvPr/>
        </p:nvSpPr>
        <p:spPr>
          <a:xfrm>
            <a:off x="3424123" y="555339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Sections.csv</a:t>
            </a:r>
            <a:endParaRPr lang="en-GB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404768" y="1309636"/>
            <a:ext cx="7553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/>
              <a:t>R</a:t>
            </a:r>
            <a:r>
              <a:rPr lang="en-GB" sz="900" dirty="0" smtClean="0"/>
              <a:t>aceline.csv</a:t>
            </a:r>
            <a:endParaRPr lang="en-GB" sz="900" dirty="0"/>
          </a:p>
        </p:txBody>
      </p:sp>
      <p:sp>
        <p:nvSpPr>
          <p:cNvPr id="110" name="Right Arrow 109"/>
          <p:cNvSpPr/>
          <p:nvPr/>
        </p:nvSpPr>
        <p:spPr>
          <a:xfrm rot="10800000">
            <a:off x="3527611" y="1083146"/>
            <a:ext cx="564955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ight Arrow 110"/>
          <p:cNvSpPr/>
          <p:nvPr/>
        </p:nvSpPr>
        <p:spPr>
          <a:xfrm rot="5400000">
            <a:off x="2673070" y="3692740"/>
            <a:ext cx="408571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111"/>
          <p:cNvSpPr txBox="1"/>
          <p:nvPr/>
        </p:nvSpPr>
        <p:spPr>
          <a:xfrm>
            <a:off x="2665298" y="1537954"/>
            <a:ext cx="12105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Telemetry </a:t>
            </a:r>
          </a:p>
          <a:p>
            <a:pPr algn="ctr"/>
            <a:r>
              <a:rPr lang="en-GB" sz="900" dirty="0" smtClean="0"/>
              <a:t>+ </a:t>
            </a:r>
          </a:p>
          <a:p>
            <a:pPr algn="ctr"/>
            <a:r>
              <a:rPr lang="en-GB" sz="900" dirty="0" smtClean="0"/>
              <a:t>Supporting Structures</a:t>
            </a:r>
            <a:endParaRPr lang="en-GB" sz="900" dirty="0"/>
          </a:p>
        </p:txBody>
      </p:sp>
      <p:sp>
        <p:nvSpPr>
          <p:cNvPr id="113" name="Flowchart: Multidocument 112"/>
          <p:cNvSpPr/>
          <p:nvPr/>
        </p:nvSpPr>
        <p:spPr>
          <a:xfrm>
            <a:off x="3936985" y="3996793"/>
            <a:ext cx="1006804" cy="735112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Feedback Audio Files</a:t>
            </a:r>
            <a:endParaRPr lang="en-GB" sz="1200" dirty="0"/>
          </a:p>
        </p:txBody>
      </p:sp>
      <p:sp>
        <p:nvSpPr>
          <p:cNvPr id="114" name="Right Arrow 113"/>
          <p:cNvSpPr/>
          <p:nvPr/>
        </p:nvSpPr>
        <p:spPr>
          <a:xfrm rot="10800000">
            <a:off x="3356119" y="4268905"/>
            <a:ext cx="408571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Right Arrow 114"/>
          <p:cNvSpPr/>
          <p:nvPr/>
        </p:nvSpPr>
        <p:spPr>
          <a:xfrm rot="10800000">
            <a:off x="1133153" y="4236611"/>
            <a:ext cx="692295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TextBox 115"/>
          <p:cNvSpPr txBox="1"/>
          <p:nvPr/>
        </p:nvSpPr>
        <p:spPr>
          <a:xfrm>
            <a:off x="810093" y="446156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900" dirty="0" smtClean="0"/>
              <a:t>Audio Feedback </a:t>
            </a:r>
          </a:p>
          <a:p>
            <a:pPr algn="ctr"/>
            <a:r>
              <a:rPr lang="en-GB" sz="900" dirty="0" smtClean="0"/>
              <a:t>Instructions</a:t>
            </a:r>
            <a:endParaRPr lang="en-GB" sz="900" dirty="0"/>
          </a:p>
        </p:txBody>
      </p:sp>
      <p:sp>
        <p:nvSpPr>
          <p:cNvPr id="117" name="Right Arrow 116"/>
          <p:cNvSpPr/>
          <p:nvPr/>
        </p:nvSpPr>
        <p:spPr>
          <a:xfrm>
            <a:off x="3204692" y="2539174"/>
            <a:ext cx="755654" cy="190888"/>
          </a:xfrm>
          <a:prstGeom prst="rightArrow">
            <a:avLst>
              <a:gd name="adj1" fmla="val 27725"/>
              <a:gd name="adj2" fmla="val 71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66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62" y="5362959"/>
            <a:ext cx="7784122" cy="5838092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7620000" y="9436100"/>
            <a:ext cx="484632" cy="952500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/>
          <p:cNvSpPr/>
          <p:nvPr/>
        </p:nvSpPr>
        <p:spPr>
          <a:xfrm>
            <a:off x="8204200" y="9436100"/>
            <a:ext cx="484632" cy="952500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/>
          <p:cNvSpPr/>
          <p:nvPr/>
        </p:nvSpPr>
        <p:spPr>
          <a:xfrm rot="20505049">
            <a:off x="8915400" y="9626600"/>
            <a:ext cx="484632" cy="952500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 rot="8488580">
            <a:off x="5283200" y="7874000"/>
            <a:ext cx="484632" cy="952500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 Arrow 8"/>
          <p:cNvSpPr/>
          <p:nvPr/>
        </p:nvSpPr>
        <p:spPr>
          <a:xfrm rot="5838559">
            <a:off x="6706601" y="6089039"/>
            <a:ext cx="484632" cy="1257779"/>
          </a:xfrm>
          <a:prstGeom prst="upArrow">
            <a:avLst>
              <a:gd name="adj1" fmla="val 34277"/>
              <a:gd name="adj2" fmla="val 44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003800" y="6057900"/>
            <a:ext cx="1814984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Steering Wheel</a:t>
            </a:r>
            <a:endParaRPr lang="en-GB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33900" y="7467600"/>
            <a:ext cx="1114472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H Shifter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137400" y="10477500"/>
            <a:ext cx="851323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Clutch</a:t>
            </a:r>
            <a:endParaRPr lang="en-GB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128000" y="10490200"/>
            <a:ext cx="787588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Brake</a:t>
            </a:r>
            <a:endParaRPr lang="en-GB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131300" y="10642600"/>
            <a:ext cx="1098634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2000" b="1" dirty="0" smtClean="0"/>
              <a:t>Throttle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3048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</TotalTime>
  <Words>158</Words>
  <Application>Microsoft Macintosh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Buhagiar</dc:creator>
  <cp:lastModifiedBy>Francois Buhagiar</cp:lastModifiedBy>
  <cp:revision>28</cp:revision>
  <dcterms:created xsi:type="dcterms:W3CDTF">2016-05-21T13:54:38Z</dcterms:created>
  <dcterms:modified xsi:type="dcterms:W3CDTF">2016-05-27T10:41:42Z</dcterms:modified>
</cp:coreProperties>
</file>