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8000663" cy="180006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6125" autoAdjust="0"/>
  </p:normalViewPr>
  <p:slideViewPr>
    <p:cSldViewPr snapToGrid="0">
      <p:cViewPr>
        <p:scale>
          <a:sx n="200" d="100"/>
          <a:sy n="200" d="100"/>
        </p:scale>
        <p:origin x="-1650" y="-22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0050" y="2945943"/>
            <a:ext cx="15300564" cy="6266897"/>
          </a:xfrm>
        </p:spPr>
        <p:txBody>
          <a:bodyPr anchor="b"/>
          <a:lstStyle>
            <a:lvl1pPr algn="ctr">
              <a:defRPr sz="11812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0083" y="9454516"/>
            <a:ext cx="13500497" cy="4345992"/>
          </a:xfrm>
        </p:spPr>
        <p:txBody>
          <a:bodyPr/>
          <a:lstStyle>
            <a:lvl1pPr marL="0" indent="0" algn="ctr">
              <a:buNone/>
              <a:defRPr sz="4725"/>
            </a:lvl1pPr>
            <a:lvl2pPr marL="900044" indent="0" algn="ctr">
              <a:buNone/>
              <a:defRPr sz="3937"/>
            </a:lvl2pPr>
            <a:lvl3pPr marL="1800088" indent="0" algn="ctr">
              <a:buNone/>
              <a:defRPr sz="3543"/>
            </a:lvl3pPr>
            <a:lvl4pPr marL="2700132" indent="0" algn="ctr">
              <a:buNone/>
              <a:defRPr sz="3150"/>
            </a:lvl4pPr>
            <a:lvl5pPr marL="3600176" indent="0" algn="ctr">
              <a:buNone/>
              <a:defRPr sz="3150"/>
            </a:lvl5pPr>
            <a:lvl6pPr marL="4500220" indent="0" algn="ctr">
              <a:buNone/>
              <a:defRPr sz="3150"/>
            </a:lvl6pPr>
            <a:lvl7pPr marL="5400264" indent="0" algn="ctr">
              <a:buNone/>
              <a:defRPr sz="3150"/>
            </a:lvl7pPr>
            <a:lvl8pPr marL="6300307" indent="0" algn="ctr">
              <a:buNone/>
              <a:defRPr sz="3150"/>
            </a:lvl8pPr>
            <a:lvl9pPr marL="7200351" indent="0" algn="ctr">
              <a:buNone/>
              <a:defRPr sz="315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0A680-B69F-474D-ADF6-DA601AAC90FA}" type="datetimeFigureOut">
              <a:rPr lang="en-GB" smtClean="0"/>
              <a:t>27/05/2016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272BC-8BC6-4F4D-BCE4-A8CE3626C2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6386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0A680-B69F-474D-ADF6-DA601AAC90FA}" type="datetimeFigureOut">
              <a:rPr lang="en-GB" smtClean="0"/>
              <a:t>27/05/2016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272BC-8BC6-4F4D-BCE4-A8CE3626C2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4464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881725" y="958369"/>
            <a:ext cx="3881393" cy="1525473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7546" y="958369"/>
            <a:ext cx="11419171" cy="1525473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0A680-B69F-474D-ADF6-DA601AAC90FA}" type="datetimeFigureOut">
              <a:rPr lang="en-GB" smtClean="0"/>
              <a:t>27/05/2016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272BC-8BC6-4F4D-BCE4-A8CE3626C2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4354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0A680-B69F-474D-ADF6-DA601AAC90FA}" type="datetimeFigureOut">
              <a:rPr lang="en-GB" smtClean="0"/>
              <a:t>27/05/2016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272BC-8BC6-4F4D-BCE4-A8CE3626C2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9613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171" y="4487671"/>
            <a:ext cx="15525572" cy="7487774"/>
          </a:xfrm>
        </p:spPr>
        <p:txBody>
          <a:bodyPr anchor="b"/>
          <a:lstStyle>
            <a:lvl1pPr>
              <a:defRPr sz="11812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171" y="12046282"/>
            <a:ext cx="15525572" cy="3937644"/>
          </a:xfrm>
        </p:spPr>
        <p:txBody>
          <a:bodyPr/>
          <a:lstStyle>
            <a:lvl1pPr marL="0" indent="0">
              <a:buNone/>
              <a:defRPr sz="4725">
                <a:solidFill>
                  <a:schemeClr val="tx1"/>
                </a:solidFill>
              </a:defRPr>
            </a:lvl1pPr>
            <a:lvl2pPr marL="900044" indent="0">
              <a:buNone/>
              <a:defRPr sz="3937">
                <a:solidFill>
                  <a:schemeClr val="tx1">
                    <a:tint val="75000"/>
                  </a:schemeClr>
                </a:solidFill>
              </a:defRPr>
            </a:lvl2pPr>
            <a:lvl3pPr marL="1800088" indent="0">
              <a:buNone/>
              <a:defRPr sz="3543">
                <a:solidFill>
                  <a:schemeClr val="tx1">
                    <a:tint val="75000"/>
                  </a:schemeClr>
                </a:solidFill>
              </a:defRPr>
            </a:lvl3pPr>
            <a:lvl4pPr marL="2700132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4pPr>
            <a:lvl5pPr marL="3600176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5pPr>
            <a:lvl6pPr marL="4500220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6pPr>
            <a:lvl7pPr marL="5400264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7pPr>
            <a:lvl8pPr marL="6300307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8pPr>
            <a:lvl9pPr marL="7200351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0A680-B69F-474D-ADF6-DA601AAC90FA}" type="datetimeFigureOut">
              <a:rPr lang="en-GB" smtClean="0"/>
              <a:t>27/05/2016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272BC-8BC6-4F4D-BCE4-A8CE3626C2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1886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7545" y="4791843"/>
            <a:ext cx="7650282" cy="1142125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12836" y="4791843"/>
            <a:ext cx="7650282" cy="1142125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0A680-B69F-474D-ADF6-DA601AAC90FA}" type="datetimeFigureOut">
              <a:rPr lang="en-GB" smtClean="0"/>
              <a:t>27/05/2016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272BC-8BC6-4F4D-BCE4-A8CE3626C2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9734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958373"/>
            <a:ext cx="15525572" cy="347929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9892" y="4412664"/>
            <a:ext cx="7615123" cy="2162578"/>
          </a:xfrm>
        </p:spPr>
        <p:txBody>
          <a:bodyPr anchor="b"/>
          <a:lstStyle>
            <a:lvl1pPr marL="0" indent="0">
              <a:buNone/>
              <a:defRPr sz="4725" b="1"/>
            </a:lvl1pPr>
            <a:lvl2pPr marL="900044" indent="0">
              <a:buNone/>
              <a:defRPr sz="3937" b="1"/>
            </a:lvl2pPr>
            <a:lvl3pPr marL="1800088" indent="0">
              <a:buNone/>
              <a:defRPr sz="3543" b="1"/>
            </a:lvl3pPr>
            <a:lvl4pPr marL="2700132" indent="0">
              <a:buNone/>
              <a:defRPr sz="3150" b="1"/>
            </a:lvl4pPr>
            <a:lvl5pPr marL="3600176" indent="0">
              <a:buNone/>
              <a:defRPr sz="3150" b="1"/>
            </a:lvl5pPr>
            <a:lvl6pPr marL="4500220" indent="0">
              <a:buNone/>
              <a:defRPr sz="3150" b="1"/>
            </a:lvl6pPr>
            <a:lvl7pPr marL="5400264" indent="0">
              <a:buNone/>
              <a:defRPr sz="3150" b="1"/>
            </a:lvl7pPr>
            <a:lvl8pPr marL="6300307" indent="0">
              <a:buNone/>
              <a:defRPr sz="3150" b="1"/>
            </a:lvl8pPr>
            <a:lvl9pPr marL="7200351" indent="0">
              <a:buNone/>
              <a:defRPr sz="315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9892" y="6575242"/>
            <a:ext cx="7615123" cy="967119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12837" y="4412664"/>
            <a:ext cx="7652626" cy="2162578"/>
          </a:xfrm>
        </p:spPr>
        <p:txBody>
          <a:bodyPr anchor="b"/>
          <a:lstStyle>
            <a:lvl1pPr marL="0" indent="0">
              <a:buNone/>
              <a:defRPr sz="4725" b="1"/>
            </a:lvl1pPr>
            <a:lvl2pPr marL="900044" indent="0">
              <a:buNone/>
              <a:defRPr sz="3937" b="1"/>
            </a:lvl2pPr>
            <a:lvl3pPr marL="1800088" indent="0">
              <a:buNone/>
              <a:defRPr sz="3543" b="1"/>
            </a:lvl3pPr>
            <a:lvl4pPr marL="2700132" indent="0">
              <a:buNone/>
              <a:defRPr sz="3150" b="1"/>
            </a:lvl4pPr>
            <a:lvl5pPr marL="3600176" indent="0">
              <a:buNone/>
              <a:defRPr sz="3150" b="1"/>
            </a:lvl5pPr>
            <a:lvl6pPr marL="4500220" indent="0">
              <a:buNone/>
              <a:defRPr sz="3150" b="1"/>
            </a:lvl6pPr>
            <a:lvl7pPr marL="5400264" indent="0">
              <a:buNone/>
              <a:defRPr sz="3150" b="1"/>
            </a:lvl7pPr>
            <a:lvl8pPr marL="6300307" indent="0">
              <a:buNone/>
              <a:defRPr sz="3150" b="1"/>
            </a:lvl8pPr>
            <a:lvl9pPr marL="7200351" indent="0">
              <a:buNone/>
              <a:defRPr sz="315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12837" y="6575242"/>
            <a:ext cx="7652626" cy="967119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0A680-B69F-474D-ADF6-DA601AAC90FA}" type="datetimeFigureOut">
              <a:rPr lang="en-GB" smtClean="0"/>
              <a:t>27/05/2016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272BC-8BC6-4F4D-BCE4-A8CE3626C2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5389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0A680-B69F-474D-ADF6-DA601AAC90FA}" type="datetimeFigureOut">
              <a:rPr lang="en-GB" smtClean="0"/>
              <a:t>27/05/2016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272BC-8BC6-4F4D-BCE4-A8CE3626C2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5987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0A680-B69F-474D-ADF6-DA601AAC90FA}" type="datetimeFigureOut">
              <a:rPr lang="en-GB" smtClean="0"/>
              <a:t>27/05/2016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272BC-8BC6-4F4D-BCE4-A8CE3626C2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7711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1200044"/>
            <a:ext cx="5805682" cy="4200155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2626" y="2591766"/>
            <a:ext cx="9112836" cy="12792138"/>
          </a:xfrm>
        </p:spPr>
        <p:txBody>
          <a:bodyPr/>
          <a:lstStyle>
            <a:lvl1pPr>
              <a:defRPr sz="6300"/>
            </a:lvl1pPr>
            <a:lvl2pPr>
              <a:defRPr sz="5512"/>
            </a:lvl2pPr>
            <a:lvl3pPr>
              <a:defRPr sz="4725"/>
            </a:lvl3pPr>
            <a:lvl4pPr>
              <a:defRPr sz="3937"/>
            </a:lvl4pPr>
            <a:lvl5pPr>
              <a:defRPr sz="3937"/>
            </a:lvl5pPr>
            <a:lvl6pPr>
              <a:defRPr sz="3937"/>
            </a:lvl6pPr>
            <a:lvl7pPr>
              <a:defRPr sz="3937"/>
            </a:lvl7pPr>
            <a:lvl8pPr>
              <a:defRPr sz="3937"/>
            </a:lvl8pPr>
            <a:lvl9pPr>
              <a:defRPr sz="3937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0" y="5400199"/>
            <a:ext cx="5805682" cy="10004536"/>
          </a:xfrm>
        </p:spPr>
        <p:txBody>
          <a:bodyPr/>
          <a:lstStyle>
            <a:lvl1pPr marL="0" indent="0">
              <a:buNone/>
              <a:defRPr sz="3150"/>
            </a:lvl1pPr>
            <a:lvl2pPr marL="900044" indent="0">
              <a:buNone/>
              <a:defRPr sz="2756"/>
            </a:lvl2pPr>
            <a:lvl3pPr marL="1800088" indent="0">
              <a:buNone/>
              <a:defRPr sz="2362"/>
            </a:lvl3pPr>
            <a:lvl4pPr marL="2700132" indent="0">
              <a:buNone/>
              <a:defRPr sz="1969"/>
            </a:lvl4pPr>
            <a:lvl5pPr marL="3600176" indent="0">
              <a:buNone/>
              <a:defRPr sz="1969"/>
            </a:lvl5pPr>
            <a:lvl6pPr marL="4500220" indent="0">
              <a:buNone/>
              <a:defRPr sz="1969"/>
            </a:lvl6pPr>
            <a:lvl7pPr marL="5400264" indent="0">
              <a:buNone/>
              <a:defRPr sz="1969"/>
            </a:lvl7pPr>
            <a:lvl8pPr marL="6300307" indent="0">
              <a:buNone/>
              <a:defRPr sz="1969"/>
            </a:lvl8pPr>
            <a:lvl9pPr marL="7200351" indent="0">
              <a:buNone/>
              <a:defRPr sz="1969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0A680-B69F-474D-ADF6-DA601AAC90FA}" type="datetimeFigureOut">
              <a:rPr lang="en-GB" smtClean="0"/>
              <a:t>27/05/2016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272BC-8BC6-4F4D-BCE4-A8CE3626C2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4640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1200044"/>
            <a:ext cx="5805682" cy="4200155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52626" y="2591766"/>
            <a:ext cx="9112836" cy="12792138"/>
          </a:xfrm>
        </p:spPr>
        <p:txBody>
          <a:bodyPr anchor="t"/>
          <a:lstStyle>
            <a:lvl1pPr marL="0" indent="0">
              <a:buNone/>
              <a:defRPr sz="6300"/>
            </a:lvl1pPr>
            <a:lvl2pPr marL="900044" indent="0">
              <a:buNone/>
              <a:defRPr sz="5512"/>
            </a:lvl2pPr>
            <a:lvl3pPr marL="1800088" indent="0">
              <a:buNone/>
              <a:defRPr sz="4725"/>
            </a:lvl3pPr>
            <a:lvl4pPr marL="2700132" indent="0">
              <a:buNone/>
              <a:defRPr sz="3937"/>
            </a:lvl4pPr>
            <a:lvl5pPr marL="3600176" indent="0">
              <a:buNone/>
              <a:defRPr sz="3937"/>
            </a:lvl5pPr>
            <a:lvl6pPr marL="4500220" indent="0">
              <a:buNone/>
              <a:defRPr sz="3937"/>
            </a:lvl6pPr>
            <a:lvl7pPr marL="5400264" indent="0">
              <a:buNone/>
              <a:defRPr sz="3937"/>
            </a:lvl7pPr>
            <a:lvl8pPr marL="6300307" indent="0">
              <a:buNone/>
              <a:defRPr sz="3937"/>
            </a:lvl8pPr>
            <a:lvl9pPr marL="7200351" indent="0">
              <a:buNone/>
              <a:defRPr sz="3937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0" y="5400199"/>
            <a:ext cx="5805682" cy="10004536"/>
          </a:xfrm>
        </p:spPr>
        <p:txBody>
          <a:bodyPr/>
          <a:lstStyle>
            <a:lvl1pPr marL="0" indent="0">
              <a:buNone/>
              <a:defRPr sz="3150"/>
            </a:lvl1pPr>
            <a:lvl2pPr marL="900044" indent="0">
              <a:buNone/>
              <a:defRPr sz="2756"/>
            </a:lvl2pPr>
            <a:lvl3pPr marL="1800088" indent="0">
              <a:buNone/>
              <a:defRPr sz="2362"/>
            </a:lvl3pPr>
            <a:lvl4pPr marL="2700132" indent="0">
              <a:buNone/>
              <a:defRPr sz="1969"/>
            </a:lvl4pPr>
            <a:lvl5pPr marL="3600176" indent="0">
              <a:buNone/>
              <a:defRPr sz="1969"/>
            </a:lvl5pPr>
            <a:lvl6pPr marL="4500220" indent="0">
              <a:buNone/>
              <a:defRPr sz="1969"/>
            </a:lvl6pPr>
            <a:lvl7pPr marL="5400264" indent="0">
              <a:buNone/>
              <a:defRPr sz="1969"/>
            </a:lvl7pPr>
            <a:lvl8pPr marL="6300307" indent="0">
              <a:buNone/>
              <a:defRPr sz="1969"/>
            </a:lvl8pPr>
            <a:lvl9pPr marL="7200351" indent="0">
              <a:buNone/>
              <a:defRPr sz="1969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0A680-B69F-474D-ADF6-DA601AAC90FA}" type="datetimeFigureOut">
              <a:rPr lang="en-GB" smtClean="0"/>
              <a:t>27/05/2016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272BC-8BC6-4F4D-BCE4-A8CE3626C2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1839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7546" y="958373"/>
            <a:ext cx="15525572" cy="34792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7546" y="4791843"/>
            <a:ext cx="15525572" cy="114212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7546" y="16683952"/>
            <a:ext cx="4050149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70A680-B69F-474D-ADF6-DA601AAC90FA}" type="datetimeFigureOut">
              <a:rPr lang="en-GB" smtClean="0"/>
              <a:t>27/05/2016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62720" y="16683952"/>
            <a:ext cx="6075224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12968" y="16683952"/>
            <a:ext cx="4050149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2272BC-8BC6-4F4D-BCE4-A8CE3626C2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8055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800088" rtl="0" eaLnBrk="1" latinLnBrk="0" hangingPunct="1">
        <a:lnSpc>
          <a:spcPct val="90000"/>
        </a:lnSpc>
        <a:spcBef>
          <a:spcPct val="0"/>
        </a:spcBef>
        <a:buNone/>
        <a:defRPr sz="866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0022" indent="-450022" algn="l" defTabSz="1800088" rtl="0" eaLnBrk="1" latinLnBrk="0" hangingPunct="1">
        <a:lnSpc>
          <a:spcPct val="90000"/>
        </a:lnSpc>
        <a:spcBef>
          <a:spcPts val="1969"/>
        </a:spcBef>
        <a:buFont typeface="Arial" panose="020B0604020202020204" pitchFamily="34" charset="0"/>
        <a:buChar char="•"/>
        <a:defRPr sz="5512" kern="1200">
          <a:solidFill>
            <a:schemeClr val="tx1"/>
          </a:solidFill>
          <a:latin typeface="+mn-lt"/>
          <a:ea typeface="+mn-ea"/>
          <a:cs typeface="+mn-cs"/>
        </a:defRPr>
      </a:lvl1pPr>
      <a:lvl2pPr marL="1350066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2pPr>
      <a:lvl3pPr marL="2250110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937" kern="1200">
          <a:solidFill>
            <a:schemeClr val="tx1"/>
          </a:solidFill>
          <a:latin typeface="+mn-lt"/>
          <a:ea typeface="+mn-ea"/>
          <a:cs typeface="+mn-cs"/>
        </a:defRPr>
      </a:lvl3pPr>
      <a:lvl4pPr marL="3150154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4pPr>
      <a:lvl5pPr marL="4050198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5pPr>
      <a:lvl6pPr marL="4950242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6pPr>
      <a:lvl7pPr marL="5850285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7pPr>
      <a:lvl8pPr marL="6750329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8pPr>
      <a:lvl9pPr marL="7650373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1pPr>
      <a:lvl2pPr marL="900044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2pPr>
      <a:lvl3pPr marL="1800088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3pPr>
      <a:lvl4pPr marL="2700132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4pPr>
      <a:lvl5pPr marL="3600176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5pPr>
      <a:lvl6pPr marL="4500220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6pPr>
      <a:lvl7pPr marL="5400264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7pPr>
      <a:lvl8pPr marL="6300307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8pPr>
      <a:lvl9pPr marL="7200351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1035424" y="6272430"/>
            <a:ext cx="3221130" cy="2836214"/>
            <a:chOff x="7149726" y="1857594"/>
            <a:chExt cx="2181698" cy="1920992"/>
          </a:xfrm>
        </p:grpSpPr>
        <p:sp>
          <p:nvSpPr>
            <p:cNvPr id="4" name="Oval 3"/>
            <p:cNvSpPr/>
            <p:nvPr/>
          </p:nvSpPr>
          <p:spPr>
            <a:xfrm>
              <a:off x="7149726" y="3080310"/>
              <a:ext cx="180000" cy="180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5023"/>
            </a:p>
          </p:txBody>
        </p:sp>
        <p:sp>
          <p:nvSpPr>
            <p:cNvPr id="5" name="Oval 4"/>
            <p:cNvSpPr/>
            <p:nvPr/>
          </p:nvSpPr>
          <p:spPr>
            <a:xfrm>
              <a:off x="7822826" y="2337360"/>
              <a:ext cx="180000" cy="180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5023"/>
            </a:p>
          </p:txBody>
        </p:sp>
        <p:sp>
          <p:nvSpPr>
            <p:cNvPr id="6" name="Oval 5"/>
            <p:cNvSpPr/>
            <p:nvPr/>
          </p:nvSpPr>
          <p:spPr>
            <a:xfrm>
              <a:off x="8689601" y="1954210"/>
              <a:ext cx="180000" cy="180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5023"/>
            </a:p>
          </p:txBody>
        </p:sp>
        <p:cxnSp>
          <p:nvCxnSpPr>
            <p:cNvPr id="8" name="Straight Arrow Connector 7"/>
            <p:cNvCxnSpPr>
              <a:stCxn id="4" idx="7"/>
              <a:endCxn id="5" idx="3"/>
            </p:cNvCxnSpPr>
            <p:nvPr/>
          </p:nvCxnSpPr>
          <p:spPr>
            <a:xfrm flipV="1">
              <a:off x="7303366" y="2491000"/>
              <a:ext cx="545820" cy="615670"/>
            </a:xfrm>
            <a:prstGeom prst="straightConnector1">
              <a:avLst/>
            </a:prstGeom>
            <a:ln w="34925" cmpd="sng">
              <a:solidFill>
                <a:schemeClr val="accent2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5" idx="7"/>
              <a:endCxn id="6" idx="2"/>
            </p:cNvCxnSpPr>
            <p:nvPr/>
          </p:nvCxnSpPr>
          <p:spPr>
            <a:xfrm flipV="1">
              <a:off x="7976466" y="2044210"/>
              <a:ext cx="713135" cy="319510"/>
            </a:xfrm>
            <a:prstGeom prst="straightConnector1">
              <a:avLst/>
            </a:prstGeom>
            <a:ln w="34925">
              <a:solidFill>
                <a:schemeClr val="accent4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7230994" y="3192510"/>
              <a:ext cx="575653" cy="5860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5023" dirty="0">
                  <a:solidFill>
                    <a:schemeClr val="accent1"/>
                  </a:solidFill>
                </a:rPr>
                <a:t>p1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885952" y="2475616"/>
              <a:ext cx="575653" cy="5860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5023" dirty="0">
                  <a:solidFill>
                    <a:schemeClr val="accent1"/>
                  </a:solidFill>
                </a:rPr>
                <a:t>p2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755771" y="2111433"/>
              <a:ext cx="575653" cy="5860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5023" dirty="0">
                  <a:solidFill>
                    <a:schemeClr val="accent1"/>
                  </a:solidFill>
                </a:rPr>
                <a:t>p3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153674" y="2479404"/>
              <a:ext cx="543081" cy="5860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5023" dirty="0">
                  <a:solidFill>
                    <a:schemeClr val="accent2"/>
                  </a:solidFill>
                </a:rPr>
                <a:t>v1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981525" y="1857594"/>
              <a:ext cx="543081" cy="5860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5023" dirty="0">
                  <a:solidFill>
                    <a:schemeClr val="accent4"/>
                  </a:solidFill>
                </a:rPr>
                <a:t>v2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4731625" y="4570081"/>
            <a:ext cx="4899219" cy="4899219"/>
            <a:chOff x="3426572" y="413770"/>
            <a:chExt cx="3318282" cy="3318282"/>
          </a:xfrm>
        </p:grpSpPr>
        <p:pic>
          <p:nvPicPr>
            <p:cNvPr id="1026" name="Picture 2" descr="http://i.stack.imgur.com/f48Tj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26572" y="413770"/>
              <a:ext cx="3318282" cy="33182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TextBox 18"/>
            <p:cNvSpPr txBox="1"/>
            <p:nvPr/>
          </p:nvSpPr>
          <p:spPr>
            <a:xfrm>
              <a:off x="5295900" y="1676400"/>
              <a:ext cx="362850" cy="5860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5023" b="1" dirty="0"/>
                <a:t>θ</a:t>
              </a:r>
              <a:endParaRPr lang="en-GB" sz="5023" dirty="0"/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 flipV="1">
              <a:off x="5071341" y="1815610"/>
              <a:ext cx="713135" cy="319510"/>
            </a:xfrm>
            <a:prstGeom prst="straightConnector1">
              <a:avLst/>
            </a:prstGeom>
            <a:ln w="34925">
              <a:solidFill>
                <a:schemeClr val="accent4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V="1">
              <a:off x="5026891" y="1548025"/>
              <a:ext cx="545820" cy="615670"/>
            </a:xfrm>
            <a:prstGeom prst="straightConnector1">
              <a:avLst/>
            </a:prstGeom>
            <a:ln w="34925" cmpd="sng">
              <a:solidFill>
                <a:schemeClr val="accent2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TextBox 28"/>
          <p:cNvSpPr txBox="1"/>
          <p:nvPr/>
        </p:nvSpPr>
        <p:spPr>
          <a:xfrm>
            <a:off x="4977455" y="9515124"/>
            <a:ext cx="7565725" cy="8653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5023" dirty="0"/>
              <a:t>Normalised and dot product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52293" y="9535578"/>
            <a:ext cx="5090240" cy="8653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5023" dirty="0"/>
              <a:t>Create two vectors</a:t>
            </a:r>
          </a:p>
        </p:txBody>
      </p:sp>
      <p:sp>
        <p:nvSpPr>
          <p:cNvPr id="32" name="Oval 31"/>
          <p:cNvSpPr/>
          <p:nvPr/>
        </p:nvSpPr>
        <p:spPr>
          <a:xfrm>
            <a:off x="496767" y="8657252"/>
            <a:ext cx="265758" cy="265758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5023"/>
          </a:p>
        </p:txBody>
      </p:sp>
      <p:sp>
        <p:nvSpPr>
          <p:cNvPr id="33" name="Oval 32"/>
          <p:cNvSpPr/>
          <p:nvPr/>
        </p:nvSpPr>
        <p:spPr>
          <a:xfrm>
            <a:off x="3970331" y="6135519"/>
            <a:ext cx="265758" cy="265758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5023"/>
          </a:p>
        </p:txBody>
      </p:sp>
    </p:spTree>
    <p:extLst>
      <p:ext uri="{BB962C8B-B14F-4D97-AF65-F5344CB8AC3E}">
        <p14:creationId xmlns:p14="http://schemas.microsoft.com/office/powerpoint/2010/main" val="3520304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568461" y="6555923"/>
            <a:ext cx="2836467" cy="25091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5023" dirty="0"/>
              <a:t>Track Splicer</a:t>
            </a:r>
          </a:p>
        </p:txBody>
      </p:sp>
      <p:sp>
        <p:nvSpPr>
          <p:cNvPr id="5" name="Flowchart: Document 4"/>
          <p:cNvSpPr/>
          <p:nvPr/>
        </p:nvSpPr>
        <p:spPr>
          <a:xfrm>
            <a:off x="2686463" y="6528649"/>
            <a:ext cx="2836467" cy="2618280"/>
          </a:xfrm>
          <a:prstGeom prst="flowChart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400" dirty="0"/>
              <a:t>1,{0,0}</a:t>
            </a:r>
            <a:br>
              <a:rPr lang="en-GB" sz="2400" dirty="0"/>
            </a:br>
            <a:r>
              <a:rPr lang="en-GB" sz="2400" dirty="0"/>
              <a:t>2,{0.23,0}</a:t>
            </a:r>
            <a:br>
              <a:rPr lang="en-GB" sz="2400" dirty="0"/>
            </a:br>
            <a:r>
              <a:rPr lang="en-GB" sz="2400" dirty="0"/>
              <a:t>…..</a:t>
            </a:r>
            <a:br>
              <a:rPr lang="en-GB" sz="2400" dirty="0"/>
            </a:br>
            <a:r>
              <a:rPr lang="en-GB" sz="2400" dirty="0"/>
              <a:t>…..</a:t>
            </a:r>
            <a:br>
              <a:rPr lang="en-GB" sz="2400" dirty="0"/>
            </a:br>
            <a:r>
              <a:rPr lang="en-GB" sz="2400" dirty="0"/>
              <a:t>X,{</a:t>
            </a:r>
            <a:r>
              <a:rPr lang="en-GB" sz="2400" dirty="0" err="1"/>
              <a:t>x,y</a:t>
            </a:r>
            <a:r>
              <a:rPr lang="en-GB" sz="2400" dirty="0"/>
              <a:t>}</a:t>
            </a:r>
          </a:p>
        </p:txBody>
      </p:sp>
      <p:sp>
        <p:nvSpPr>
          <p:cNvPr id="6" name="Flowchart: Document 5"/>
          <p:cNvSpPr/>
          <p:nvPr/>
        </p:nvSpPr>
        <p:spPr>
          <a:xfrm>
            <a:off x="12090945" y="6549105"/>
            <a:ext cx="3109204" cy="2509183"/>
          </a:xfrm>
          <a:prstGeom prst="flowChart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400" dirty="0"/>
              <a:t>Straight,1528,90</a:t>
            </a:r>
          </a:p>
          <a:p>
            <a:pPr algn="ctr"/>
            <a:r>
              <a:rPr lang="en-GB" sz="2400" dirty="0"/>
              <a:t>Corner,91,242,165</a:t>
            </a:r>
            <a:br>
              <a:rPr lang="en-GB" sz="2400" dirty="0"/>
            </a:br>
            <a:r>
              <a:rPr lang="en-GB" sz="2400" dirty="0"/>
              <a:t>….</a:t>
            </a:r>
          </a:p>
          <a:p>
            <a:pPr algn="ctr"/>
            <a:r>
              <a:rPr lang="en-GB" sz="2400" dirty="0"/>
              <a:t>….</a:t>
            </a:r>
          </a:p>
          <a:p>
            <a:pPr algn="ctr"/>
            <a:r>
              <a:rPr lang="en-GB" sz="2400" dirty="0"/>
              <a:t>Corner,560,600,580</a:t>
            </a:r>
          </a:p>
        </p:txBody>
      </p:sp>
      <p:sp>
        <p:nvSpPr>
          <p:cNvPr id="7" name="Right Arrow 6"/>
          <p:cNvSpPr/>
          <p:nvPr/>
        </p:nvSpPr>
        <p:spPr>
          <a:xfrm>
            <a:off x="5863850" y="7496870"/>
            <a:ext cx="1444553" cy="7155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5023"/>
          </a:p>
        </p:txBody>
      </p:sp>
      <p:sp>
        <p:nvSpPr>
          <p:cNvPr id="8" name="Right Arrow 7"/>
          <p:cNvSpPr/>
          <p:nvPr/>
        </p:nvSpPr>
        <p:spPr>
          <a:xfrm>
            <a:off x="10575389" y="7476412"/>
            <a:ext cx="1238659" cy="7155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5023"/>
          </a:p>
        </p:txBody>
      </p:sp>
      <p:sp>
        <p:nvSpPr>
          <p:cNvPr id="9" name="TextBox 8"/>
          <p:cNvSpPr txBox="1"/>
          <p:nvPr/>
        </p:nvSpPr>
        <p:spPr>
          <a:xfrm>
            <a:off x="2497557" y="5974650"/>
            <a:ext cx="321427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000" dirty="0" smtClean="0"/>
              <a:t>Racing </a:t>
            </a:r>
            <a:r>
              <a:rPr lang="en-GB" sz="3000" dirty="0"/>
              <a:t>line data file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792091" y="5974650"/>
            <a:ext cx="370691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000" dirty="0"/>
              <a:t>Track sections data file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686464" y="9146928"/>
            <a:ext cx="28364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000" dirty="0"/>
              <a:t>Input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2090945" y="9078745"/>
            <a:ext cx="310920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000" dirty="0" smtClean="0"/>
              <a:t>Output</a:t>
            </a:r>
            <a:endParaRPr lang="en-GB" sz="3000" dirty="0"/>
          </a:p>
        </p:txBody>
      </p:sp>
    </p:spTree>
    <p:extLst>
      <p:ext uri="{BB962C8B-B14F-4D97-AF65-F5344CB8AC3E}">
        <p14:creationId xmlns:p14="http://schemas.microsoft.com/office/powerpoint/2010/main" val="571665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ttp://i.stack.imgur.com/f48Tj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149" b="33449"/>
          <a:stretch/>
        </p:blipFill>
        <p:spPr bwMode="auto">
          <a:xfrm>
            <a:off x="5332697" y="4125806"/>
            <a:ext cx="5385879" cy="5527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Oval 8"/>
          <p:cNvSpPr/>
          <p:nvPr/>
        </p:nvSpPr>
        <p:spPr>
          <a:xfrm>
            <a:off x="6244706" y="8336787"/>
            <a:ext cx="265758" cy="26575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5023"/>
          </a:p>
        </p:txBody>
      </p:sp>
      <p:sp>
        <p:nvSpPr>
          <p:cNvPr id="10" name="Oval 9"/>
          <p:cNvSpPr/>
          <p:nvPr/>
        </p:nvSpPr>
        <p:spPr>
          <a:xfrm>
            <a:off x="9347093" y="8329969"/>
            <a:ext cx="265758" cy="26575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5023"/>
          </a:p>
        </p:txBody>
      </p:sp>
      <p:sp>
        <p:nvSpPr>
          <p:cNvPr id="11" name="TextBox 10"/>
          <p:cNvSpPr txBox="1"/>
          <p:nvPr/>
        </p:nvSpPr>
        <p:spPr>
          <a:xfrm>
            <a:off x="6337419" y="8461533"/>
            <a:ext cx="849913" cy="8653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5023" dirty="0">
                <a:solidFill>
                  <a:schemeClr val="accent1"/>
                </a:solidFill>
              </a:rPr>
              <a:t>p1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412533" y="8454715"/>
            <a:ext cx="857927" cy="8653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5023" dirty="0" err="1">
                <a:solidFill>
                  <a:schemeClr val="accent1"/>
                </a:solidFill>
              </a:rPr>
              <a:t>pX</a:t>
            </a:r>
            <a:endParaRPr lang="en-GB" sz="5023" dirty="0">
              <a:solidFill>
                <a:schemeClr val="accent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6479941" y="8024632"/>
            <a:ext cx="265758" cy="26575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5023"/>
          </a:p>
        </p:txBody>
      </p:sp>
      <p:sp>
        <p:nvSpPr>
          <p:cNvPr id="14" name="Oval 13"/>
          <p:cNvSpPr/>
          <p:nvPr/>
        </p:nvSpPr>
        <p:spPr>
          <a:xfrm>
            <a:off x="6817881" y="7684561"/>
            <a:ext cx="265758" cy="26575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5023"/>
          </a:p>
        </p:txBody>
      </p:sp>
      <p:sp>
        <p:nvSpPr>
          <p:cNvPr id="15" name="Oval 14"/>
          <p:cNvSpPr/>
          <p:nvPr/>
        </p:nvSpPr>
        <p:spPr>
          <a:xfrm>
            <a:off x="7223578" y="7362178"/>
            <a:ext cx="265758" cy="26575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5023"/>
          </a:p>
        </p:txBody>
      </p:sp>
      <p:sp>
        <p:nvSpPr>
          <p:cNvPr id="16" name="Oval 15"/>
          <p:cNvSpPr/>
          <p:nvPr/>
        </p:nvSpPr>
        <p:spPr>
          <a:xfrm>
            <a:off x="7598165" y="7141004"/>
            <a:ext cx="265758" cy="26575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5023"/>
          </a:p>
        </p:txBody>
      </p:sp>
      <p:sp>
        <p:nvSpPr>
          <p:cNvPr id="17" name="Oval 16"/>
          <p:cNvSpPr/>
          <p:nvPr/>
        </p:nvSpPr>
        <p:spPr>
          <a:xfrm>
            <a:off x="8624340" y="7375389"/>
            <a:ext cx="265758" cy="26575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5023"/>
          </a:p>
        </p:txBody>
      </p:sp>
      <p:sp>
        <p:nvSpPr>
          <p:cNvPr id="18" name="Oval 17"/>
          <p:cNvSpPr/>
          <p:nvPr/>
        </p:nvSpPr>
        <p:spPr>
          <a:xfrm>
            <a:off x="8937987" y="7648126"/>
            <a:ext cx="265758" cy="26575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5023"/>
          </a:p>
        </p:txBody>
      </p:sp>
      <p:sp>
        <p:nvSpPr>
          <p:cNvPr id="19" name="Oval 18"/>
          <p:cNvSpPr/>
          <p:nvPr/>
        </p:nvSpPr>
        <p:spPr>
          <a:xfrm>
            <a:off x="9156177" y="7961773"/>
            <a:ext cx="265758" cy="26575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5023"/>
          </a:p>
        </p:txBody>
      </p:sp>
      <p:sp>
        <p:nvSpPr>
          <p:cNvPr id="20" name="Oval 19"/>
          <p:cNvSpPr/>
          <p:nvPr/>
        </p:nvSpPr>
        <p:spPr>
          <a:xfrm>
            <a:off x="8003989" y="7033146"/>
            <a:ext cx="265758" cy="265758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5023"/>
          </a:p>
        </p:txBody>
      </p:sp>
      <p:sp>
        <p:nvSpPr>
          <p:cNvPr id="21" name="Oval 20"/>
          <p:cNvSpPr/>
          <p:nvPr/>
        </p:nvSpPr>
        <p:spPr>
          <a:xfrm>
            <a:off x="8347126" y="7148461"/>
            <a:ext cx="265758" cy="26575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5023"/>
          </a:p>
        </p:txBody>
      </p:sp>
      <p:sp>
        <p:nvSpPr>
          <p:cNvPr id="22" name="TextBox 21"/>
          <p:cNvSpPr txBox="1"/>
          <p:nvPr/>
        </p:nvSpPr>
        <p:spPr>
          <a:xfrm>
            <a:off x="8069983" y="6515211"/>
            <a:ext cx="1074333" cy="8653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5023" dirty="0" err="1">
                <a:solidFill>
                  <a:schemeClr val="accent1"/>
                </a:solidFill>
              </a:rPr>
              <a:t>pM</a:t>
            </a:r>
            <a:endParaRPr lang="en-GB" sz="5023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7800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/>
          <p:cNvSpPr txBox="1"/>
          <p:nvPr/>
        </p:nvSpPr>
        <p:spPr>
          <a:xfrm>
            <a:off x="12132549" y="10239581"/>
            <a:ext cx="1781316" cy="410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67" dirty="0"/>
              <a:t>Thread x,1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713600" y="10239581"/>
            <a:ext cx="1781316" cy="410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67" dirty="0"/>
              <a:t>Thread 2,1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238509" y="10239581"/>
            <a:ext cx="1781316" cy="410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67" dirty="0"/>
              <a:t>Thread 1,1</a:t>
            </a:r>
          </a:p>
        </p:txBody>
      </p:sp>
      <p:sp>
        <p:nvSpPr>
          <p:cNvPr id="4" name="Rectangle 3"/>
          <p:cNvSpPr/>
          <p:nvPr/>
        </p:nvSpPr>
        <p:spPr>
          <a:xfrm>
            <a:off x="6909628" y="5669526"/>
            <a:ext cx="4232968" cy="80457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5023" dirty="0"/>
              <a:t>Coordinator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3937644" y="7214328"/>
            <a:ext cx="10097247" cy="0"/>
          </a:xfrm>
          <a:prstGeom prst="line">
            <a:avLst/>
          </a:prstGeom>
          <a:ln w="44450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065737" y="6665871"/>
            <a:ext cx="3510448" cy="8653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5023" dirty="0"/>
              <a:t>Main Thread</a:t>
            </a:r>
          </a:p>
        </p:txBody>
      </p:sp>
      <p:sp>
        <p:nvSpPr>
          <p:cNvPr id="8" name="Rectangle 7"/>
          <p:cNvSpPr/>
          <p:nvPr/>
        </p:nvSpPr>
        <p:spPr>
          <a:xfrm>
            <a:off x="4146631" y="8505142"/>
            <a:ext cx="1954761" cy="13359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5023" dirty="0"/>
              <a:t>Feedback Module 1</a:t>
            </a:r>
          </a:p>
        </p:txBody>
      </p:sp>
      <p:sp>
        <p:nvSpPr>
          <p:cNvPr id="9" name="Rectangle 8"/>
          <p:cNvSpPr/>
          <p:nvPr/>
        </p:nvSpPr>
        <p:spPr>
          <a:xfrm>
            <a:off x="12131612" y="8474203"/>
            <a:ext cx="1954761" cy="13359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5023" dirty="0"/>
              <a:t>Feedback Module x</a:t>
            </a:r>
          </a:p>
        </p:txBody>
      </p:sp>
      <p:sp>
        <p:nvSpPr>
          <p:cNvPr id="10" name="Rectangle 9"/>
          <p:cNvSpPr/>
          <p:nvPr/>
        </p:nvSpPr>
        <p:spPr>
          <a:xfrm>
            <a:off x="6599221" y="8505142"/>
            <a:ext cx="1954761" cy="13359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5023" dirty="0"/>
              <a:t>Feedback Module 2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6386285" y="8237944"/>
            <a:ext cx="13242" cy="3403250"/>
          </a:xfrm>
          <a:prstGeom prst="line">
            <a:avLst/>
          </a:prstGeom>
          <a:ln w="44450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8755603" y="8237946"/>
            <a:ext cx="19389" cy="3403250"/>
          </a:xfrm>
          <a:prstGeom prst="line">
            <a:avLst/>
          </a:prstGeom>
          <a:ln w="44450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017251" y="9765189"/>
            <a:ext cx="2334461" cy="16382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5023" dirty="0"/>
              <a:t>Thread 1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467029" y="9739875"/>
            <a:ext cx="2334461" cy="16382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5023" dirty="0"/>
              <a:t>Thread 2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1931918" y="9723000"/>
            <a:ext cx="2376650" cy="16382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5023" dirty="0"/>
              <a:t>Thread x 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9366823" y="9011410"/>
            <a:ext cx="1940696" cy="0"/>
          </a:xfrm>
          <a:prstGeom prst="line">
            <a:avLst/>
          </a:prstGeom>
          <a:ln w="44450">
            <a:solidFill>
              <a:schemeClr val="bg2">
                <a:lumMod val="9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9366823" y="9362986"/>
            <a:ext cx="1940696" cy="0"/>
          </a:xfrm>
          <a:prstGeom prst="line">
            <a:avLst/>
          </a:prstGeom>
          <a:ln w="44450">
            <a:solidFill>
              <a:schemeClr val="bg2">
                <a:lumMod val="9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9380886" y="9714561"/>
            <a:ext cx="1940696" cy="0"/>
          </a:xfrm>
          <a:prstGeom prst="line">
            <a:avLst/>
          </a:prstGeom>
          <a:ln w="44450">
            <a:solidFill>
              <a:schemeClr val="bg2">
                <a:lumMod val="9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11805151" y="8237735"/>
            <a:ext cx="19389" cy="3403250"/>
          </a:xfrm>
          <a:prstGeom prst="line">
            <a:avLst/>
          </a:prstGeom>
          <a:ln w="44450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4215072" y="10271969"/>
            <a:ext cx="1814129" cy="0"/>
          </a:xfrm>
          <a:prstGeom prst="line">
            <a:avLst/>
          </a:prstGeom>
          <a:ln w="44450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6661369" y="10271963"/>
            <a:ext cx="1814129" cy="0"/>
          </a:xfrm>
          <a:prstGeom prst="line">
            <a:avLst/>
          </a:prstGeom>
          <a:ln w="44450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12136577" y="10271265"/>
            <a:ext cx="1814129" cy="0"/>
          </a:xfrm>
          <a:prstGeom prst="line">
            <a:avLst/>
          </a:prstGeom>
          <a:ln w="44450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4466927" y="10632494"/>
            <a:ext cx="1337265" cy="87275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067" dirty="0"/>
              <a:t>Module 1 Tasks</a:t>
            </a:r>
          </a:p>
        </p:txBody>
      </p:sp>
      <p:sp>
        <p:nvSpPr>
          <p:cNvPr id="31" name="Rectangle 30"/>
          <p:cNvSpPr/>
          <p:nvPr/>
        </p:nvSpPr>
        <p:spPr>
          <a:xfrm>
            <a:off x="6876391" y="10632494"/>
            <a:ext cx="1337265" cy="87275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067" dirty="0"/>
              <a:t>Module 2 Tasks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2389094" y="10632494"/>
            <a:ext cx="1337265" cy="87275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067" dirty="0"/>
              <a:t>Module x Tasks</a:t>
            </a:r>
          </a:p>
        </p:txBody>
      </p:sp>
      <p:cxnSp>
        <p:nvCxnSpPr>
          <p:cNvPr id="42" name="Straight Connector 41"/>
          <p:cNvCxnSpPr/>
          <p:nvPr/>
        </p:nvCxnSpPr>
        <p:spPr>
          <a:xfrm>
            <a:off x="3896309" y="8111377"/>
            <a:ext cx="10097247" cy="0"/>
          </a:xfrm>
          <a:prstGeom prst="line">
            <a:avLst/>
          </a:prstGeom>
          <a:ln w="44450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714163" y="7425274"/>
            <a:ext cx="4393639" cy="8653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5023" dirty="0"/>
              <a:t>Shared Memory</a:t>
            </a:r>
          </a:p>
        </p:txBody>
      </p:sp>
      <p:sp>
        <p:nvSpPr>
          <p:cNvPr id="49" name="Right Arrow 48"/>
          <p:cNvSpPr/>
          <p:nvPr/>
        </p:nvSpPr>
        <p:spPr>
          <a:xfrm rot="5400000">
            <a:off x="8738666" y="5074783"/>
            <a:ext cx="592522" cy="3808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5023"/>
          </a:p>
        </p:txBody>
      </p:sp>
      <p:sp>
        <p:nvSpPr>
          <p:cNvPr id="50" name="TextBox 49"/>
          <p:cNvSpPr txBox="1"/>
          <p:nvPr/>
        </p:nvSpPr>
        <p:spPr>
          <a:xfrm>
            <a:off x="9247499" y="5039673"/>
            <a:ext cx="1565300" cy="3650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772" dirty="0"/>
              <a:t>Telemetry data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9641605" y="6495583"/>
            <a:ext cx="1565300" cy="3650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772" dirty="0"/>
              <a:t>Telemetry data</a:t>
            </a:r>
          </a:p>
        </p:txBody>
      </p:sp>
      <p:cxnSp>
        <p:nvCxnSpPr>
          <p:cNvPr id="54" name="Straight Arrow Connector 53"/>
          <p:cNvCxnSpPr>
            <a:stCxn id="44" idx="2"/>
            <a:endCxn id="10" idx="0"/>
          </p:cNvCxnSpPr>
          <p:nvPr/>
        </p:nvCxnSpPr>
        <p:spPr>
          <a:xfrm flipH="1">
            <a:off x="7576601" y="7825985"/>
            <a:ext cx="2069093" cy="679157"/>
          </a:xfrm>
          <a:prstGeom prst="straightConnector1">
            <a:avLst/>
          </a:prstGeom>
          <a:ln w="1587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44" idx="2"/>
            <a:endCxn id="8" idx="0"/>
          </p:cNvCxnSpPr>
          <p:nvPr/>
        </p:nvCxnSpPr>
        <p:spPr>
          <a:xfrm flipH="1">
            <a:off x="5124011" y="7825985"/>
            <a:ext cx="4521683" cy="679157"/>
          </a:xfrm>
          <a:prstGeom prst="straightConnector1">
            <a:avLst/>
          </a:prstGeom>
          <a:ln w="1587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44" idx="2"/>
            <a:endCxn id="9" idx="0"/>
          </p:cNvCxnSpPr>
          <p:nvPr/>
        </p:nvCxnSpPr>
        <p:spPr>
          <a:xfrm>
            <a:off x="9645695" y="7825984"/>
            <a:ext cx="3463298" cy="648219"/>
          </a:xfrm>
          <a:prstGeom prst="straightConnector1">
            <a:avLst/>
          </a:prstGeom>
          <a:ln w="1587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6919683" y="6242275"/>
            <a:ext cx="4204165" cy="2154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24" dirty="0"/>
              <a:t>New Feedback</a:t>
            </a:r>
          </a:p>
        </p:txBody>
      </p:sp>
      <p:cxnSp>
        <p:nvCxnSpPr>
          <p:cNvPr id="72" name="Straight Arrow Connector 71"/>
          <p:cNvCxnSpPr>
            <a:stCxn id="8" idx="0"/>
            <a:endCxn id="64" idx="2"/>
          </p:cNvCxnSpPr>
          <p:nvPr/>
        </p:nvCxnSpPr>
        <p:spPr>
          <a:xfrm flipV="1">
            <a:off x="5124011" y="6457737"/>
            <a:ext cx="3897755" cy="2047404"/>
          </a:xfrm>
          <a:prstGeom prst="straightConnector1">
            <a:avLst/>
          </a:prstGeom>
          <a:ln w="15875">
            <a:solidFill>
              <a:schemeClr val="accent4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10" idx="0"/>
            <a:endCxn id="64" idx="2"/>
          </p:cNvCxnSpPr>
          <p:nvPr/>
        </p:nvCxnSpPr>
        <p:spPr>
          <a:xfrm flipV="1">
            <a:off x="7576602" y="6457737"/>
            <a:ext cx="1445164" cy="2047404"/>
          </a:xfrm>
          <a:prstGeom prst="straightConnector1">
            <a:avLst/>
          </a:prstGeom>
          <a:ln w="15875">
            <a:solidFill>
              <a:schemeClr val="accent4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9" idx="0"/>
            <a:endCxn id="64" idx="2"/>
          </p:cNvCxnSpPr>
          <p:nvPr/>
        </p:nvCxnSpPr>
        <p:spPr>
          <a:xfrm flipH="1" flipV="1">
            <a:off x="9021766" y="6457738"/>
            <a:ext cx="4087227" cy="2016465"/>
          </a:xfrm>
          <a:prstGeom prst="straightConnector1">
            <a:avLst/>
          </a:prstGeom>
          <a:ln w="15875">
            <a:solidFill>
              <a:schemeClr val="accent4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ight Arrow 50"/>
          <p:cNvSpPr/>
          <p:nvPr/>
        </p:nvSpPr>
        <p:spPr>
          <a:xfrm rot="5400000">
            <a:off x="9199928" y="6838291"/>
            <a:ext cx="838165" cy="3808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5023"/>
          </a:p>
        </p:txBody>
      </p:sp>
      <p:sp>
        <p:nvSpPr>
          <p:cNvPr id="44" name="Flowchart: Document 43"/>
          <p:cNvSpPr/>
          <p:nvPr/>
        </p:nvSpPr>
        <p:spPr>
          <a:xfrm>
            <a:off x="8537698" y="7471386"/>
            <a:ext cx="2215992" cy="379701"/>
          </a:xfrm>
          <a:prstGeom prst="flowChart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772" dirty="0"/>
              <a:t>New Telemetry Data</a:t>
            </a:r>
          </a:p>
        </p:txBody>
      </p:sp>
    </p:spTree>
    <p:extLst>
      <p:ext uri="{BB962C8B-B14F-4D97-AF65-F5344CB8AC3E}">
        <p14:creationId xmlns:p14="http://schemas.microsoft.com/office/powerpoint/2010/main" val="2132219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Document 3"/>
          <p:cNvSpPr/>
          <p:nvPr/>
        </p:nvSpPr>
        <p:spPr>
          <a:xfrm>
            <a:off x="8645210" y="4409281"/>
            <a:ext cx="914400" cy="612648"/>
          </a:xfrm>
          <a:prstGeom prst="flowChart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200" dirty="0"/>
              <a:t>Telemetry</a:t>
            </a:r>
          </a:p>
        </p:txBody>
      </p:sp>
      <p:sp>
        <p:nvSpPr>
          <p:cNvPr id="5" name="Flowchart: Decision 4"/>
          <p:cNvSpPr/>
          <p:nvPr/>
        </p:nvSpPr>
        <p:spPr>
          <a:xfrm>
            <a:off x="6580333" y="5314718"/>
            <a:ext cx="1541931" cy="932329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200" dirty="0"/>
              <a:t>Is analysing?</a:t>
            </a:r>
          </a:p>
        </p:txBody>
      </p:sp>
      <p:sp>
        <p:nvSpPr>
          <p:cNvPr id="6" name="Flowchart: Process 5"/>
          <p:cNvSpPr/>
          <p:nvPr/>
        </p:nvSpPr>
        <p:spPr>
          <a:xfrm>
            <a:off x="5259664" y="5476350"/>
            <a:ext cx="914400" cy="612648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200" dirty="0"/>
              <a:t>Discard telemetry</a:t>
            </a:r>
          </a:p>
        </p:txBody>
      </p:sp>
      <p:sp>
        <p:nvSpPr>
          <p:cNvPr id="7" name="Flowchart: Process 6"/>
          <p:cNvSpPr/>
          <p:nvPr/>
        </p:nvSpPr>
        <p:spPr>
          <a:xfrm>
            <a:off x="10454990" y="6609045"/>
            <a:ext cx="914400" cy="612648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200" dirty="0"/>
              <a:t>Store telemetry</a:t>
            </a:r>
          </a:p>
        </p:txBody>
      </p:sp>
      <p:sp>
        <p:nvSpPr>
          <p:cNvPr id="8" name="Flowchart: Decision 7"/>
          <p:cNvSpPr/>
          <p:nvPr/>
        </p:nvSpPr>
        <p:spPr>
          <a:xfrm>
            <a:off x="8456951" y="5314718"/>
            <a:ext cx="1335741" cy="932329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200" dirty="0" smtClean="0"/>
              <a:t>Event started ?</a:t>
            </a:r>
            <a:endParaRPr lang="en-GB" sz="1200" dirty="0"/>
          </a:p>
        </p:txBody>
      </p:sp>
      <p:sp>
        <p:nvSpPr>
          <p:cNvPr id="9" name="Flowchart: Decision 8"/>
          <p:cNvSpPr/>
          <p:nvPr/>
        </p:nvSpPr>
        <p:spPr>
          <a:xfrm>
            <a:off x="10141225" y="5310723"/>
            <a:ext cx="1541931" cy="932329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200" dirty="0"/>
              <a:t>Is analysing?</a:t>
            </a:r>
          </a:p>
        </p:txBody>
      </p:sp>
      <p:cxnSp>
        <p:nvCxnSpPr>
          <p:cNvPr id="10" name="Straight Arrow Connector 9"/>
          <p:cNvCxnSpPr>
            <a:stCxn id="4" idx="2"/>
            <a:endCxn id="8" idx="0"/>
          </p:cNvCxnSpPr>
          <p:nvPr/>
        </p:nvCxnSpPr>
        <p:spPr>
          <a:xfrm>
            <a:off x="9102411" y="4981427"/>
            <a:ext cx="22411" cy="333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8" idx="1"/>
            <a:endCxn id="5" idx="3"/>
          </p:cNvCxnSpPr>
          <p:nvPr/>
        </p:nvCxnSpPr>
        <p:spPr>
          <a:xfrm flipH="1">
            <a:off x="8122264" y="5780883"/>
            <a:ext cx="3346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1019226" y="6190000"/>
            <a:ext cx="3895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yes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153162" y="5502433"/>
            <a:ext cx="3465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no</a:t>
            </a:r>
          </a:p>
        </p:txBody>
      </p:sp>
      <p:cxnSp>
        <p:nvCxnSpPr>
          <p:cNvPr id="14" name="Straight Arrow Connector 13"/>
          <p:cNvCxnSpPr>
            <a:stCxn id="5" idx="1"/>
            <a:endCxn id="6" idx="3"/>
          </p:cNvCxnSpPr>
          <p:nvPr/>
        </p:nvCxnSpPr>
        <p:spPr>
          <a:xfrm flipH="1">
            <a:off x="6174064" y="5780883"/>
            <a:ext cx="406269" cy="17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244564" y="5499988"/>
            <a:ext cx="3465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no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383611" y="6251121"/>
            <a:ext cx="3895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yes</a:t>
            </a:r>
          </a:p>
        </p:txBody>
      </p:sp>
      <p:sp>
        <p:nvSpPr>
          <p:cNvPr id="17" name="Flowchart: Process 16"/>
          <p:cNvSpPr/>
          <p:nvPr/>
        </p:nvSpPr>
        <p:spPr>
          <a:xfrm>
            <a:off x="6888311" y="6609045"/>
            <a:ext cx="914400" cy="612648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200" dirty="0"/>
              <a:t>Stop analysis</a:t>
            </a:r>
          </a:p>
        </p:txBody>
      </p:sp>
      <p:cxnSp>
        <p:nvCxnSpPr>
          <p:cNvPr id="18" name="Straight Arrow Connector 17"/>
          <p:cNvCxnSpPr>
            <a:stCxn id="5" idx="2"/>
            <a:endCxn id="17" idx="0"/>
          </p:cNvCxnSpPr>
          <p:nvPr/>
        </p:nvCxnSpPr>
        <p:spPr>
          <a:xfrm flipH="1">
            <a:off x="7345511" y="6247047"/>
            <a:ext cx="5788" cy="361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3"/>
            <a:endCxn id="9" idx="1"/>
          </p:cNvCxnSpPr>
          <p:nvPr/>
        </p:nvCxnSpPr>
        <p:spPr>
          <a:xfrm flipV="1">
            <a:off x="9792692" y="5776888"/>
            <a:ext cx="348533" cy="39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9731896" y="5499989"/>
            <a:ext cx="3895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yes</a:t>
            </a:r>
          </a:p>
        </p:txBody>
      </p:sp>
      <p:sp>
        <p:nvSpPr>
          <p:cNvPr id="21" name="Flowchart: Process 20"/>
          <p:cNvSpPr/>
          <p:nvPr/>
        </p:nvSpPr>
        <p:spPr>
          <a:xfrm>
            <a:off x="12124603" y="5468641"/>
            <a:ext cx="914400" cy="612648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200" dirty="0"/>
              <a:t>Start analysis</a:t>
            </a:r>
          </a:p>
        </p:txBody>
      </p:sp>
      <p:cxnSp>
        <p:nvCxnSpPr>
          <p:cNvPr id="22" name="Straight Arrow Connector 21"/>
          <p:cNvCxnSpPr>
            <a:stCxn id="9" idx="3"/>
            <a:endCxn id="21" idx="1"/>
          </p:cNvCxnSpPr>
          <p:nvPr/>
        </p:nvCxnSpPr>
        <p:spPr>
          <a:xfrm flipV="1">
            <a:off x="11683156" y="5774965"/>
            <a:ext cx="441447" cy="1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1656262" y="5502433"/>
            <a:ext cx="3465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no</a:t>
            </a:r>
          </a:p>
        </p:txBody>
      </p:sp>
      <p:cxnSp>
        <p:nvCxnSpPr>
          <p:cNvPr id="24" name="Straight Arrow Connector 23"/>
          <p:cNvCxnSpPr>
            <a:stCxn id="9" idx="2"/>
            <a:endCxn id="7" idx="0"/>
          </p:cNvCxnSpPr>
          <p:nvPr/>
        </p:nvCxnSpPr>
        <p:spPr>
          <a:xfrm flipH="1">
            <a:off x="10912190" y="6243052"/>
            <a:ext cx="1" cy="3659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21" idx="3"/>
            <a:endCxn id="7" idx="3"/>
          </p:cNvCxnSpPr>
          <p:nvPr/>
        </p:nvCxnSpPr>
        <p:spPr>
          <a:xfrm flipH="1">
            <a:off x="11369390" y="5774965"/>
            <a:ext cx="1669613" cy="1140404"/>
          </a:xfrm>
          <a:prstGeom prst="bentConnector3">
            <a:avLst>
              <a:gd name="adj1" fmla="val -1369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3071816" y="14166995"/>
            <a:ext cx="1129553" cy="52891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200" dirty="0"/>
              <a:t>Analyse Stopped</a:t>
            </a:r>
          </a:p>
        </p:txBody>
      </p:sp>
      <p:sp>
        <p:nvSpPr>
          <p:cNvPr id="27" name="Oval 26"/>
          <p:cNvSpPr/>
          <p:nvPr/>
        </p:nvSpPr>
        <p:spPr>
          <a:xfrm>
            <a:off x="5006833" y="14134667"/>
            <a:ext cx="1200728" cy="52891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200" dirty="0"/>
              <a:t>Analysing Telemetry</a:t>
            </a:r>
          </a:p>
        </p:txBody>
      </p:sp>
      <p:cxnSp>
        <p:nvCxnSpPr>
          <p:cNvPr id="28" name="Curved Connector 27"/>
          <p:cNvCxnSpPr>
            <a:stCxn id="26" idx="0"/>
            <a:endCxn id="27" idx="0"/>
          </p:cNvCxnSpPr>
          <p:nvPr/>
        </p:nvCxnSpPr>
        <p:spPr>
          <a:xfrm rot="5400000" flipH="1" flipV="1">
            <a:off x="4605730" y="13165530"/>
            <a:ext cx="32328" cy="1970605"/>
          </a:xfrm>
          <a:prstGeom prst="curvedConnector3">
            <a:avLst>
              <a:gd name="adj1" fmla="val 80712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099497" y="13658729"/>
            <a:ext cx="11349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Started braking</a:t>
            </a:r>
          </a:p>
        </p:txBody>
      </p:sp>
      <p:cxnSp>
        <p:nvCxnSpPr>
          <p:cNvPr id="34" name="Curved Connector 33"/>
          <p:cNvCxnSpPr>
            <a:stCxn id="27" idx="4"/>
            <a:endCxn id="26" idx="4"/>
          </p:cNvCxnSpPr>
          <p:nvPr/>
        </p:nvCxnSpPr>
        <p:spPr>
          <a:xfrm rot="5400000">
            <a:off x="4605731" y="13694448"/>
            <a:ext cx="32328" cy="1970605"/>
          </a:xfrm>
          <a:prstGeom prst="curvedConnector3">
            <a:avLst>
              <a:gd name="adj1" fmla="val 80712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030225" y="15030329"/>
            <a:ext cx="12011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Stopped braking</a:t>
            </a:r>
          </a:p>
        </p:txBody>
      </p:sp>
    </p:spTree>
    <p:extLst>
      <p:ext uri="{BB962C8B-B14F-4D97-AF65-F5344CB8AC3E}">
        <p14:creationId xmlns:p14="http://schemas.microsoft.com/office/powerpoint/2010/main" val="24817026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ectangle 79"/>
          <p:cNvSpPr/>
          <p:nvPr/>
        </p:nvSpPr>
        <p:spPr>
          <a:xfrm>
            <a:off x="1768900" y="152946"/>
            <a:ext cx="3657600" cy="467614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Rectangle 80"/>
          <p:cNvSpPr/>
          <p:nvPr/>
        </p:nvSpPr>
        <p:spPr>
          <a:xfrm>
            <a:off x="196704" y="670755"/>
            <a:ext cx="1273956" cy="3447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400"/>
          </a:p>
        </p:txBody>
      </p:sp>
      <p:sp>
        <p:nvSpPr>
          <p:cNvPr id="82" name="TextBox 81"/>
          <p:cNvSpPr txBox="1"/>
          <p:nvPr/>
        </p:nvSpPr>
        <p:spPr>
          <a:xfrm>
            <a:off x="208890" y="681474"/>
            <a:ext cx="12617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Sim racing game</a:t>
            </a:r>
            <a:endParaRPr lang="en-GB" sz="1200" dirty="0"/>
          </a:p>
        </p:txBody>
      </p:sp>
      <p:sp>
        <p:nvSpPr>
          <p:cNvPr id="83" name="Rectangle 82"/>
          <p:cNvSpPr/>
          <p:nvPr/>
        </p:nvSpPr>
        <p:spPr>
          <a:xfrm>
            <a:off x="201626" y="1900043"/>
            <a:ext cx="1269033" cy="34469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400"/>
          </a:p>
        </p:txBody>
      </p:sp>
      <p:sp>
        <p:nvSpPr>
          <p:cNvPr id="84" name="TextBox 83"/>
          <p:cNvSpPr txBox="1"/>
          <p:nvPr/>
        </p:nvSpPr>
        <p:spPr>
          <a:xfrm>
            <a:off x="201626" y="1905581"/>
            <a:ext cx="12690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Sim Racing Rig</a:t>
            </a:r>
            <a:endParaRPr lang="en-GB" sz="1200" dirty="0"/>
          </a:p>
        </p:txBody>
      </p:sp>
      <p:sp>
        <p:nvSpPr>
          <p:cNvPr id="85" name="Right Arrow 84"/>
          <p:cNvSpPr/>
          <p:nvPr/>
        </p:nvSpPr>
        <p:spPr>
          <a:xfrm rot="5400000">
            <a:off x="413118" y="1324949"/>
            <a:ext cx="685124" cy="190888"/>
          </a:xfrm>
          <a:prstGeom prst="rightArrow">
            <a:avLst>
              <a:gd name="adj1" fmla="val 27725"/>
              <a:gd name="adj2" fmla="val 711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6" name="TextBox 85"/>
          <p:cNvSpPr txBox="1"/>
          <p:nvPr/>
        </p:nvSpPr>
        <p:spPr>
          <a:xfrm>
            <a:off x="113136" y="1210591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900" dirty="0" smtClean="0"/>
              <a:t>Force </a:t>
            </a:r>
          </a:p>
          <a:p>
            <a:pPr algn="ctr"/>
            <a:r>
              <a:rPr lang="en-GB" sz="900" dirty="0" smtClean="0"/>
              <a:t>Feedback</a:t>
            </a:r>
            <a:endParaRPr lang="en-GB" sz="900" dirty="0"/>
          </a:p>
        </p:txBody>
      </p:sp>
      <p:sp>
        <p:nvSpPr>
          <p:cNvPr id="87" name="Right Arrow 86"/>
          <p:cNvSpPr/>
          <p:nvPr/>
        </p:nvSpPr>
        <p:spPr>
          <a:xfrm rot="16200000">
            <a:off x="704370" y="1334173"/>
            <a:ext cx="666677" cy="190888"/>
          </a:xfrm>
          <a:prstGeom prst="rightArrow">
            <a:avLst>
              <a:gd name="adj1" fmla="val 27725"/>
              <a:gd name="adj2" fmla="val 711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8" name="TextBox 87"/>
          <p:cNvSpPr txBox="1"/>
          <p:nvPr/>
        </p:nvSpPr>
        <p:spPr>
          <a:xfrm>
            <a:off x="1079599" y="1304369"/>
            <a:ext cx="57900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900" dirty="0" smtClean="0"/>
              <a:t>Controls</a:t>
            </a:r>
            <a:endParaRPr lang="en-GB" sz="900" dirty="0"/>
          </a:p>
        </p:txBody>
      </p:sp>
      <p:sp>
        <p:nvSpPr>
          <p:cNvPr id="89" name="TextBox 88"/>
          <p:cNvSpPr txBox="1"/>
          <p:nvPr/>
        </p:nvSpPr>
        <p:spPr>
          <a:xfrm>
            <a:off x="1768900" y="122193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err="1" smtClean="0"/>
              <a:t>TeAR</a:t>
            </a:r>
            <a:endParaRPr lang="en-GB" dirty="0" smtClean="0"/>
          </a:p>
        </p:txBody>
      </p:sp>
      <p:sp>
        <p:nvSpPr>
          <p:cNvPr id="90" name="Rectangle 89"/>
          <p:cNvSpPr/>
          <p:nvPr/>
        </p:nvSpPr>
        <p:spPr>
          <a:xfrm>
            <a:off x="1945711" y="598585"/>
            <a:ext cx="1340270" cy="7419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Telemetry Input Interface</a:t>
            </a:r>
            <a:endParaRPr lang="en-GB" sz="1400" dirty="0"/>
          </a:p>
        </p:txBody>
      </p:sp>
      <p:sp>
        <p:nvSpPr>
          <p:cNvPr id="91" name="Rectangle 90"/>
          <p:cNvSpPr/>
          <p:nvPr/>
        </p:nvSpPr>
        <p:spPr>
          <a:xfrm>
            <a:off x="1930321" y="2122875"/>
            <a:ext cx="1340270" cy="13935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400" dirty="0"/>
          </a:p>
        </p:txBody>
      </p:sp>
      <p:sp>
        <p:nvSpPr>
          <p:cNvPr id="92" name="TextBox 91"/>
          <p:cNvSpPr txBox="1"/>
          <p:nvPr/>
        </p:nvSpPr>
        <p:spPr>
          <a:xfrm>
            <a:off x="1930321" y="2216036"/>
            <a:ext cx="1340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smtClean="0"/>
              <a:t>Processing</a:t>
            </a:r>
            <a:endParaRPr lang="en-GB" dirty="0" smtClean="0"/>
          </a:p>
        </p:txBody>
      </p:sp>
      <p:sp>
        <p:nvSpPr>
          <p:cNvPr id="93" name="Rectangle 92"/>
          <p:cNvSpPr/>
          <p:nvPr/>
        </p:nvSpPr>
        <p:spPr>
          <a:xfrm>
            <a:off x="2067732" y="2523813"/>
            <a:ext cx="1088135" cy="84349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Telemetry Consumers</a:t>
            </a:r>
            <a:endParaRPr lang="en-GB" sz="1400" dirty="0"/>
          </a:p>
        </p:txBody>
      </p:sp>
      <p:sp>
        <p:nvSpPr>
          <p:cNvPr id="94" name="Rectangle 93"/>
          <p:cNvSpPr/>
          <p:nvPr/>
        </p:nvSpPr>
        <p:spPr>
          <a:xfrm>
            <a:off x="1930321" y="4087374"/>
            <a:ext cx="1340270" cy="50971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Output Interface</a:t>
            </a:r>
            <a:endParaRPr lang="en-GB" sz="1400" dirty="0"/>
          </a:p>
        </p:txBody>
      </p:sp>
      <p:sp>
        <p:nvSpPr>
          <p:cNvPr id="95" name="Flowchart: Multidocument 94"/>
          <p:cNvSpPr/>
          <p:nvPr/>
        </p:nvSpPr>
        <p:spPr>
          <a:xfrm>
            <a:off x="4273306" y="590336"/>
            <a:ext cx="1004101" cy="811856"/>
          </a:xfrm>
          <a:prstGeom prst="flowChartMulti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Supporting Files</a:t>
            </a:r>
            <a:endParaRPr lang="en-GB" sz="1200" dirty="0"/>
          </a:p>
        </p:txBody>
      </p:sp>
      <p:pic>
        <p:nvPicPr>
          <p:cNvPr id="96" name="Picture 6" descr="http://static1.squarespace.com/static/54e9737fe4b07c3f655e6242/54eb2a8de4b0904aceb70ecd/55a25168e4b02ee06b2a48d6/1436701032324/withaudio.png?format=750w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70704" y="4029045"/>
            <a:ext cx="536763" cy="560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7" name="Rectangle 96"/>
          <p:cNvSpPr/>
          <p:nvPr/>
        </p:nvSpPr>
        <p:spPr>
          <a:xfrm>
            <a:off x="4075070" y="2642326"/>
            <a:ext cx="1197924" cy="24303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Car Position</a:t>
            </a:r>
            <a:endParaRPr lang="en-GB" sz="1200" dirty="0"/>
          </a:p>
        </p:txBody>
      </p:sp>
      <p:sp>
        <p:nvSpPr>
          <p:cNvPr id="98" name="Rectangle 97"/>
          <p:cNvSpPr/>
          <p:nvPr/>
        </p:nvSpPr>
        <p:spPr>
          <a:xfrm>
            <a:off x="4062822" y="2928235"/>
            <a:ext cx="1210172" cy="24303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Car Handling</a:t>
            </a:r>
            <a:endParaRPr lang="en-GB" sz="1200" dirty="0"/>
          </a:p>
        </p:txBody>
      </p:sp>
      <p:sp>
        <p:nvSpPr>
          <p:cNvPr id="99" name="Rectangle 98"/>
          <p:cNvSpPr/>
          <p:nvPr/>
        </p:nvSpPr>
        <p:spPr>
          <a:xfrm>
            <a:off x="4062822" y="3240798"/>
            <a:ext cx="1210172" cy="24303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Gear Shifting</a:t>
            </a:r>
            <a:endParaRPr lang="en-GB" sz="1200" dirty="0"/>
          </a:p>
        </p:txBody>
      </p:sp>
      <p:sp>
        <p:nvSpPr>
          <p:cNvPr id="100" name="Rectangle 99"/>
          <p:cNvSpPr/>
          <p:nvPr/>
        </p:nvSpPr>
        <p:spPr>
          <a:xfrm>
            <a:off x="4068007" y="2344325"/>
            <a:ext cx="1204987" cy="24303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Logger</a:t>
            </a:r>
            <a:endParaRPr lang="en-GB" sz="1200" dirty="0"/>
          </a:p>
        </p:txBody>
      </p:sp>
      <p:sp>
        <p:nvSpPr>
          <p:cNvPr id="101" name="Right Arrow 100"/>
          <p:cNvSpPr/>
          <p:nvPr/>
        </p:nvSpPr>
        <p:spPr>
          <a:xfrm>
            <a:off x="1546644" y="758028"/>
            <a:ext cx="482696" cy="190888"/>
          </a:xfrm>
          <a:prstGeom prst="rightArrow">
            <a:avLst>
              <a:gd name="adj1" fmla="val 27725"/>
              <a:gd name="adj2" fmla="val 711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2" name="Right Arrow 101"/>
          <p:cNvSpPr/>
          <p:nvPr/>
        </p:nvSpPr>
        <p:spPr>
          <a:xfrm rot="5400000">
            <a:off x="2308691" y="1641553"/>
            <a:ext cx="583530" cy="190888"/>
          </a:xfrm>
          <a:prstGeom prst="rightArrow">
            <a:avLst>
              <a:gd name="adj1" fmla="val 27725"/>
              <a:gd name="adj2" fmla="val 711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3" name="TextBox 102"/>
          <p:cNvSpPr txBox="1"/>
          <p:nvPr/>
        </p:nvSpPr>
        <p:spPr>
          <a:xfrm>
            <a:off x="2029339" y="3617344"/>
            <a:ext cx="739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900" dirty="0" smtClean="0"/>
              <a:t>Feedback </a:t>
            </a:r>
          </a:p>
          <a:p>
            <a:pPr algn="ctr"/>
            <a:r>
              <a:rPr lang="en-GB" sz="900" dirty="0" smtClean="0"/>
              <a:t>Instructions</a:t>
            </a:r>
            <a:endParaRPr lang="en-GB" sz="900" dirty="0"/>
          </a:p>
        </p:txBody>
      </p:sp>
      <p:sp>
        <p:nvSpPr>
          <p:cNvPr id="104" name="Right Arrow 103"/>
          <p:cNvSpPr/>
          <p:nvPr/>
        </p:nvSpPr>
        <p:spPr>
          <a:xfrm>
            <a:off x="3197927" y="2760609"/>
            <a:ext cx="755654" cy="190888"/>
          </a:xfrm>
          <a:prstGeom prst="rightArrow">
            <a:avLst>
              <a:gd name="adj1" fmla="val 27725"/>
              <a:gd name="adj2" fmla="val 711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5" name="Right Arrow 104"/>
          <p:cNvSpPr/>
          <p:nvPr/>
        </p:nvSpPr>
        <p:spPr>
          <a:xfrm>
            <a:off x="3197927" y="2966858"/>
            <a:ext cx="755654" cy="190888"/>
          </a:xfrm>
          <a:prstGeom prst="rightArrow">
            <a:avLst>
              <a:gd name="adj1" fmla="val 27725"/>
              <a:gd name="adj2" fmla="val 711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6" name="Right Arrow 105"/>
          <p:cNvSpPr/>
          <p:nvPr/>
        </p:nvSpPr>
        <p:spPr>
          <a:xfrm>
            <a:off x="3197927" y="3191793"/>
            <a:ext cx="755654" cy="190888"/>
          </a:xfrm>
          <a:prstGeom prst="rightArrow">
            <a:avLst>
              <a:gd name="adj1" fmla="val 27725"/>
              <a:gd name="adj2" fmla="val 711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7" name="Right Arrow 106"/>
          <p:cNvSpPr/>
          <p:nvPr/>
        </p:nvSpPr>
        <p:spPr>
          <a:xfrm rot="10800000">
            <a:off x="3506207" y="781672"/>
            <a:ext cx="564955" cy="190888"/>
          </a:xfrm>
          <a:prstGeom prst="rightArrow">
            <a:avLst>
              <a:gd name="adj1" fmla="val 27725"/>
              <a:gd name="adj2" fmla="val 711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8" name="TextBox 107"/>
          <p:cNvSpPr txBox="1"/>
          <p:nvPr/>
        </p:nvSpPr>
        <p:spPr>
          <a:xfrm>
            <a:off x="3424123" y="555339"/>
            <a:ext cx="75052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900" dirty="0" smtClean="0"/>
              <a:t>Sections.csv</a:t>
            </a:r>
            <a:endParaRPr lang="en-GB" sz="900" dirty="0"/>
          </a:p>
        </p:txBody>
      </p:sp>
      <p:sp>
        <p:nvSpPr>
          <p:cNvPr id="109" name="TextBox 108"/>
          <p:cNvSpPr txBox="1"/>
          <p:nvPr/>
        </p:nvSpPr>
        <p:spPr>
          <a:xfrm>
            <a:off x="3404768" y="1309636"/>
            <a:ext cx="75533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900" dirty="0"/>
              <a:t>R</a:t>
            </a:r>
            <a:r>
              <a:rPr lang="en-GB" sz="900" dirty="0" smtClean="0"/>
              <a:t>aceline.csv</a:t>
            </a:r>
            <a:endParaRPr lang="en-GB" sz="900" dirty="0"/>
          </a:p>
        </p:txBody>
      </p:sp>
      <p:sp>
        <p:nvSpPr>
          <p:cNvPr id="110" name="Right Arrow 109"/>
          <p:cNvSpPr/>
          <p:nvPr/>
        </p:nvSpPr>
        <p:spPr>
          <a:xfrm rot="10800000">
            <a:off x="3527611" y="1083146"/>
            <a:ext cx="564955" cy="190888"/>
          </a:xfrm>
          <a:prstGeom prst="rightArrow">
            <a:avLst>
              <a:gd name="adj1" fmla="val 27725"/>
              <a:gd name="adj2" fmla="val 711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1" name="Right Arrow 110"/>
          <p:cNvSpPr/>
          <p:nvPr/>
        </p:nvSpPr>
        <p:spPr>
          <a:xfrm rot="5400000">
            <a:off x="2673070" y="3692740"/>
            <a:ext cx="408571" cy="190888"/>
          </a:xfrm>
          <a:prstGeom prst="rightArrow">
            <a:avLst>
              <a:gd name="adj1" fmla="val 27725"/>
              <a:gd name="adj2" fmla="val 711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2" name="TextBox 111"/>
          <p:cNvSpPr txBox="1"/>
          <p:nvPr/>
        </p:nvSpPr>
        <p:spPr>
          <a:xfrm>
            <a:off x="2665298" y="1537954"/>
            <a:ext cx="1210588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900" dirty="0" smtClean="0"/>
              <a:t>Telemetry </a:t>
            </a:r>
          </a:p>
          <a:p>
            <a:pPr algn="ctr"/>
            <a:r>
              <a:rPr lang="en-GB" sz="900" dirty="0" smtClean="0"/>
              <a:t>+ </a:t>
            </a:r>
          </a:p>
          <a:p>
            <a:pPr algn="ctr"/>
            <a:r>
              <a:rPr lang="en-GB" sz="900" dirty="0" smtClean="0"/>
              <a:t>Supporting Structures</a:t>
            </a:r>
            <a:endParaRPr lang="en-GB" sz="900" dirty="0"/>
          </a:p>
        </p:txBody>
      </p:sp>
      <p:sp>
        <p:nvSpPr>
          <p:cNvPr id="113" name="Flowchart: Multidocument 112"/>
          <p:cNvSpPr/>
          <p:nvPr/>
        </p:nvSpPr>
        <p:spPr>
          <a:xfrm>
            <a:off x="3936985" y="3996793"/>
            <a:ext cx="1006804" cy="735112"/>
          </a:xfrm>
          <a:prstGeom prst="flowChartMulti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Feedback Audio Files</a:t>
            </a:r>
            <a:endParaRPr lang="en-GB" sz="1200" dirty="0"/>
          </a:p>
        </p:txBody>
      </p:sp>
      <p:sp>
        <p:nvSpPr>
          <p:cNvPr id="114" name="Right Arrow 113"/>
          <p:cNvSpPr/>
          <p:nvPr/>
        </p:nvSpPr>
        <p:spPr>
          <a:xfrm rot="10800000">
            <a:off x="3356119" y="4268905"/>
            <a:ext cx="408571" cy="190888"/>
          </a:xfrm>
          <a:prstGeom prst="rightArrow">
            <a:avLst>
              <a:gd name="adj1" fmla="val 27725"/>
              <a:gd name="adj2" fmla="val 711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5" name="Right Arrow 114"/>
          <p:cNvSpPr/>
          <p:nvPr/>
        </p:nvSpPr>
        <p:spPr>
          <a:xfrm rot="10800000">
            <a:off x="1133153" y="4236611"/>
            <a:ext cx="692295" cy="190888"/>
          </a:xfrm>
          <a:prstGeom prst="rightArrow">
            <a:avLst>
              <a:gd name="adj1" fmla="val 27725"/>
              <a:gd name="adj2" fmla="val 711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6" name="TextBox 115"/>
          <p:cNvSpPr txBox="1"/>
          <p:nvPr/>
        </p:nvSpPr>
        <p:spPr>
          <a:xfrm>
            <a:off x="810093" y="4461560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900" dirty="0" smtClean="0"/>
              <a:t>Audio Feedback </a:t>
            </a:r>
          </a:p>
          <a:p>
            <a:pPr algn="ctr"/>
            <a:r>
              <a:rPr lang="en-GB" sz="900" dirty="0" smtClean="0"/>
              <a:t>Instructions</a:t>
            </a:r>
            <a:endParaRPr lang="en-GB" sz="900" dirty="0"/>
          </a:p>
        </p:txBody>
      </p:sp>
      <p:sp>
        <p:nvSpPr>
          <p:cNvPr id="117" name="Right Arrow 116"/>
          <p:cNvSpPr/>
          <p:nvPr/>
        </p:nvSpPr>
        <p:spPr>
          <a:xfrm>
            <a:off x="3204692" y="2539174"/>
            <a:ext cx="755654" cy="190888"/>
          </a:xfrm>
          <a:prstGeom prst="rightArrow">
            <a:avLst>
              <a:gd name="adj1" fmla="val 27725"/>
              <a:gd name="adj2" fmla="val 711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636654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7362" y="5362959"/>
            <a:ext cx="7784122" cy="5838092"/>
          </a:xfrm>
          <a:prstGeom prst="rect">
            <a:avLst/>
          </a:prstGeom>
        </p:spPr>
      </p:pic>
      <p:sp>
        <p:nvSpPr>
          <p:cNvPr id="5" name="Up Arrow 4"/>
          <p:cNvSpPr/>
          <p:nvPr/>
        </p:nvSpPr>
        <p:spPr>
          <a:xfrm>
            <a:off x="7620000" y="9436100"/>
            <a:ext cx="484632" cy="952500"/>
          </a:xfrm>
          <a:prstGeom prst="upArrow">
            <a:avLst>
              <a:gd name="adj1" fmla="val 34277"/>
              <a:gd name="adj2" fmla="val 4475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Up Arrow 5"/>
          <p:cNvSpPr/>
          <p:nvPr/>
        </p:nvSpPr>
        <p:spPr>
          <a:xfrm>
            <a:off x="8204200" y="9436100"/>
            <a:ext cx="484632" cy="952500"/>
          </a:xfrm>
          <a:prstGeom prst="upArrow">
            <a:avLst>
              <a:gd name="adj1" fmla="val 34277"/>
              <a:gd name="adj2" fmla="val 4475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Up Arrow 6"/>
          <p:cNvSpPr/>
          <p:nvPr/>
        </p:nvSpPr>
        <p:spPr>
          <a:xfrm rot="20505049">
            <a:off x="8915400" y="9626600"/>
            <a:ext cx="484632" cy="952500"/>
          </a:xfrm>
          <a:prstGeom prst="upArrow">
            <a:avLst>
              <a:gd name="adj1" fmla="val 34277"/>
              <a:gd name="adj2" fmla="val 4475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Up Arrow 7"/>
          <p:cNvSpPr/>
          <p:nvPr/>
        </p:nvSpPr>
        <p:spPr>
          <a:xfrm rot="8488580">
            <a:off x="5283200" y="7874000"/>
            <a:ext cx="484632" cy="952500"/>
          </a:xfrm>
          <a:prstGeom prst="upArrow">
            <a:avLst>
              <a:gd name="adj1" fmla="val 34277"/>
              <a:gd name="adj2" fmla="val 4475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Up Arrow 8"/>
          <p:cNvSpPr/>
          <p:nvPr/>
        </p:nvSpPr>
        <p:spPr>
          <a:xfrm rot="5838559">
            <a:off x="6706601" y="6089039"/>
            <a:ext cx="484632" cy="1257779"/>
          </a:xfrm>
          <a:prstGeom prst="upArrow">
            <a:avLst>
              <a:gd name="adj1" fmla="val 34277"/>
              <a:gd name="adj2" fmla="val 4475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/>
          <p:cNvSpPr txBox="1"/>
          <p:nvPr/>
        </p:nvSpPr>
        <p:spPr>
          <a:xfrm>
            <a:off x="5003800" y="6057900"/>
            <a:ext cx="1814984" cy="40011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GB" sz="2000" b="1" dirty="0" smtClean="0"/>
              <a:t>Steering Wheel</a:t>
            </a:r>
            <a:endParaRPr lang="en-GB" sz="20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533900" y="7467600"/>
            <a:ext cx="1114472" cy="40011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GB" sz="2000" b="1" dirty="0" smtClean="0"/>
              <a:t>H Shifter</a:t>
            </a:r>
            <a:endParaRPr lang="en-GB" sz="20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7137400" y="10477500"/>
            <a:ext cx="851323" cy="40011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GB" sz="2000" b="1" dirty="0" smtClean="0"/>
              <a:t>Clutch</a:t>
            </a:r>
            <a:endParaRPr lang="en-GB" sz="20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8128000" y="10490200"/>
            <a:ext cx="787588" cy="40011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GB" sz="2000" b="1" dirty="0" smtClean="0"/>
              <a:t>Brake</a:t>
            </a:r>
            <a:endParaRPr lang="en-GB" sz="20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9131300" y="10642600"/>
            <a:ext cx="1098634" cy="40011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GB" sz="2000" b="1" dirty="0" smtClean="0"/>
              <a:t>Throttle </a:t>
            </a:r>
            <a:endParaRPr lang="en-GB" sz="2000" b="1" dirty="0"/>
          </a:p>
        </p:txBody>
      </p:sp>
    </p:spTree>
    <p:extLst>
      <p:ext uri="{BB962C8B-B14F-4D97-AF65-F5344CB8AC3E}">
        <p14:creationId xmlns:p14="http://schemas.microsoft.com/office/powerpoint/2010/main" val="18304879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597</TotalTime>
  <Words>158</Words>
  <Application>Microsoft Office PowerPoint</Application>
  <PresentationFormat>Custom</PresentationFormat>
  <Paragraphs>88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Francois Buhagiar</dc:creator>
  <cp:lastModifiedBy>Francois Buhagiar</cp:lastModifiedBy>
  <cp:revision>27</cp:revision>
  <dcterms:created xsi:type="dcterms:W3CDTF">2016-05-21T13:54:38Z</dcterms:created>
  <dcterms:modified xsi:type="dcterms:W3CDTF">2016-05-26T22:35:52Z</dcterms:modified>
</cp:coreProperties>
</file>