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125" autoAdjust="0"/>
  </p:normalViewPr>
  <p:slideViewPr>
    <p:cSldViewPr snapToGrid="0">
      <p:cViewPr>
        <p:scale>
          <a:sx n="190" d="100"/>
          <a:sy n="190" d="100"/>
        </p:scale>
        <p:origin x="-6328" y="-15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5424" y="6272430"/>
            <a:ext cx="3221130" cy="2836214"/>
            <a:chOff x="7149726" y="1857594"/>
            <a:chExt cx="2181698" cy="1920992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2"/>
                  </a:solidFill>
                </a:rPr>
                <a:t>v1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4"/>
                  </a:solidFill>
                </a:rPr>
                <a:t>v2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1625" y="4570081"/>
            <a:ext cx="4899219" cy="4899219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62850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5023" b="1" dirty="0"/>
                <a:t>θ</a:t>
              </a:r>
              <a:endParaRPr lang="en-GB" sz="5023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977455" y="9515124"/>
            <a:ext cx="7565725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Normalised and dot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293" y="9535578"/>
            <a:ext cx="5090240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Create two vectors</a:t>
            </a:r>
          </a:p>
        </p:txBody>
      </p:sp>
      <p:sp>
        <p:nvSpPr>
          <p:cNvPr id="32" name="Oval 31"/>
          <p:cNvSpPr/>
          <p:nvPr/>
        </p:nvSpPr>
        <p:spPr>
          <a:xfrm>
            <a:off x="496767" y="8657252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33" name="Oval 32"/>
          <p:cNvSpPr/>
          <p:nvPr/>
        </p:nvSpPr>
        <p:spPr>
          <a:xfrm>
            <a:off x="3970331" y="6135519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8461" y="6555923"/>
            <a:ext cx="2836467" cy="25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23" dirty="0"/>
              <a:t>Track Splicer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686463" y="6528649"/>
            <a:ext cx="2836467" cy="26182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1,{0,0}</a:t>
            </a:r>
            <a:br>
              <a:rPr lang="en-GB" sz="2400" dirty="0"/>
            </a:br>
            <a:r>
              <a:rPr lang="en-GB" sz="2400" dirty="0"/>
              <a:t>2,{0.23,0}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X,{</a:t>
            </a:r>
            <a:r>
              <a:rPr lang="en-GB" sz="2400" dirty="0" err="1"/>
              <a:t>x,y</a:t>
            </a:r>
            <a:r>
              <a:rPr lang="en-GB" sz="2400" dirty="0"/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090945" y="6549105"/>
            <a:ext cx="3109204" cy="25091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Straight,1528,90</a:t>
            </a:r>
          </a:p>
          <a:p>
            <a:pPr algn="ctr"/>
            <a:r>
              <a:rPr lang="en-GB" sz="2400" dirty="0"/>
              <a:t>Corner,91,242,165</a:t>
            </a:r>
            <a:br>
              <a:rPr lang="en-GB" sz="2400" dirty="0"/>
            </a:br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63850" y="7496870"/>
            <a:ext cx="1444553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8" name="Right Arrow 7"/>
          <p:cNvSpPr/>
          <p:nvPr/>
        </p:nvSpPr>
        <p:spPr>
          <a:xfrm>
            <a:off x="10575389" y="7476412"/>
            <a:ext cx="1238659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9" name="TextBox 8"/>
          <p:cNvSpPr txBox="1"/>
          <p:nvPr/>
        </p:nvSpPr>
        <p:spPr>
          <a:xfrm>
            <a:off x="2497557" y="5974650"/>
            <a:ext cx="321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Racing </a:t>
            </a:r>
            <a:r>
              <a:rPr lang="en-GB" sz="3000" dirty="0"/>
              <a:t>line data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091" y="5974650"/>
            <a:ext cx="370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Track sections data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464" y="9146928"/>
            <a:ext cx="2836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90945" y="9078745"/>
            <a:ext cx="310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Output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5332697" y="4125806"/>
            <a:ext cx="5385879" cy="5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244706" y="8336787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0" name="Oval 9"/>
          <p:cNvSpPr/>
          <p:nvPr/>
        </p:nvSpPr>
        <p:spPr>
          <a:xfrm>
            <a:off x="9347093" y="8329969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1" name="TextBox 10"/>
          <p:cNvSpPr txBox="1"/>
          <p:nvPr/>
        </p:nvSpPr>
        <p:spPr>
          <a:xfrm>
            <a:off x="6337419" y="8461533"/>
            <a:ext cx="84991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33" y="8454715"/>
            <a:ext cx="857927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pX</a:t>
            </a:r>
            <a:endParaRPr lang="en-GB" sz="5023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9941" y="8024632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4" name="Oval 13"/>
          <p:cNvSpPr/>
          <p:nvPr/>
        </p:nvSpPr>
        <p:spPr>
          <a:xfrm>
            <a:off x="6817881" y="7684561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5" name="Oval 14"/>
          <p:cNvSpPr/>
          <p:nvPr/>
        </p:nvSpPr>
        <p:spPr>
          <a:xfrm>
            <a:off x="7223578" y="7362178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6" name="Oval 15"/>
          <p:cNvSpPr/>
          <p:nvPr/>
        </p:nvSpPr>
        <p:spPr>
          <a:xfrm>
            <a:off x="7598165" y="7141004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7" name="Oval 16"/>
          <p:cNvSpPr/>
          <p:nvPr/>
        </p:nvSpPr>
        <p:spPr>
          <a:xfrm>
            <a:off x="8624340" y="7375389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8" name="Oval 17"/>
          <p:cNvSpPr/>
          <p:nvPr/>
        </p:nvSpPr>
        <p:spPr>
          <a:xfrm>
            <a:off x="8937987" y="7648126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9" name="Oval 18"/>
          <p:cNvSpPr/>
          <p:nvPr/>
        </p:nvSpPr>
        <p:spPr>
          <a:xfrm>
            <a:off x="9156177" y="7961773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0" name="Oval 19"/>
          <p:cNvSpPr/>
          <p:nvPr/>
        </p:nvSpPr>
        <p:spPr>
          <a:xfrm>
            <a:off x="8003989" y="7033146"/>
            <a:ext cx="265758" cy="2657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1" name="Oval 20"/>
          <p:cNvSpPr/>
          <p:nvPr/>
        </p:nvSpPr>
        <p:spPr>
          <a:xfrm>
            <a:off x="8347126" y="7148461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2" name="TextBox 21"/>
          <p:cNvSpPr txBox="1"/>
          <p:nvPr/>
        </p:nvSpPr>
        <p:spPr>
          <a:xfrm>
            <a:off x="8069983" y="6515211"/>
            <a:ext cx="107433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pM</a:t>
            </a:r>
            <a:endParaRPr lang="en-GB" sz="502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13254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x,1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600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2,1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50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1,1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9628" y="5669526"/>
            <a:ext cx="4232968" cy="80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Coordinator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37644" y="7214328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5737" y="6665871"/>
            <a:ext cx="3510448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Main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3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1612" y="8474203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922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6285" y="8237944"/>
            <a:ext cx="13242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5603" y="8237946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7251" y="9765189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7029" y="9739875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1918" y="9723000"/>
            <a:ext cx="2376650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x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366823" y="9011410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66823" y="9362986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0886" y="9714561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05151" y="8237735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072" y="10271969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1369" y="10271963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36577" y="10271265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66927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1 Tasks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6391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2 Tasks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89094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x Tasks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896309" y="8111377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4163" y="7425274"/>
            <a:ext cx="4393639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Shared Memory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8738666" y="5074783"/>
            <a:ext cx="592522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50" name="TextBox 49"/>
          <p:cNvSpPr txBox="1"/>
          <p:nvPr/>
        </p:nvSpPr>
        <p:spPr>
          <a:xfrm>
            <a:off x="9247499" y="503967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41605" y="649558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7576601" y="7825985"/>
            <a:ext cx="206909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5124011" y="7825985"/>
            <a:ext cx="452168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9645695" y="7825984"/>
            <a:ext cx="3463298" cy="64821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19683" y="6242275"/>
            <a:ext cx="4204165" cy="21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24" dirty="0"/>
              <a:t>New Feedback</a:t>
            </a:r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5124011" y="6457737"/>
            <a:ext cx="3897755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7576602" y="6457737"/>
            <a:ext cx="1445164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9021766" y="6457738"/>
            <a:ext cx="4087227" cy="2016465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9199928" y="6838291"/>
            <a:ext cx="838165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44" name="Flowchart: Document 43"/>
          <p:cNvSpPr/>
          <p:nvPr/>
        </p:nvSpPr>
        <p:spPr>
          <a:xfrm>
            <a:off x="8537698" y="7471386"/>
            <a:ext cx="2215992" cy="37970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72" dirty="0"/>
              <a:t>New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645210" y="4409281"/>
            <a:ext cx="914400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Telemetry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580333" y="5314718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259664" y="547635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Discard telemetry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454990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Store telemetry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8456951" y="5314718"/>
            <a:ext cx="133574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/>
              <a:t>Event started ?</a:t>
            </a:r>
            <a:endParaRPr lang="en-GB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10141225" y="5310723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>
            <a:off x="9102411" y="4981427"/>
            <a:ext cx="22411" cy="33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5" idx="3"/>
          </p:cNvCxnSpPr>
          <p:nvPr/>
        </p:nvCxnSpPr>
        <p:spPr>
          <a:xfrm flipH="1">
            <a:off x="8122264" y="5780883"/>
            <a:ext cx="33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9226" y="619000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1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6174064" y="5780883"/>
            <a:ext cx="40626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4564" y="54999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3611" y="625112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88311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Stop analysis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 flipH="1">
            <a:off x="7345511" y="6247047"/>
            <a:ext cx="578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9792692" y="5776888"/>
            <a:ext cx="348533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1896" y="549998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12124603" y="5468641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analysis</a:t>
            </a:r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11683156" y="5774965"/>
            <a:ext cx="441447" cy="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562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 flipH="1">
            <a:off x="10912190" y="6243052"/>
            <a:ext cx="1" cy="3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H="1">
            <a:off x="11369390" y="5774965"/>
            <a:ext cx="1669613" cy="1140404"/>
          </a:xfrm>
          <a:prstGeom prst="bentConnector3">
            <a:avLst>
              <a:gd name="adj1" fmla="val -1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71816" y="14166995"/>
            <a:ext cx="1129553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Analyse Stopped</a:t>
            </a:r>
          </a:p>
        </p:txBody>
      </p:sp>
      <p:sp>
        <p:nvSpPr>
          <p:cNvPr id="27" name="Oval 26"/>
          <p:cNvSpPr/>
          <p:nvPr/>
        </p:nvSpPr>
        <p:spPr>
          <a:xfrm>
            <a:off x="5006833" y="14134667"/>
            <a:ext cx="1200728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Analysing Telemetry</a:t>
            </a:r>
          </a:p>
        </p:txBody>
      </p:sp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4605730" y="13165530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9497" y="13658729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Started braking</a:t>
            </a:r>
          </a:p>
        </p:txBody>
      </p:sp>
      <p:cxnSp>
        <p:nvCxnSpPr>
          <p:cNvPr id="34" name="Curved Connector 33"/>
          <p:cNvCxnSpPr>
            <a:stCxn id="27" idx="4"/>
            <a:endCxn id="26" idx="4"/>
          </p:cNvCxnSpPr>
          <p:nvPr/>
        </p:nvCxnSpPr>
        <p:spPr>
          <a:xfrm rot="5400000">
            <a:off x="4605731" y="13694448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0225" y="15030329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Stopped braking</a:t>
            </a:r>
          </a:p>
        </p:txBody>
      </p:sp>
    </p:spTree>
    <p:extLst>
      <p:ext uri="{BB962C8B-B14F-4D97-AF65-F5344CB8AC3E}">
        <p14:creationId xmlns:p14="http://schemas.microsoft.com/office/powerpoint/2010/main" val="24817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110</Words>
  <Application>Microsoft Macintosh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23</cp:revision>
  <dcterms:created xsi:type="dcterms:W3CDTF">2016-05-21T13:54:38Z</dcterms:created>
  <dcterms:modified xsi:type="dcterms:W3CDTF">2016-05-26T11:50:39Z</dcterms:modified>
</cp:coreProperties>
</file>