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25" autoAdjust="0"/>
  </p:normalViewPr>
  <p:slideViewPr>
    <p:cSldViewPr snapToGrid="0">
      <p:cViewPr varScale="1">
        <p:scale>
          <a:sx n="104" d="100"/>
          <a:sy n="104" d="100"/>
        </p:scale>
        <p:origin x="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9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6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2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0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85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11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96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8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77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A680-B69F-474D-ADF6-DA601AAC90FA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3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01301" y="1581369"/>
            <a:ext cx="2029559" cy="1704248"/>
            <a:chOff x="7149726" y="1857594"/>
            <a:chExt cx="2029559" cy="1704248"/>
          </a:xfrm>
        </p:grpSpPr>
        <p:sp>
          <p:nvSpPr>
            <p:cNvPr id="4" name="Oval 3"/>
            <p:cNvSpPr/>
            <p:nvPr/>
          </p:nvSpPr>
          <p:spPr>
            <a:xfrm>
              <a:off x="7149726" y="308031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7822826" y="233736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8689601" y="195421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>
              <a:stCxn id="4" idx="7"/>
              <a:endCxn id="5" idx="3"/>
            </p:cNvCxnSpPr>
            <p:nvPr/>
          </p:nvCxnSpPr>
          <p:spPr>
            <a:xfrm flipV="1">
              <a:off x="7303366" y="2491000"/>
              <a:ext cx="545820" cy="615670"/>
            </a:xfrm>
            <a:prstGeom prst="straightConnector1">
              <a:avLst/>
            </a:prstGeom>
            <a:ln w="34925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7"/>
              <a:endCxn id="6" idx="2"/>
            </p:cNvCxnSpPr>
            <p:nvPr/>
          </p:nvCxnSpPr>
          <p:spPr>
            <a:xfrm flipV="1">
              <a:off x="7976466" y="2044210"/>
              <a:ext cx="713135" cy="31951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30994" y="319251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1"/>
                  </a:solidFill>
                </a:rPr>
                <a:t>p1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85952" y="247561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1"/>
                  </a:solidFill>
                </a:rPr>
                <a:t>p2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55771" y="211143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1"/>
                  </a:solidFill>
                </a:rPr>
                <a:t>p3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3674" y="2479404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2"/>
                  </a:solidFill>
                </a:rPr>
                <a:t>v1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1525" y="1857594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4"/>
                  </a:solidFill>
                </a:rPr>
                <a:t>v2</a:t>
              </a:r>
              <a:endParaRPr lang="en-GB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95662" y="413770"/>
            <a:ext cx="3318282" cy="3318282"/>
            <a:chOff x="3426572" y="413770"/>
            <a:chExt cx="3318282" cy="3318282"/>
          </a:xfrm>
        </p:grpSpPr>
        <p:pic>
          <p:nvPicPr>
            <p:cNvPr id="1026" name="Picture 2" descr="http://i.stack.imgur.com/f48Tj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572" y="413770"/>
              <a:ext cx="3318282" cy="3318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295900" y="16764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/>
                <a:t>θ</a:t>
              </a:r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071341" y="1815610"/>
              <a:ext cx="713135" cy="31951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026891" y="1548025"/>
              <a:ext cx="545820" cy="615670"/>
            </a:xfrm>
            <a:prstGeom prst="straightConnector1">
              <a:avLst/>
            </a:prstGeom>
            <a:ln w="34925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371272" y="3777673"/>
            <a:ext cx="283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Normalised and dot product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74073" y="3791527"/>
            <a:ext cx="194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Create two vectors</a:t>
            </a:r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336465" y="3196630"/>
            <a:ext cx="180000" cy="18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689139" y="1488639"/>
            <a:ext cx="180000" cy="18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26182" y="1773381"/>
            <a:ext cx="1921163" cy="169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Track Splicer</a:t>
            </a:r>
            <a:endParaRPr lang="en-GB" dirty="0"/>
          </a:p>
        </p:txBody>
      </p:sp>
      <p:sp>
        <p:nvSpPr>
          <p:cNvPr id="5" name="Flowchart: Document 4"/>
          <p:cNvSpPr/>
          <p:nvPr/>
        </p:nvSpPr>
        <p:spPr>
          <a:xfrm>
            <a:off x="1833418" y="1796471"/>
            <a:ext cx="1921163" cy="169949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1,{0,0}</a:t>
            </a:r>
            <a:br>
              <a:rPr lang="en-GB" dirty="0" smtClean="0"/>
            </a:br>
            <a:r>
              <a:rPr lang="en-GB" dirty="0" smtClean="0"/>
              <a:t>2,{0.23,0}</a:t>
            </a:r>
            <a:br>
              <a:rPr lang="en-GB" dirty="0" smtClean="0"/>
            </a:br>
            <a:r>
              <a:rPr lang="en-GB" dirty="0" smtClean="0"/>
              <a:t>…..</a:t>
            </a:r>
            <a:br>
              <a:rPr lang="en-GB" dirty="0" smtClean="0"/>
            </a:br>
            <a:r>
              <a:rPr lang="en-GB" dirty="0" smtClean="0"/>
              <a:t>…..</a:t>
            </a:r>
            <a:br>
              <a:rPr lang="en-GB" dirty="0" smtClean="0"/>
            </a:br>
            <a:r>
              <a:rPr lang="en-GB" dirty="0" smtClean="0"/>
              <a:t>X,{</a:t>
            </a:r>
            <a:r>
              <a:rPr lang="en-GB" dirty="0" err="1" smtClean="0"/>
              <a:t>x,y</a:t>
            </a: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6" name="Flowchart: Document 5"/>
          <p:cNvSpPr/>
          <p:nvPr/>
        </p:nvSpPr>
        <p:spPr>
          <a:xfrm>
            <a:off x="8432801" y="1754908"/>
            <a:ext cx="2105890" cy="169949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Straight,1528,90</a:t>
            </a:r>
          </a:p>
          <a:p>
            <a:pPr algn="ctr"/>
            <a:r>
              <a:rPr lang="en-GB" dirty="0" smtClean="0"/>
              <a:t>Corner,91,242,165</a:t>
            </a:r>
            <a:br>
              <a:rPr lang="en-GB" dirty="0" smtClean="0"/>
            </a:br>
            <a:r>
              <a:rPr lang="en-GB" dirty="0" smtClean="0"/>
              <a:t>….</a:t>
            </a:r>
          </a:p>
          <a:p>
            <a:pPr algn="ctr"/>
            <a:r>
              <a:rPr lang="en-GB" dirty="0" smtClean="0"/>
              <a:t>….</a:t>
            </a:r>
          </a:p>
          <a:p>
            <a:pPr algn="ctr"/>
            <a:r>
              <a:rPr lang="en-GB" dirty="0" smtClean="0"/>
              <a:t>Corner,560,600,580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971635" y="24106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7162800" y="23968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874982" y="1376218"/>
            <a:ext cx="184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Race line data file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335818" y="1362364"/>
            <a:ext cx="230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Track sections data file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01454" y="352829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37782" y="346825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7166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.stack.imgur.com/f48Tj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9" b="33449"/>
          <a:stretch/>
        </p:blipFill>
        <p:spPr bwMode="auto">
          <a:xfrm>
            <a:off x="3611880" y="127443"/>
            <a:ext cx="3647901" cy="374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4229592" y="2979576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330865" y="2974958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292387" y="306406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p1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5187" y="30594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1"/>
                </a:solidFill>
              </a:rPr>
              <a:t>pX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919" y="2768151"/>
            <a:ext cx="180000" cy="1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617808" y="253781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892590" y="2319465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146301" y="2169662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841338" y="2328413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053774" y="2513140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201556" y="2725576"/>
            <a:ext cx="180000" cy="1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421169" y="2096609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653579" y="2174713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465867" y="174580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1"/>
                </a:solidFill>
              </a:rPr>
              <a:t>pM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0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8217478" y="4268354"/>
            <a:ext cx="120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Thread x,1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547178" y="4268354"/>
            <a:ext cx="120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Thread 2,1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870778" y="4268354"/>
            <a:ext cx="120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Thread 1,1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>
          <a:xfrm>
            <a:off x="4679949" y="1173018"/>
            <a:ext cx="2867025" cy="544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Coordinator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67000" y="2219325"/>
            <a:ext cx="6838950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6450" y="1847850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Main Thread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808548" y="3093604"/>
            <a:ext cx="1323976" cy="904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Feedback Module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16843" y="3072649"/>
            <a:ext cx="1323976" cy="904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Feedback Module 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469708" y="3093604"/>
            <a:ext cx="1323976" cy="904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Feedback Module 2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25484" y="2912629"/>
            <a:ext cx="8969" cy="23050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30244" y="2912630"/>
            <a:ext cx="13132" cy="23050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918" y="3947044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Thread 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380173" y="3929899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Thread 2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081588" y="3918469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Thread x 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344228" y="3436504"/>
            <a:ext cx="1314450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44228" y="3674629"/>
            <a:ext cx="1314450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53753" y="3912754"/>
            <a:ext cx="1314450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95728" y="2912487"/>
            <a:ext cx="13132" cy="23050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54903" y="4290291"/>
            <a:ext cx="1228725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11801" y="4290287"/>
            <a:ext cx="1228725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20205" y="4289814"/>
            <a:ext cx="1228725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25487" y="4534477"/>
            <a:ext cx="905741" cy="591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Module 1 Tasks</a:t>
            </a:r>
            <a:endParaRPr lang="en-GB" sz="1400" dirty="0"/>
          </a:p>
        </p:txBody>
      </p:sp>
      <p:sp>
        <p:nvSpPr>
          <p:cNvPr id="31" name="Rectangle 30"/>
          <p:cNvSpPr/>
          <p:nvPr/>
        </p:nvSpPr>
        <p:spPr>
          <a:xfrm>
            <a:off x="4657437" y="4534477"/>
            <a:ext cx="905741" cy="591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Module 2 Tasks</a:t>
            </a:r>
            <a:endParaRPr lang="en-GB" sz="1400" dirty="0"/>
          </a:p>
        </p:txBody>
      </p:sp>
      <p:sp>
        <p:nvSpPr>
          <p:cNvPr id="32" name="Rectangle 31"/>
          <p:cNvSpPr/>
          <p:nvPr/>
        </p:nvSpPr>
        <p:spPr>
          <a:xfrm>
            <a:off x="8391237" y="4534477"/>
            <a:ext cx="905741" cy="591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Module x Tasks</a:t>
            </a:r>
            <a:endParaRPr lang="en-GB" sz="1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639003" y="2826904"/>
            <a:ext cx="6838950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38325" y="2362200"/>
            <a:ext cx="16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Shared Memory</a:t>
            </a:r>
            <a:endParaRPr lang="en-GB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5918772" y="770193"/>
            <a:ext cx="401320" cy="257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263409" y="746413"/>
            <a:ext cx="1119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Telemetry data</a:t>
            </a:r>
            <a:endParaRPr lang="en-GB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530340" y="1732513"/>
            <a:ext cx="1119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Telemetry data</a:t>
            </a:r>
            <a:endParaRPr lang="en-GB" sz="1200" dirty="0"/>
          </a:p>
        </p:txBody>
      </p:sp>
      <p:cxnSp>
        <p:nvCxnSpPr>
          <p:cNvPr id="54" name="Straight Arrow Connector 53"/>
          <p:cNvCxnSpPr>
            <a:stCxn id="44" idx="2"/>
            <a:endCxn id="10" idx="0"/>
          </p:cNvCxnSpPr>
          <p:nvPr/>
        </p:nvCxnSpPr>
        <p:spPr>
          <a:xfrm flipH="1">
            <a:off x="5131696" y="2633605"/>
            <a:ext cx="1401414" cy="459999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2"/>
            <a:endCxn id="8" idx="0"/>
          </p:cNvCxnSpPr>
          <p:nvPr/>
        </p:nvCxnSpPr>
        <p:spPr>
          <a:xfrm flipH="1">
            <a:off x="3470536" y="2633605"/>
            <a:ext cx="3062574" cy="459999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2"/>
            <a:endCxn id="9" idx="0"/>
          </p:cNvCxnSpPr>
          <p:nvPr/>
        </p:nvCxnSpPr>
        <p:spPr>
          <a:xfrm>
            <a:off x="6533110" y="2633605"/>
            <a:ext cx="2345721" cy="439044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686760" y="1560945"/>
            <a:ext cx="2847516" cy="145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New Feedback</a:t>
            </a:r>
            <a:endParaRPr lang="en-GB" sz="1100" dirty="0"/>
          </a:p>
        </p:txBody>
      </p:sp>
      <p:cxnSp>
        <p:nvCxnSpPr>
          <p:cNvPr id="72" name="Straight Arrow Connector 71"/>
          <p:cNvCxnSpPr>
            <a:stCxn id="8" idx="0"/>
            <a:endCxn id="64" idx="2"/>
          </p:cNvCxnSpPr>
          <p:nvPr/>
        </p:nvCxnSpPr>
        <p:spPr>
          <a:xfrm flipV="1">
            <a:off x="3470536" y="1706880"/>
            <a:ext cx="2639982" cy="1386724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0"/>
            <a:endCxn id="64" idx="2"/>
          </p:cNvCxnSpPr>
          <p:nvPr/>
        </p:nvCxnSpPr>
        <p:spPr>
          <a:xfrm flipV="1">
            <a:off x="5131696" y="1706880"/>
            <a:ext cx="978822" cy="1386724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" idx="0"/>
            <a:endCxn id="64" idx="2"/>
          </p:cNvCxnSpPr>
          <p:nvPr/>
        </p:nvCxnSpPr>
        <p:spPr>
          <a:xfrm flipH="1" flipV="1">
            <a:off x="6110518" y="1706880"/>
            <a:ext cx="2768313" cy="1365769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5400000">
            <a:off x="6231189" y="1964632"/>
            <a:ext cx="567696" cy="257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Document 43"/>
          <p:cNvSpPr/>
          <p:nvPr/>
        </p:nvSpPr>
        <p:spPr>
          <a:xfrm>
            <a:off x="5782655" y="2393432"/>
            <a:ext cx="1500910" cy="257175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New Telemetry Data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3221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Buhagiar</dc:creator>
  <cp:lastModifiedBy>Francois Buhagiar</cp:lastModifiedBy>
  <cp:revision>17</cp:revision>
  <dcterms:created xsi:type="dcterms:W3CDTF">2016-05-21T13:54:38Z</dcterms:created>
  <dcterms:modified xsi:type="dcterms:W3CDTF">2016-05-21T23:11:12Z</dcterms:modified>
</cp:coreProperties>
</file>