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125" autoAdjust="0"/>
  </p:normalViewPr>
  <p:slideViewPr>
    <p:cSldViewPr snapToGrid="0">
      <p:cViewPr>
        <p:scale>
          <a:sx n="70" d="100"/>
          <a:sy n="70" d="100"/>
        </p:scale>
        <p:origin x="944" y="-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8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46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3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8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8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6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3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5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35424" y="6272430"/>
            <a:ext cx="3221130" cy="2836214"/>
            <a:chOff x="7149726" y="1857594"/>
            <a:chExt cx="2181698" cy="1920992"/>
          </a:xfrm>
        </p:grpSpPr>
        <p:sp>
          <p:nvSpPr>
            <p:cNvPr id="4" name="Oval 3"/>
            <p:cNvSpPr/>
            <p:nvPr/>
          </p:nvSpPr>
          <p:spPr>
            <a:xfrm>
              <a:off x="7149726" y="308031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sp>
          <p:nvSpPr>
            <p:cNvPr id="5" name="Oval 4"/>
            <p:cNvSpPr/>
            <p:nvPr/>
          </p:nvSpPr>
          <p:spPr>
            <a:xfrm>
              <a:off x="7822826" y="233736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sp>
          <p:nvSpPr>
            <p:cNvPr id="6" name="Oval 5"/>
            <p:cNvSpPr/>
            <p:nvPr/>
          </p:nvSpPr>
          <p:spPr>
            <a:xfrm>
              <a:off x="8689601" y="195421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cxnSp>
          <p:nvCxnSpPr>
            <p:cNvPr id="8" name="Straight Arrow Connector 7"/>
            <p:cNvCxnSpPr>
              <a:stCxn id="4" idx="7"/>
              <a:endCxn id="5" idx="3"/>
            </p:cNvCxnSpPr>
            <p:nvPr/>
          </p:nvCxnSpPr>
          <p:spPr>
            <a:xfrm flipV="1">
              <a:off x="7303366" y="2491000"/>
              <a:ext cx="545820" cy="615670"/>
            </a:xfrm>
            <a:prstGeom prst="straightConnector1">
              <a:avLst/>
            </a:prstGeom>
            <a:ln w="34925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7"/>
              <a:endCxn id="6" idx="2"/>
            </p:cNvCxnSpPr>
            <p:nvPr/>
          </p:nvCxnSpPr>
          <p:spPr>
            <a:xfrm flipV="1">
              <a:off x="7976466" y="2044210"/>
              <a:ext cx="713135" cy="319510"/>
            </a:xfrm>
            <a:prstGeom prst="straightConnector1">
              <a:avLst/>
            </a:prstGeom>
            <a:ln w="349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30994" y="3192510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85952" y="2475616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55771" y="2111433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3674" y="2479404"/>
              <a:ext cx="543081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2"/>
                  </a:solidFill>
                </a:rPr>
                <a:t>v1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1525" y="1857594"/>
              <a:ext cx="543081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4"/>
                  </a:solidFill>
                </a:rPr>
                <a:t>v2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18178" y="4548548"/>
            <a:ext cx="4899219" cy="4899219"/>
            <a:chOff x="3426572" y="413770"/>
            <a:chExt cx="3318282" cy="3318282"/>
          </a:xfrm>
        </p:grpSpPr>
        <p:pic>
          <p:nvPicPr>
            <p:cNvPr id="1026" name="Picture 2" descr="http://i.stack.imgur.com/f48Tj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572" y="413770"/>
              <a:ext cx="3318282" cy="3318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295900" y="1676400"/>
              <a:ext cx="362850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5023" b="1" dirty="0"/>
                <a:t>θ</a:t>
              </a:r>
              <a:endParaRPr lang="en-GB" sz="5023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071341" y="1815610"/>
              <a:ext cx="713135" cy="319510"/>
            </a:xfrm>
            <a:prstGeom prst="straightConnector1">
              <a:avLst/>
            </a:prstGeom>
            <a:ln w="349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026891" y="1548025"/>
              <a:ext cx="545820" cy="615670"/>
            </a:xfrm>
            <a:prstGeom prst="straightConnector1">
              <a:avLst/>
            </a:prstGeom>
            <a:ln w="34925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977455" y="9515124"/>
            <a:ext cx="7565725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Normalised and dot product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2293" y="9535578"/>
            <a:ext cx="5090240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Create two vectors</a:t>
            </a:r>
          </a:p>
        </p:txBody>
      </p:sp>
      <p:sp>
        <p:nvSpPr>
          <p:cNvPr id="32" name="Oval 31"/>
          <p:cNvSpPr/>
          <p:nvPr/>
        </p:nvSpPr>
        <p:spPr>
          <a:xfrm>
            <a:off x="496767" y="8657252"/>
            <a:ext cx="265758" cy="2657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33" name="Oval 32"/>
          <p:cNvSpPr/>
          <p:nvPr/>
        </p:nvSpPr>
        <p:spPr>
          <a:xfrm>
            <a:off x="3970331" y="6135519"/>
            <a:ext cx="265758" cy="2657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</p:spTree>
    <p:extLst>
      <p:ext uri="{BB962C8B-B14F-4D97-AF65-F5344CB8AC3E}">
        <p14:creationId xmlns:p14="http://schemas.microsoft.com/office/powerpoint/2010/main" val="352030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68461" y="6555923"/>
            <a:ext cx="2836467" cy="250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23" dirty="0"/>
              <a:t>Track Splicer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686463" y="6528649"/>
            <a:ext cx="2836467" cy="26182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1,{0,0}</a:t>
            </a:r>
            <a:br>
              <a:rPr lang="en-GB" sz="2400" dirty="0"/>
            </a:br>
            <a:r>
              <a:rPr lang="en-GB" sz="2400" dirty="0"/>
              <a:t>2,{0.23,0}</a:t>
            </a:r>
            <a:br>
              <a:rPr lang="en-GB" sz="2400" dirty="0"/>
            </a:br>
            <a:r>
              <a:rPr lang="en-GB" sz="2400" dirty="0"/>
              <a:t>…..</a:t>
            </a:r>
            <a:br>
              <a:rPr lang="en-GB" sz="2400" dirty="0"/>
            </a:br>
            <a:r>
              <a:rPr lang="en-GB" sz="2400" dirty="0"/>
              <a:t>…..</a:t>
            </a:r>
            <a:br>
              <a:rPr lang="en-GB" sz="2400" dirty="0"/>
            </a:br>
            <a:r>
              <a:rPr lang="en-GB" sz="2400" dirty="0"/>
              <a:t>X,{</a:t>
            </a:r>
            <a:r>
              <a:rPr lang="en-GB" sz="2400" dirty="0" err="1"/>
              <a:t>x,y</a:t>
            </a:r>
            <a:r>
              <a:rPr lang="en-GB" sz="2400" dirty="0"/>
              <a:t>}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2090945" y="6549105"/>
            <a:ext cx="3109204" cy="25091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Straight,1528,90</a:t>
            </a:r>
          </a:p>
          <a:p>
            <a:pPr algn="ctr"/>
            <a:r>
              <a:rPr lang="en-GB" sz="2400" dirty="0"/>
              <a:t>Corner,91,242,165</a:t>
            </a:r>
            <a:br>
              <a:rPr lang="en-GB" sz="2400" dirty="0"/>
            </a:br>
            <a:r>
              <a:rPr lang="en-GB" sz="2400" dirty="0"/>
              <a:t>….</a:t>
            </a:r>
          </a:p>
          <a:p>
            <a:pPr algn="ctr"/>
            <a:r>
              <a:rPr lang="en-GB" sz="2400" dirty="0"/>
              <a:t>….</a:t>
            </a:r>
          </a:p>
          <a:p>
            <a:pPr algn="ctr"/>
            <a:r>
              <a:rPr lang="en-GB" sz="2400" dirty="0"/>
              <a:t>Corner,560,600,580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863850" y="7496870"/>
            <a:ext cx="1444553" cy="7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8" name="Right Arrow 7"/>
          <p:cNvSpPr/>
          <p:nvPr/>
        </p:nvSpPr>
        <p:spPr>
          <a:xfrm>
            <a:off x="10575389" y="7476412"/>
            <a:ext cx="1238659" cy="7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9" name="TextBox 8"/>
          <p:cNvSpPr txBox="1"/>
          <p:nvPr/>
        </p:nvSpPr>
        <p:spPr>
          <a:xfrm>
            <a:off x="2497557" y="5974650"/>
            <a:ext cx="321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Racing </a:t>
            </a:r>
            <a:r>
              <a:rPr lang="en-GB" sz="3000" dirty="0"/>
              <a:t>line data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92091" y="5974650"/>
            <a:ext cx="37069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Track sections data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6464" y="9146928"/>
            <a:ext cx="2836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90945" y="9078745"/>
            <a:ext cx="3109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/>
              <a:t>Output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57166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.stack.imgur.com/f48Tj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9" b="33449"/>
          <a:stretch/>
        </p:blipFill>
        <p:spPr bwMode="auto">
          <a:xfrm>
            <a:off x="5332697" y="4125806"/>
            <a:ext cx="5385879" cy="55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6244706" y="8336787"/>
            <a:ext cx="265758" cy="2657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0" name="Oval 9"/>
          <p:cNvSpPr/>
          <p:nvPr/>
        </p:nvSpPr>
        <p:spPr>
          <a:xfrm>
            <a:off x="9347093" y="8329969"/>
            <a:ext cx="265758" cy="2657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1" name="TextBox 10"/>
          <p:cNvSpPr txBox="1"/>
          <p:nvPr/>
        </p:nvSpPr>
        <p:spPr>
          <a:xfrm>
            <a:off x="6337419" y="8461533"/>
            <a:ext cx="849913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>
                <a:solidFill>
                  <a:schemeClr val="accent1"/>
                </a:solidFill>
              </a:rPr>
              <a:t>p1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12533" y="8454715"/>
            <a:ext cx="857927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 err="1">
                <a:solidFill>
                  <a:schemeClr val="accent1"/>
                </a:solidFill>
              </a:rPr>
              <a:t>pX</a:t>
            </a:r>
            <a:endParaRPr lang="en-GB" sz="5023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79941" y="8024632"/>
            <a:ext cx="265758" cy="2657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4" name="Oval 13"/>
          <p:cNvSpPr/>
          <p:nvPr/>
        </p:nvSpPr>
        <p:spPr>
          <a:xfrm>
            <a:off x="6817881" y="7684561"/>
            <a:ext cx="265758" cy="2657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5" name="Oval 14"/>
          <p:cNvSpPr/>
          <p:nvPr/>
        </p:nvSpPr>
        <p:spPr>
          <a:xfrm>
            <a:off x="7223578" y="7362178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6" name="Oval 15"/>
          <p:cNvSpPr/>
          <p:nvPr/>
        </p:nvSpPr>
        <p:spPr>
          <a:xfrm>
            <a:off x="7598165" y="7141004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7" name="Oval 16"/>
          <p:cNvSpPr/>
          <p:nvPr/>
        </p:nvSpPr>
        <p:spPr>
          <a:xfrm>
            <a:off x="8624340" y="7375389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8" name="Oval 17"/>
          <p:cNvSpPr/>
          <p:nvPr/>
        </p:nvSpPr>
        <p:spPr>
          <a:xfrm>
            <a:off x="8937987" y="7648126"/>
            <a:ext cx="265758" cy="2657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9" name="Oval 18"/>
          <p:cNvSpPr/>
          <p:nvPr/>
        </p:nvSpPr>
        <p:spPr>
          <a:xfrm>
            <a:off x="9156177" y="7961773"/>
            <a:ext cx="265758" cy="2657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0" name="Oval 19"/>
          <p:cNvSpPr/>
          <p:nvPr/>
        </p:nvSpPr>
        <p:spPr>
          <a:xfrm>
            <a:off x="8003989" y="7033146"/>
            <a:ext cx="265758" cy="2657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1" name="Oval 20"/>
          <p:cNvSpPr/>
          <p:nvPr/>
        </p:nvSpPr>
        <p:spPr>
          <a:xfrm>
            <a:off x="8347126" y="7148461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2" name="TextBox 21"/>
          <p:cNvSpPr txBox="1"/>
          <p:nvPr/>
        </p:nvSpPr>
        <p:spPr>
          <a:xfrm>
            <a:off x="8069983" y="6515211"/>
            <a:ext cx="1074333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 err="1">
                <a:solidFill>
                  <a:schemeClr val="accent1"/>
                </a:solidFill>
              </a:rPr>
              <a:t>pM</a:t>
            </a:r>
            <a:endParaRPr lang="en-GB" sz="502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0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2132549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x,1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3600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2,1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8509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1,1</a:t>
            </a:r>
          </a:p>
        </p:txBody>
      </p:sp>
      <p:sp>
        <p:nvSpPr>
          <p:cNvPr id="4" name="Rectangle 3"/>
          <p:cNvSpPr/>
          <p:nvPr/>
        </p:nvSpPr>
        <p:spPr>
          <a:xfrm>
            <a:off x="6909628" y="5669526"/>
            <a:ext cx="4232968" cy="804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Coordinator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37644" y="7214328"/>
            <a:ext cx="10097247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65737" y="6665871"/>
            <a:ext cx="3510448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Main Thread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6631" y="8505142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1612" y="8474203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99221" y="8505142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86285" y="8237944"/>
            <a:ext cx="13242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55603" y="8237946"/>
            <a:ext cx="19389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17251" y="9765189"/>
            <a:ext cx="2334461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7029" y="9739875"/>
            <a:ext cx="2334461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31918" y="9723000"/>
            <a:ext cx="2376650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x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9366823" y="9011410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366823" y="9362986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380886" y="9714561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805151" y="8237735"/>
            <a:ext cx="19389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15072" y="10271969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61369" y="10271963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136577" y="10271265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66927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1 Tasks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76391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2 Tasks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389094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x Tasks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896309" y="8111377"/>
            <a:ext cx="10097247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14163" y="7425274"/>
            <a:ext cx="4393639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Shared Memory</a:t>
            </a:r>
          </a:p>
        </p:txBody>
      </p:sp>
      <p:sp>
        <p:nvSpPr>
          <p:cNvPr id="49" name="Right Arrow 48"/>
          <p:cNvSpPr/>
          <p:nvPr/>
        </p:nvSpPr>
        <p:spPr>
          <a:xfrm rot="5400000">
            <a:off x="8738666" y="5074783"/>
            <a:ext cx="592522" cy="380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50" name="TextBox 49"/>
          <p:cNvSpPr txBox="1"/>
          <p:nvPr/>
        </p:nvSpPr>
        <p:spPr>
          <a:xfrm>
            <a:off x="9247499" y="5039673"/>
            <a:ext cx="1565300" cy="365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72" dirty="0"/>
              <a:t>Telemetry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41605" y="6495583"/>
            <a:ext cx="1565300" cy="365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72" dirty="0"/>
              <a:t>Telemetry data</a:t>
            </a:r>
          </a:p>
        </p:txBody>
      </p:sp>
      <p:cxnSp>
        <p:nvCxnSpPr>
          <p:cNvPr id="54" name="Straight Arrow Connector 53"/>
          <p:cNvCxnSpPr>
            <a:stCxn id="44" idx="2"/>
            <a:endCxn id="10" idx="0"/>
          </p:cNvCxnSpPr>
          <p:nvPr/>
        </p:nvCxnSpPr>
        <p:spPr>
          <a:xfrm flipH="1">
            <a:off x="7576601" y="7825985"/>
            <a:ext cx="2069093" cy="679157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2"/>
            <a:endCxn id="8" idx="0"/>
          </p:cNvCxnSpPr>
          <p:nvPr/>
        </p:nvCxnSpPr>
        <p:spPr>
          <a:xfrm flipH="1">
            <a:off x="5124011" y="7825985"/>
            <a:ext cx="4521683" cy="679157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2"/>
            <a:endCxn id="9" idx="0"/>
          </p:cNvCxnSpPr>
          <p:nvPr/>
        </p:nvCxnSpPr>
        <p:spPr>
          <a:xfrm>
            <a:off x="9645695" y="7825984"/>
            <a:ext cx="3463298" cy="648219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919683" y="6242275"/>
            <a:ext cx="4204165" cy="215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24" dirty="0"/>
              <a:t>New Feedback</a:t>
            </a:r>
          </a:p>
        </p:txBody>
      </p:sp>
      <p:cxnSp>
        <p:nvCxnSpPr>
          <p:cNvPr id="72" name="Straight Arrow Connector 71"/>
          <p:cNvCxnSpPr>
            <a:stCxn id="8" idx="0"/>
            <a:endCxn id="64" idx="2"/>
          </p:cNvCxnSpPr>
          <p:nvPr/>
        </p:nvCxnSpPr>
        <p:spPr>
          <a:xfrm flipV="1">
            <a:off x="5124011" y="6457737"/>
            <a:ext cx="3897755" cy="2047404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0"/>
            <a:endCxn id="64" idx="2"/>
          </p:cNvCxnSpPr>
          <p:nvPr/>
        </p:nvCxnSpPr>
        <p:spPr>
          <a:xfrm flipV="1">
            <a:off x="7576602" y="6457737"/>
            <a:ext cx="1445164" cy="2047404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" idx="0"/>
            <a:endCxn id="64" idx="2"/>
          </p:cNvCxnSpPr>
          <p:nvPr/>
        </p:nvCxnSpPr>
        <p:spPr>
          <a:xfrm flipH="1" flipV="1">
            <a:off x="9021766" y="6457738"/>
            <a:ext cx="4087227" cy="2016465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5400000">
            <a:off x="9199928" y="6838291"/>
            <a:ext cx="838165" cy="380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44" name="Flowchart: Document 43"/>
          <p:cNvSpPr/>
          <p:nvPr/>
        </p:nvSpPr>
        <p:spPr>
          <a:xfrm>
            <a:off x="8537698" y="7471386"/>
            <a:ext cx="2215992" cy="379701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72" dirty="0"/>
              <a:t>New Telemetry Data</a:t>
            </a:r>
          </a:p>
        </p:txBody>
      </p:sp>
    </p:spTree>
    <p:extLst>
      <p:ext uri="{BB962C8B-B14F-4D97-AF65-F5344CB8AC3E}">
        <p14:creationId xmlns:p14="http://schemas.microsoft.com/office/powerpoint/2010/main" val="21322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8645210" y="4409281"/>
            <a:ext cx="914400" cy="61264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Telemetry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8358915" y="6695706"/>
            <a:ext cx="154193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Is analysing?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688645" y="6861400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Discard telemetry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0465318" y="6504035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Store telemetry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8456951" y="5314718"/>
            <a:ext cx="133574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Is braking?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0141225" y="5304936"/>
            <a:ext cx="154193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Is analysing?</a:t>
            </a: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9102411" y="4981427"/>
            <a:ext cx="22411" cy="33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5" idx="0"/>
          </p:cNvCxnSpPr>
          <p:nvPr/>
        </p:nvCxnSpPr>
        <p:spPr>
          <a:xfrm>
            <a:off x="9124822" y="6247047"/>
            <a:ext cx="5059" cy="44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19226" y="619000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02126" y="625112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4" name="Straight Arrow Connector 13"/>
          <p:cNvCxnSpPr>
            <a:stCxn id="5" idx="1"/>
            <a:endCxn id="6" idx="3"/>
          </p:cNvCxnSpPr>
          <p:nvPr/>
        </p:nvCxnSpPr>
        <p:spPr>
          <a:xfrm flipH="1">
            <a:off x="7603045" y="7161871"/>
            <a:ext cx="755870" cy="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2692" y="690622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39541" y="7690232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8699574" y="8070854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Stop analysis</a:t>
            </a:r>
          </a:p>
        </p:txBody>
      </p:sp>
      <p:cxnSp>
        <p:nvCxnSpPr>
          <p:cNvPr id="18" name="Straight Arrow Connector 17"/>
          <p:cNvCxnSpPr>
            <a:stCxn id="5" idx="2"/>
            <a:endCxn id="17" idx="0"/>
          </p:cNvCxnSpPr>
          <p:nvPr/>
        </p:nvCxnSpPr>
        <p:spPr>
          <a:xfrm>
            <a:off x="9129881" y="7628035"/>
            <a:ext cx="26893" cy="44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9792692" y="5771100"/>
            <a:ext cx="348533" cy="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08748" y="549998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12124603" y="5457067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Start analysis</a:t>
            </a:r>
          </a:p>
        </p:txBody>
      </p:sp>
      <p:cxnSp>
        <p:nvCxnSpPr>
          <p:cNvPr id="22" name="Straight Arrow Connector 21"/>
          <p:cNvCxnSpPr>
            <a:stCxn id="9" idx="3"/>
            <a:endCxn id="21" idx="1"/>
          </p:cNvCxnSpPr>
          <p:nvPr/>
        </p:nvCxnSpPr>
        <p:spPr>
          <a:xfrm flipV="1">
            <a:off x="11683155" y="5763392"/>
            <a:ext cx="441448" cy="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656262" y="550243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24" name="Straight Arrow Connector 23"/>
          <p:cNvCxnSpPr>
            <a:stCxn id="9" idx="2"/>
            <a:endCxn id="7" idx="0"/>
          </p:cNvCxnSpPr>
          <p:nvPr/>
        </p:nvCxnSpPr>
        <p:spPr>
          <a:xfrm>
            <a:off x="10912190" y="6237265"/>
            <a:ext cx="10328" cy="26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7" idx="3"/>
          </p:cNvCxnSpPr>
          <p:nvPr/>
        </p:nvCxnSpPr>
        <p:spPr>
          <a:xfrm flipH="1">
            <a:off x="11379719" y="5763391"/>
            <a:ext cx="1659285" cy="1046968"/>
          </a:xfrm>
          <a:prstGeom prst="bentConnector3">
            <a:avLst>
              <a:gd name="adj1" fmla="val -13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8886" y="16566066"/>
            <a:ext cx="1129553" cy="528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Analyse Stopped</a:t>
            </a:r>
          </a:p>
        </p:txBody>
      </p:sp>
      <p:sp>
        <p:nvSpPr>
          <p:cNvPr id="27" name="Oval 26"/>
          <p:cNvSpPr/>
          <p:nvPr/>
        </p:nvSpPr>
        <p:spPr>
          <a:xfrm>
            <a:off x="2833903" y="16533738"/>
            <a:ext cx="1200728" cy="528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Analysing Telemetry</a:t>
            </a:r>
          </a:p>
        </p:txBody>
      </p:sp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2432800" y="15564601"/>
            <a:ext cx="32328" cy="1970605"/>
          </a:xfrm>
          <a:prstGeom prst="curvedConnector3">
            <a:avLst>
              <a:gd name="adj1" fmla="val 80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26567" y="16057800"/>
            <a:ext cx="1134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Started braking</a:t>
            </a:r>
          </a:p>
        </p:txBody>
      </p:sp>
      <p:sp>
        <p:nvSpPr>
          <p:cNvPr id="30" name="Flowchart: Decision 29"/>
          <p:cNvSpPr/>
          <p:nvPr/>
        </p:nvSpPr>
        <p:spPr>
          <a:xfrm>
            <a:off x="8390935" y="9074391"/>
            <a:ext cx="154193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Is Feedback required?</a:t>
            </a:r>
          </a:p>
        </p:txBody>
      </p:sp>
      <p:cxnSp>
        <p:nvCxnSpPr>
          <p:cNvPr id="31" name="Straight Arrow Connector 30"/>
          <p:cNvCxnSpPr>
            <a:stCxn id="17" idx="2"/>
            <a:endCxn id="30" idx="0"/>
          </p:cNvCxnSpPr>
          <p:nvPr/>
        </p:nvCxnSpPr>
        <p:spPr>
          <a:xfrm>
            <a:off x="9156774" y="8683502"/>
            <a:ext cx="5127" cy="39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64976" y="1010665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33" name="Straight Arrow Connector 32"/>
          <p:cNvCxnSpPr>
            <a:stCxn id="30" idx="2"/>
            <a:endCxn id="36" idx="0"/>
          </p:cNvCxnSpPr>
          <p:nvPr/>
        </p:nvCxnSpPr>
        <p:spPr>
          <a:xfrm>
            <a:off x="9161901" y="10006720"/>
            <a:ext cx="5617" cy="58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7" idx="4"/>
            <a:endCxn id="26" idx="4"/>
          </p:cNvCxnSpPr>
          <p:nvPr/>
        </p:nvCxnSpPr>
        <p:spPr>
          <a:xfrm rot="5400000">
            <a:off x="2432801" y="16093519"/>
            <a:ext cx="32328" cy="1970605"/>
          </a:xfrm>
          <a:prstGeom prst="curvedConnector3">
            <a:avLst>
              <a:gd name="adj1" fmla="val 80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7295" y="17429400"/>
            <a:ext cx="1201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Stopped braking</a:t>
            </a:r>
          </a:p>
        </p:txBody>
      </p:sp>
      <p:sp>
        <p:nvSpPr>
          <p:cNvPr id="36" name="Flowchart: Decision 35"/>
          <p:cNvSpPr/>
          <p:nvPr/>
        </p:nvSpPr>
        <p:spPr>
          <a:xfrm>
            <a:off x="8362360" y="10593628"/>
            <a:ext cx="1610315" cy="101258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Front slip &gt;= threshold</a:t>
            </a:r>
            <a:endParaRPr lang="en-GB" sz="1200" dirty="0"/>
          </a:p>
        </p:txBody>
      </p:sp>
      <p:sp>
        <p:nvSpPr>
          <p:cNvPr id="37" name="Flowchart: Process 36"/>
          <p:cNvSpPr/>
          <p:nvPr/>
        </p:nvSpPr>
        <p:spPr>
          <a:xfrm>
            <a:off x="6927924" y="12099929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Braking too light</a:t>
            </a:r>
            <a:endParaRPr lang="en-GB" sz="1200" dirty="0"/>
          </a:p>
        </p:txBody>
      </p:sp>
      <p:sp>
        <p:nvSpPr>
          <p:cNvPr id="38" name="Flowchart: Process 37"/>
          <p:cNvSpPr/>
          <p:nvPr/>
        </p:nvSpPr>
        <p:spPr>
          <a:xfrm>
            <a:off x="6951737" y="10795004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Braking too hard</a:t>
            </a:r>
            <a:endParaRPr lang="en-GB" sz="1200" dirty="0"/>
          </a:p>
        </p:txBody>
      </p:sp>
      <p:cxnSp>
        <p:nvCxnSpPr>
          <p:cNvPr id="39" name="Straight Arrow Connector 38"/>
          <p:cNvCxnSpPr>
            <a:stCxn id="36" idx="1"/>
            <a:endCxn id="38" idx="3"/>
          </p:cNvCxnSpPr>
          <p:nvPr/>
        </p:nvCxnSpPr>
        <p:spPr>
          <a:xfrm flipH="1">
            <a:off x="7866137" y="11099920"/>
            <a:ext cx="496223" cy="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8352835" y="11908078"/>
            <a:ext cx="1610315" cy="101258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Front slip &gt;= threshold</a:t>
            </a:r>
            <a:endParaRPr lang="en-GB" sz="1200" dirty="0"/>
          </a:p>
        </p:txBody>
      </p:sp>
      <p:cxnSp>
        <p:nvCxnSpPr>
          <p:cNvPr id="41" name="Straight Arrow Connector 40"/>
          <p:cNvCxnSpPr>
            <a:stCxn id="36" idx="2"/>
            <a:endCxn id="40" idx="0"/>
          </p:cNvCxnSpPr>
          <p:nvPr/>
        </p:nvCxnSpPr>
        <p:spPr>
          <a:xfrm flipH="1">
            <a:off x="9157993" y="11606212"/>
            <a:ext cx="9525" cy="30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1"/>
            <a:endCxn id="37" idx="3"/>
          </p:cNvCxnSpPr>
          <p:nvPr/>
        </p:nvCxnSpPr>
        <p:spPr>
          <a:xfrm flipH="1" flipV="1">
            <a:off x="7842324" y="12406253"/>
            <a:ext cx="510511" cy="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64876" y="1084325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2176" y="1211325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59492" y="1155442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8170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132</Words>
  <Application>Microsoft Macintosh PowerPoint</Application>
  <PresentationFormat>Custom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Buhagiar</dc:creator>
  <cp:lastModifiedBy>Francois Buhagiar</cp:lastModifiedBy>
  <cp:revision>19</cp:revision>
  <dcterms:created xsi:type="dcterms:W3CDTF">2016-05-21T13:54:38Z</dcterms:created>
  <dcterms:modified xsi:type="dcterms:W3CDTF">2016-05-26T09:03:23Z</dcterms:modified>
</cp:coreProperties>
</file>