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0018" y="409969"/>
            <a:ext cx="5721139" cy="7899733"/>
            <a:chOff x="440018" y="409969"/>
            <a:chExt cx="5721139" cy="7899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18" y="409969"/>
              <a:ext cx="5721139" cy="78997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8858" y="7563708"/>
            <a:ext cx="1548549" cy="4455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93908" y="1749452"/>
            <a:ext cx="14385501" cy="5685573"/>
            <a:chOff x="4193908" y="1749452"/>
            <a:chExt cx="14385501" cy="56855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0427" y="629720"/>
              <a:ext cx="12288688" cy="7367888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0410" y="5239465"/>
              <a:ext cx="11342097" cy="79212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75611" y="8997696"/>
            <a:ext cx="12041129" cy="5822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2078385" y="7776787"/>
            <a:ext cx="22514286" cy="157143"/>
            <a:chOff x="-2078385" y="7776787"/>
            <a:chExt cx="22514286" cy="15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3335528" y="7819094"/>
              <a:ext cx="45028573" cy="31428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78385" y="7776787"/>
              <a:ext cx="22514286" cy="15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2698"/>
            <a:ext cx="1614550" cy="10430308"/>
            <a:chOff x="0" y="-12698"/>
            <a:chExt cx="1614550" cy="10430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2698"/>
              <a:ext cx="1614550" cy="1043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4704" y="3093706"/>
            <a:ext cx="238095" cy="238095"/>
            <a:chOff x="6514704" y="3093706"/>
            <a:chExt cx="238095" cy="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4704" y="3093706"/>
              <a:ext cx="238095" cy="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96741" y="1895375"/>
            <a:ext cx="108606" cy="175217"/>
            <a:chOff x="6696741" y="1895375"/>
            <a:chExt cx="108606" cy="1752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741" y="1895375"/>
              <a:ext cx="108606" cy="1752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17881" y="1289252"/>
            <a:ext cx="16304305" cy="11703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41435" y="3260181"/>
            <a:ext cx="9451137" cy="10859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35627" y="5085052"/>
            <a:ext cx="7733695" cy="3939624"/>
            <a:chOff x="2135627" y="5085052"/>
            <a:chExt cx="7733695" cy="39396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74076" y="3372385"/>
              <a:ext cx="15467391" cy="7879248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5627" y="5085052"/>
              <a:ext cx="7733695" cy="39396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37479" y="5085052"/>
            <a:ext cx="7608217" cy="3939624"/>
            <a:chOff x="10137479" y="5085052"/>
            <a:chExt cx="7608217" cy="39396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0515" y="3372385"/>
              <a:ext cx="15216435" cy="7879248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37479" y="5085052"/>
              <a:ext cx="7608217" cy="3939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2698"/>
            <a:ext cx="1614550" cy="10430308"/>
            <a:chOff x="0" y="-12698"/>
            <a:chExt cx="1614550" cy="10430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2698"/>
              <a:ext cx="1614550" cy="1043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4704" y="3093706"/>
            <a:ext cx="238095" cy="238095"/>
            <a:chOff x="6514704" y="3093706"/>
            <a:chExt cx="238095" cy="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4704" y="3093706"/>
              <a:ext cx="238095" cy="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96741" y="1895375"/>
            <a:ext cx="108606" cy="175217"/>
            <a:chOff x="6696741" y="1895375"/>
            <a:chExt cx="108606" cy="1752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741" y="1895375"/>
              <a:ext cx="108606" cy="1752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6938" y="1053748"/>
            <a:ext cx="12897381" cy="10985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20020" y="1944447"/>
            <a:ext cx="12898013" cy="10859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56073" y="3463418"/>
            <a:ext cx="10692591" cy="5792496"/>
            <a:chOff x="4756073" y="3463418"/>
            <a:chExt cx="10692591" cy="579249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12138" y="945254"/>
              <a:ext cx="21385182" cy="11584993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56073" y="3463418"/>
              <a:ext cx="10692591" cy="57924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2698"/>
            <a:ext cx="1614550" cy="10430308"/>
            <a:chOff x="0" y="-12698"/>
            <a:chExt cx="1614550" cy="10430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2698"/>
              <a:ext cx="1614550" cy="1043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4704" y="3093706"/>
            <a:ext cx="238095" cy="238095"/>
            <a:chOff x="6514704" y="3093706"/>
            <a:chExt cx="238095" cy="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4704" y="3093706"/>
              <a:ext cx="238095" cy="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96741" y="1895375"/>
            <a:ext cx="108606" cy="175217"/>
            <a:chOff x="6696741" y="1895375"/>
            <a:chExt cx="108606" cy="1752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741" y="1895375"/>
              <a:ext cx="108606" cy="1752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30964" y="1164840"/>
            <a:ext cx="15285201" cy="105154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45058" y="2092287"/>
            <a:ext cx="9481900" cy="1000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45891" y="3395305"/>
            <a:ext cx="6171429" cy="3341872"/>
            <a:chOff x="7045891" y="3395305"/>
            <a:chExt cx="6171429" cy="33418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8305" y="1942498"/>
              <a:ext cx="12342857" cy="6683744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5891" y="3395305"/>
              <a:ext cx="6171429" cy="33418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02692" y="6320515"/>
            <a:ext cx="6171429" cy="3337609"/>
            <a:chOff x="10702692" y="6320515"/>
            <a:chExt cx="6171429" cy="33376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34829" y="4869561"/>
              <a:ext cx="12342857" cy="6675219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02692" y="6320515"/>
              <a:ext cx="6171429" cy="33376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79888" y="6320515"/>
            <a:ext cx="6171429" cy="3345133"/>
            <a:chOff x="2779888" y="6320515"/>
            <a:chExt cx="6171429" cy="334513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87485" y="4866290"/>
              <a:ext cx="12342857" cy="6690265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79888" y="6320515"/>
              <a:ext cx="6171429" cy="33451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2698"/>
            <a:ext cx="1614550" cy="10430308"/>
            <a:chOff x="0" y="-12698"/>
            <a:chExt cx="1614550" cy="10430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2698"/>
              <a:ext cx="1614550" cy="1043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4704" y="3093706"/>
            <a:ext cx="238095" cy="238095"/>
            <a:chOff x="6514704" y="3093706"/>
            <a:chExt cx="238095" cy="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4704" y="3093706"/>
              <a:ext cx="238095" cy="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96741" y="1895375"/>
            <a:ext cx="108606" cy="175217"/>
            <a:chOff x="6696741" y="1895375"/>
            <a:chExt cx="108606" cy="1752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741" y="1895375"/>
              <a:ext cx="108606" cy="1752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0983" y="1810512"/>
            <a:ext cx="14225734" cy="10985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35020" y="2737896"/>
            <a:ext cx="8012032" cy="10859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18255" y="4563794"/>
            <a:ext cx="7260839" cy="3935461"/>
            <a:chOff x="2218255" y="4563794"/>
            <a:chExt cx="7260839" cy="39354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155292" y="2852937"/>
              <a:ext cx="14521678" cy="787092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8255" y="4563794"/>
              <a:ext cx="7260839" cy="39354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46374" y="4556398"/>
            <a:ext cx="7259973" cy="3935461"/>
            <a:chOff x="10146374" y="4556398"/>
            <a:chExt cx="7259973" cy="39354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3261" y="2845541"/>
              <a:ext cx="14519946" cy="787092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46374" y="4556398"/>
              <a:ext cx="7259973" cy="39354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2698"/>
            <a:ext cx="1614550" cy="10430308"/>
            <a:chOff x="0" y="-12698"/>
            <a:chExt cx="1614550" cy="10430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2698"/>
              <a:ext cx="1614550" cy="1043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4704" y="3093706"/>
            <a:ext cx="238095" cy="238095"/>
            <a:chOff x="6514704" y="3093706"/>
            <a:chExt cx="238095" cy="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4704" y="3093706"/>
              <a:ext cx="238095" cy="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96741" y="1895375"/>
            <a:ext cx="108606" cy="175217"/>
            <a:chOff x="6696741" y="1895375"/>
            <a:chExt cx="108606" cy="1752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741" y="1895375"/>
              <a:ext cx="108606" cy="1752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7214" y="1161090"/>
            <a:ext cx="5307676" cy="9557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41249" y="2088478"/>
            <a:ext cx="6109632" cy="64310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57143" y="3212754"/>
            <a:ext cx="6171429" cy="3337609"/>
            <a:chOff x="9657143" y="3212754"/>
            <a:chExt cx="6171429" cy="33376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57143" y="3212754"/>
              <a:ext cx="6171429" cy="33376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3733" y="3093706"/>
            <a:ext cx="11616067" cy="6272339"/>
            <a:chOff x="4613733" y="3093706"/>
            <a:chExt cx="11616067" cy="62723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84896" y="366941"/>
              <a:ext cx="23232134" cy="1254467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13733" y="3093706"/>
              <a:ext cx="11616067" cy="62723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2698"/>
            <a:ext cx="1614550" cy="10430308"/>
            <a:chOff x="0" y="-12698"/>
            <a:chExt cx="1614550" cy="10430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2698"/>
              <a:ext cx="1614550" cy="1043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4704" y="3093706"/>
            <a:ext cx="238095" cy="238095"/>
            <a:chOff x="6514704" y="3093706"/>
            <a:chExt cx="238095" cy="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4704" y="3093706"/>
              <a:ext cx="238095" cy="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96741" y="1895375"/>
            <a:ext cx="108606" cy="175217"/>
            <a:chOff x="6696741" y="1895375"/>
            <a:chExt cx="108606" cy="1752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741" y="1895375"/>
              <a:ext cx="108606" cy="1752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08167" y="1197776"/>
            <a:ext cx="5422248" cy="9842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41249" y="2088478"/>
            <a:ext cx="6602032" cy="64310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816820" y="3093706"/>
            <a:ext cx="12254522" cy="6140636"/>
            <a:chOff x="3816820" y="3093706"/>
            <a:chExt cx="12254522" cy="614063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6820" y="3093706"/>
              <a:ext cx="12254522" cy="61406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2698"/>
            <a:ext cx="1614550" cy="10430308"/>
            <a:chOff x="0" y="-12698"/>
            <a:chExt cx="1614550" cy="10430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2698"/>
              <a:ext cx="1614550" cy="1043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4704" y="3093706"/>
            <a:ext cx="238095" cy="238095"/>
            <a:chOff x="6514704" y="3093706"/>
            <a:chExt cx="238095" cy="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4704" y="3093706"/>
              <a:ext cx="238095" cy="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96741" y="1895375"/>
            <a:ext cx="108606" cy="175217"/>
            <a:chOff x="6696741" y="1895375"/>
            <a:chExt cx="108606" cy="1752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741" y="1895375"/>
              <a:ext cx="108606" cy="1752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08167" y="1197776"/>
            <a:ext cx="8710343" cy="97271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41249" y="2088478"/>
            <a:ext cx="8560280" cy="6487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813580" y="3093706"/>
            <a:ext cx="12376839" cy="6162031"/>
            <a:chOff x="3813580" y="3093706"/>
            <a:chExt cx="12376839" cy="61620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972636" y="414895"/>
              <a:ext cx="24753679" cy="12324062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3580" y="3093706"/>
              <a:ext cx="12376839" cy="61620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2698"/>
            <a:ext cx="1614550" cy="10430308"/>
            <a:chOff x="0" y="-12698"/>
            <a:chExt cx="1614550" cy="10430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2698"/>
              <a:ext cx="1614550" cy="1043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4704" y="3093706"/>
            <a:ext cx="238095" cy="238095"/>
            <a:chOff x="6514704" y="3093706"/>
            <a:chExt cx="238095" cy="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4704" y="3093706"/>
              <a:ext cx="238095" cy="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96741" y="1895375"/>
            <a:ext cx="108606" cy="175217"/>
            <a:chOff x="6696741" y="1895375"/>
            <a:chExt cx="108606" cy="1752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741" y="1895375"/>
              <a:ext cx="108606" cy="1752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92804" y="964772"/>
            <a:ext cx="4983153" cy="9441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25887" y="1855473"/>
            <a:ext cx="11598822" cy="11145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71829" y="3290338"/>
            <a:ext cx="11918053" cy="5938511"/>
            <a:chOff x="3971829" y="3290338"/>
            <a:chExt cx="11918053" cy="593851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599583" y="708697"/>
              <a:ext cx="23836107" cy="11877022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71829" y="3290338"/>
              <a:ext cx="11918053" cy="59385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2698"/>
            <a:ext cx="1614550" cy="10430308"/>
            <a:chOff x="0" y="-12698"/>
            <a:chExt cx="1614550" cy="10430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2698"/>
              <a:ext cx="1614550" cy="1043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4704" y="3093706"/>
            <a:ext cx="238095" cy="238095"/>
            <a:chOff x="6514704" y="3093706"/>
            <a:chExt cx="238095" cy="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4704" y="3093706"/>
              <a:ext cx="238095" cy="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96741" y="1895375"/>
            <a:ext cx="108606" cy="175217"/>
            <a:chOff x="6696741" y="1895375"/>
            <a:chExt cx="108606" cy="1752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741" y="1895375"/>
              <a:ext cx="108606" cy="1752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7690" y="1728182"/>
            <a:ext cx="5853419" cy="117275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41249" y="2618884"/>
            <a:ext cx="9769175" cy="6487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75590" y="4488832"/>
            <a:ext cx="15348644" cy="3971907"/>
            <a:chOff x="2175590" y="4488832"/>
            <a:chExt cx="15348644" cy="39719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39481" y="2762130"/>
              <a:ext cx="30697289" cy="7943813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5590" y="4488832"/>
              <a:ext cx="15348644" cy="39719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2698"/>
            <a:ext cx="1614550" cy="10430308"/>
            <a:chOff x="0" y="-12698"/>
            <a:chExt cx="1614550" cy="10430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2698"/>
              <a:ext cx="1614550" cy="1043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4704" y="3093706"/>
            <a:ext cx="238095" cy="238095"/>
            <a:chOff x="6514704" y="3093706"/>
            <a:chExt cx="238095" cy="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4704" y="3093706"/>
              <a:ext cx="238095" cy="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96741" y="1895375"/>
            <a:ext cx="108606" cy="175217"/>
            <a:chOff x="6696741" y="1895375"/>
            <a:chExt cx="108606" cy="1752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741" y="1895375"/>
              <a:ext cx="108606" cy="1752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7154" y="1504600"/>
            <a:ext cx="14837201" cy="105154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78392" y="2515065"/>
            <a:ext cx="14880547" cy="14077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28923" y="4831401"/>
            <a:ext cx="7393811" cy="3787250"/>
            <a:chOff x="9728923" y="4831401"/>
            <a:chExt cx="7393811" cy="37872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9216" y="3184975"/>
              <a:ext cx="14787623" cy="757450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8923" y="4831401"/>
              <a:ext cx="7393811" cy="37872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16655" y="4923591"/>
            <a:ext cx="7430531" cy="3695060"/>
            <a:chOff x="2016655" y="4923591"/>
            <a:chExt cx="7430531" cy="369506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457429" y="3317243"/>
              <a:ext cx="14861063" cy="739012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16655" y="4923591"/>
              <a:ext cx="7430531" cy="36950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2698"/>
            <a:ext cx="1614550" cy="10430308"/>
            <a:chOff x="0" y="-12698"/>
            <a:chExt cx="1614550" cy="10430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2698"/>
              <a:ext cx="1614550" cy="1043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4704" y="3093706"/>
            <a:ext cx="238095" cy="238095"/>
            <a:chOff x="6514704" y="3093706"/>
            <a:chExt cx="238095" cy="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4704" y="3093706"/>
              <a:ext cx="238095" cy="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96741" y="1895375"/>
            <a:ext cx="108606" cy="175217"/>
            <a:chOff x="6696741" y="1895375"/>
            <a:chExt cx="108606" cy="1752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741" y="1895375"/>
              <a:ext cx="108606" cy="1752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08167" y="1197776"/>
            <a:ext cx="5994972" cy="97271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31725" y="2088478"/>
            <a:ext cx="12335756" cy="6487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31290" y="3199985"/>
            <a:ext cx="11638724" cy="6267005"/>
            <a:chOff x="4231290" y="3199985"/>
            <a:chExt cx="11638724" cy="62670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179015" y="475538"/>
              <a:ext cx="23277448" cy="1253401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1290" y="3199985"/>
              <a:ext cx="11638724" cy="62670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2698"/>
            <a:ext cx="1614550" cy="10430308"/>
            <a:chOff x="0" y="-12698"/>
            <a:chExt cx="1614550" cy="10430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2698"/>
              <a:ext cx="1614550" cy="1043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4704" y="3093706"/>
            <a:ext cx="238095" cy="238095"/>
            <a:chOff x="6514704" y="3093706"/>
            <a:chExt cx="238095" cy="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4704" y="3093706"/>
              <a:ext cx="238095" cy="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96741" y="1895375"/>
            <a:ext cx="108606" cy="175217"/>
            <a:chOff x="6696741" y="1895375"/>
            <a:chExt cx="108606" cy="1752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741" y="1895375"/>
              <a:ext cx="108606" cy="1752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45757" y="1139395"/>
            <a:ext cx="12040029" cy="180039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8362" y="2765668"/>
            <a:ext cx="7961253" cy="19793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41395" y="5134760"/>
            <a:ext cx="7643314" cy="3917770"/>
            <a:chOff x="2141395" y="5134760"/>
            <a:chExt cx="7643314" cy="39177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24544" y="3431593"/>
              <a:ext cx="15286627" cy="783554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1395" y="5134760"/>
              <a:ext cx="7643314" cy="39177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87469" y="5134760"/>
            <a:ext cx="7654847" cy="3917770"/>
            <a:chOff x="9987469" y="5134760"/>
            <a:chExt cx="7654847" cy="39177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5764" y="3431593"/>
              <a:ext cx="15309694" cy="783554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87469" y="5134760"/>
              <a:ext cx="7654847" cy="39177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2698"/>
            <a:ext cx="1614550" cy="10430308"/>
            <a:chOff x="0" y="-12698"/>
            <a:chExt cx="1614550" cy="10430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2698"/>
              <a:ext cx="1614550" cy="1043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4704" y="3093706"/>
            <a:ext cx="238095" cy="238095"/>
            <a:chOff x="6514704" y="3093706"/>
            <a:chExt cx="238095" cy="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4704" y="3093706"/>
              <a:ext cx="238095" cy="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96741" y="1895375"/>
            <a:ext cx="108606" cy="175217"/>
            <a:chOff x="6696741" y="1895375"/>
            <a:chExt cx="108606" cy="1752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741" y="1895375"/>
              <a:ext cx="108606" cy="1752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45995" y="486827"/>
            <a:ext cx="10742600" cy="17908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79078" y="2236421"/>
            <a:ext cx="10406880" cy="14460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88218" y="3882569"/>
            <a:ext cx="10771956" cy="5826649"/>
            <a:chOff x="4588218" y="3882569"/>
            <a:chExt cx="10771956" cy="58266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417447" y="1349558"/>
              <a:ext cx="21543913" cy="11653298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88218" y="3882569"/>
              <a:ext cx="10771956" cy="5826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2023-02-17T02:16:51Z</dcterms:created>
  <dcterms:modified xsi:type="dcterms:W3CDTF">2023-02-17T02:16:51Z</dcterms:modified>
</cp:coreProperties>
</file>