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5" r:id="rId1"/>
  </p:sldMasterIdLst>
  <p:notesMasterIdLst>
    <p:notesMasterId r:id="rId12"/>
  </p:notes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6" r:id="rId11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72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475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584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6049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646979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944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971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137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8123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685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92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9780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545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8337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2071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877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135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9893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174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8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  <p:sldLayoutId id="2147483833" r:id="rId18"/>
  </p:sldLayoutIdLst>
  <p:hf sldNum="0" hdr="0" ftr="0" dt="0"/>
  <p:txStyles>
    <p:titleStyle>
      <a:lvl1pPr algn="l" defTabSz="1097280" rtl="1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r" defTabSz="1097280" rtl="1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r" defTabSz="1097280" rtl="1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r" defTabSz="1097280" rtl="1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92FB44B-4D6B-A110-B642-A97AC89189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555848" y="1758286"/>
            <a:ext cx="3703898" cy="3703898"/>
          </a:xfrm>
          <a:prstGeom prst="rect">
            <a:avLst/>
          </a:pr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35855991-3098-6BEF-B078-7A49DF3C19A3}"/>
              </a:ext>
            </a:extLst>
          </p:cNvPr>
          <p:cNvSpPr/>
          <p:nvPr/>
        </p:nvSpPr>
        <p:spPr>
          <a:xfrm>
            <a:off x="4004842" y="474402"/>
            <a:ext cx="73456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 rtl="1">
              <a:lnSpc>
                <a:spcPts val="6561"/>
              </a:lnSpc>
              <a:buNone/>
            </a:pPr>
            <a:r>
              <a:rPr lang="ar-SA" sz="4400" b="1" dirty="0"/>
              <a:t>أداة</a:t>
            </a:r>
            <a:r>
              <a:rPr lang="ar-SA" sz="4400" dirty="0"/>
              <a:t> </a:t>
            </a:r>
            <a:r>
              <a:rPr lang="en-US" sz="4400" b="1" i="0" dirty="0">
                <a:effectLst/>
                <a:latin typeface="Helvetica Neue"/>
              </a:rPr>
              <a:t>MOBILedit Forensic 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DB557-11CF-A459-5B62-F810E4577B8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1061" y="0"/>
            <a:ext cx="2982089" cy="3252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F89302-4A16-65EA-76E3-6F1A9140F09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2067859" y="0"/>
            <a:ext cx="2551480" cy="32524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04585-9BAD-0A98-90EC-BE58E131D444}"/>
              </a:ext>
            </a:extLst>
          </p:cNvPr>
          <p:cNvSpPr txBox="1"/>
          <p:nvPr/>
        </p:nvSpPr>
        <p:spPr>
          <a:xfrm>
            <a:off x="4004842" y="5984111"/>
            <a:ext cx="697953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SA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اشراف الدكتور 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ar-SA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محمد الجودة</a:t>
            </a:r>
            <a:endParaRPr lang="ar-YE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5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5902881" y="576556"/>
            <a:ext cx="734568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6561"/>
              </a:lnSpc>
              <a:buNone/>
            </a:pPr>
            <a:r>
              <a:rPr lang="en-US" sz="5249" b="1" kern="0" spc="-157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استخراج وتحليل رسائل النصية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5902881" y="1925891"/>
            <a:ext cx="7474771" cy="34099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en-US" sz="32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اداة MOBILedit Forensic </a:t>
            </a:r>
            <a:r>
              <a:rPr lang="ar-SA" sz="32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 </a:t>
            </a:r>
            <a:r>
              <a:rPr lang="en-US" sz="3200" b="1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تختص في استخراج وتحليل رسائل النصية من الأجهزة المحمولة. تعمل على توفير أدوات وبرامج متخصصة لتحليل الرسائل النصية وتوليد تقارير مفصلة حول المحادثات.</a:t>
            </a:r>
            <a:endParaRPr lang="en-US" sz="3200" b="1" dirty="0"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031B7C-48C2-F80A-721B-D1F9889E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10" y="1670886"/>
            <a:ext cx="4342637" cy="4342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417278" y="370536"/>
            <a:ext cx="48250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استخراج الرسائل النصية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524" y="1364314"/>
            <a:ext cx="5110520" cy="315849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50071" y="4822209"/>
            <a:ext cx="2377548" cy="4304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تقنيات المحترفين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8142524" y="5283934"/>
            <a:ext cx="5242518" cy="15813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يتخصص فريق MOBILedit Forensic 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في استخراج الرسائل النصية بتقنيات محترفة ومتطورة لضمان جودة واستخلاص معلومات دقيقة.</a:t>
            </a:r>
            <a:endParaRPr lang="en-US" sz="28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658" y="1364195"/>
            <a:ext cx="5110639" cy="31586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566160" y="4793680"/>
            <a:ext cx="2636114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تحليل المحتوى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1245358" y="5420669"/>
            <a:ext cx="5408939" cy="9344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بالإضافة إلى الاستخراج، يطمح الفريق لتحليل المحتوى واستخلاص المعلومات الهامة والمفيدة من الرسائل النصية.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7598926" y="1509652"/>
            <a:ext cx="55609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تحليل المحتوى والمعلومات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12757486" y="2357318"/>
            <a:ext cx="44410" cy="3137892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YE"/>
          </a:p>
        </p:txBody>
      </p:sp>
      <p:sp>
        <p:nvSpPr>
          <p:cNvPr id="8" name="Shape 5"/>
          <p:cNvSpPr/>
          <p:nvPr/>
        </p:nvSpPr>
        <p:spPr>
          <a:xfrm>
            <a:off x="11832490" y="2812316"/>
            <a:ext cx="777597" cy="44410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9" name="Shape 6"/>
          <p:cNvSpPr/>
          <p:nvPr/>
        </p:nvSpPr>
        <p:spPr>
          <a:xfrm>
            <a:off x="12534364" y="2609612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0" name="Text 7"/>
          <p:cNvSpPr/>
          <p:nvPr/>
        </p:nvSpPr>
        <p:spPr>
          <a:xfrm>
            <a:off x="12721648" y="2579310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1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9630311" y="262461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تقنيات متقدمة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3535263" y="3282154"/>
            <a:ext cx="89991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يتم استخدام تقنيات متقدمة لاستعادة الرسائل المحذوفة وتحليل المحتوى والمعلومات الموجودة في الرسائل النصية.</a:t>
            </a:r>
            <a:endParaRPr lang="en-US" sz="2800" dirty="0"/>
          </a:p>
        </p:txBody>
      </p:sp>
      <p:sp>
        <p:nvSpPr>
          <p:cNvPr id="13" name="Shape 10"/>
          <p:cNvSpPr/>
          <p:nvPr/>
        </p:nvSpPr>
        <p:spPr>
          <a:xfrm>
            <a:off x="11840961" y="5026676"/>
            <a:ext cx="777597" cy="44410"/>
          </a:xfrm>
          <a:prstGeom prst="roundRect">
            <a:avLst>
              <a:gd name="adj" fmla="val 225151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YE" dirty="0"/>
          </a:p>
        </p:txBody>
      </p:sp>
      <p:sp>
        <p:nvSpPr>
          <p:cNvPr id="14" name="Shape 11"/>
          <p:cNvSpPr/>
          <p:nvPr/>
        </p:nvSpPr>
        <p:spPr>
          <a:xfrm>
            <a:off x="12529719" y="4771698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ar-YE"/>
          </a:p>
        </p:txBody>
      </p:sp>
      <p:sp>
        <p:nvSpPr>
          <p:cNvPr id="15" name="Text 12"/>
          <p:cNvSpPr/>
          <p:nvPr/>
        </p:nvSpPr>
        <p:spPr>
          <a:xfrm>
            <a:off x="12687654" y="4767465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2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3593306" y="513957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4470400" y="5376147"/>
            <a:ext cx="8122007" cy="101338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يتم توليد تقارير مفصلة حول المحادثات والرسائل النصية،</a:t>
            </a:r>
          </a:p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تساعد في فهم السياق وتحليل البيانات بكفاءة.</a:t>
            </a:r>
            <a:endParaRPr lang="en-US" sz="28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B429E3A0-03C8-839A-AA17-889A2BB5F825}"/>
              </a:ext>
            </a:extLst>
          </p:cNvPr>
          <p:cNvSpPr/>
          <p:nvPr/>
        </p:nvSpPr>
        <p:spPr>
          <a:xfrm>
            <a:off x="9367520" y="4877173"/>
            <a:ext cx="2508219" cy="4999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التقارير المفصلة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6483488" y="771472"/>
            <a:ext cx="731222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كيفية عمل MOBILedit Forensic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3160237" y="1683327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7" name="Text 4"/>
          <p:cNvSpPr/>
          <p:nvPr/>
        </p:nvSpPr>
        <p:spPr>
          <a:xfrm>
            <a:off x="13347523" y="1724999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9276539" y="1724999"/>
            <a:ext cx="369641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استخراج البيانات الفيزيائية والمنطقية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8260080" y="2184721"/>
            <a:ext cx="44402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buNone/>
            </a:pP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ت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ضمن 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اداة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MOBILedit 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الوصول الكامل إلى البيانات المخزنة عبر الجمع بين استخراج البيانات الفيزيائية والمنطقية.</a:t>
            </a:r>
            <a:endParaRPr lang="en-US" sz="2800" dirty="0"/>
          </a:p>
        </p:txBody>
      </p:sp>
      <p:sp>
        <p:nvSpPr>
          <p:cNvPr id="10" name="Shape 7"/>
          <p:cNvSpPr/>
          <p:nvPr/>
        </p:nvSpPr>
        <p:spPr>
          <a:xfrm>
            <a:off x="13160237" y="4530527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1" name="Text 8"/>
          <p:cNvSpPr/>
          <p:nvPr/>
        </p:nvSpPr>
        <p:spPr>
          <a:xfrm>
            <a:off x="13318114" y="4572199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10104855" y="4578687"/>
            <a:ext cx="29764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توفير أدوات وبرامج متخصصة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9340236" y="5050849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يتم توفير تطبيقات وبرامج متخصصة لتحليل الرسائل النصية وتسهيل عملية استخراج البيانات.</a:t>
            </a:r>
            <a:endParaRPr lang="en-US" sz="2800" dirty="0"/>
          </a:p>
        </p:txBody>
      </p:sp>
      <p:sp>
        <p:nvSpPr>
          <p:cNvPr id="14" name="Shape 11"/>
          <p:cNvSpPr/>
          <p:nvPr/>
        </p:nvSpPr>
        <p:spPr>
          <a:xfrm>
            <a:off x="7099279" y="1673167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5" name="Text 12"/>
          <p:cNvSpPr/>
          <p:nvPr/>
        </p:nvSpPr>
        <p:spPr>
          <a:xfrm>
            <a:off x="7254418" y="1714839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4783692" y="178413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سهولة الاستخدام</a:t>
            </a:r>
            <a:endParaRPr lang="en-US" sz="3200" dirty="0"/>
          </a:p>
        </p:txBody>
      </p:sp>
      <p:sp>
        <p:nvSpPr>
          <p:cNvPr id="17" name="Text 14"/>
          <p:cNvSpPr/>
          <p:nvPr/>
        </p:nvSpPr>
        <p:spPr>
          <a:xfrm>
            <a:off x="3185635" y="2299207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تم تصميم الأدوات بشكل يسهل التعامل معها ويوفر الوقت والجهد للمحققين والمحللين.</a:t>
            </a:r>
            <a:endParaRPr lang="en-US" sz="2800" dirty="0"/>
          </a:p>
        </p:txBody>
      </p:sp>
      <p:sp>
        <p:nvSpPr>
          <p:cNvPr id="18" name="Shape 15"/>
          <p:cNvSpPr/>
          <p:nvPr/>
        </p:nvSpPr>
        <p:spPr>
          <a:xfrm>
            <a:off x="7192605" y="4481393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9" name="Text 16"/>
          <p:cNvSpPr/>
          <p:nvPr/>
        </p:nvSpPr>
        <p:spPr>
          <a:xfrm>
            <a:off x="7342505" y="4523065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4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4891723" y="45577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28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دقة وموثوقية</a:t>
            </a:r>
            <a:endParaRPr lang="en-US" sz="2800" dirty="0"/>
          </a:p>
        </p:txBody>
      </p:sp>
      <p:sp>
        <p:nvSpPr>
          <p:cNvPr id="21" name="Text 18"/>
          <p:cNvSpPr/>
          <p:nvPr/>
        </p:nvSpPr>
        <p:spPr>
          <a:xfrm>
            <a:off x="3185634" y="4999433"/>
            <a:ext cx="38200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تضمن الأدوات والبرامج الدقة والموثوقية في النتائج المستخرجة والتقارير المُنتجة.</a:t>
            </a:r>
            <a:endParaRPr lang="en-US" sz="28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97B8E6-8E54-EBFD-CB1B-CA883817B2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-140335" y="-106680"/>
            <a:ext cx="14965680" cy="85953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7584163" y="870173"/>
            <a:ext cx="591520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6600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ميزات رئيسية </a:t>
            </a:r>
            <a:r>
              <a:rPr lang="ar-SA" sz="6600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أخرى</a:t>
            </a:r>
            <a:endParaRPr lang="en-US" sz="6600" dirty="0">
              <a:cs typeface="+mj-cs"/>
            </a:endParaRPr>
          </a:p>
        </p:txBody>
      </p:sp>
      <p:sp>
        <p:nvSpPr>
          <p:cNvPr id="5" name="Shape 3"/>
          <p:cNvSpPr/>
          <p:nvPr/>
        </p:nvSpPr>
        <p:spPr>
          <a:xfrm>
            <a:off x="12999423" y="1963492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6" name="Text 4"/>
          <p:cNvSpPr/>
          <p:nvPr/>
        </p:nvSpPr>
        <p:spPr>
          <a:xfrm>
            <a:off x="13186708" y="2005164"/>
            <a:ext cx="12537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1</a:t>
            </a:r>
            <a:endParaRPr lang="en-US" sz="2624" dirty="0">
              <a:cs typeface="+mj-cs"/>
            </a:endParaRPr>
          </a:p>
        </p:txBody>
      </p:sp>
      <p:sp>
        <p:nvSpPr>
          <p:cNvPr id="7" name="Text 5"/>
          <p:cNvSpPr/>
          <p:nvPr/>
        </p:nvSpPr>
        <p:spPr>
          <a:xfrm>
            <a:off x="10185722" y="2007283"/>
            <a:ext cx="2720059" cy="414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تجاوز الأمان</a:t>
            </a:r>
            <a:endParaRPr lang="en-US" sz="3600" dirty="0">
              <a:cs typeface="+mj-cs"/>
            </a:endParaRPr>
          </a:p>
        </p:txBody>
      </p:sp>
      <p:sp>
        <p:nvSpPr>
          <p:cNvPr id="8" name="Text 6"/>
          <p:cNvSpPr/>
          <p:nvPr/>
        </p:nvSpPr>
        <p:spPr>
          <a:xfrm>
            <a:off x="7477246" y="2348626"/>
            <a:ext cx="5428535" cy="1419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lvl="1" algn="r" rtl="1">
              <a:lnSpc>
                <a:spcPts val="2799"/>
              </a:lnSpc>
            </a:pP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يتيح MOBILedit Forensic 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تجاوز الأمان في الأجهزة المحمولة للوصول إلى البيانات المقفلة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.</a:t>
            </a:r>
            <a:endParaRPr lang="en-US" sz="2800" dirty="0">
              <a:cs typeface="+mj-cs"/>
            </a:endParaRPr>
          </a:p>
        </p:txBody>
      </p:sp>
      <p:sp>
        <p:nvSpPr>
          <p:cNvPr id="9" name="Shape 7"/>
          <p:cNvSpPr/>
          <p:nvPr/>
        </p:nvSpPr>
        <p:spPr>
          <a:xfrm>
            <a:off x="13062168" y="4436350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0" name="Text 8"/>
          <p:cNvSpPr/>
          <p:nvPr/>
        </p:nvSpPr>
        <p:spPr>
          <a:xfrm>
            <a:off x="13220045" y="4478022"/>
            <a:ext cx="18407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2</a:t>
            </a:r>
            <a:endParaRPr lang="en-US" sz="2624" dirty="0">
              <a:cs typeface="+mj-cs"/>
            </a:endParaRPr>
          </a:p>
        </p:txBody>
      </p:sp>
      <p:sp>
        <p:nvSpPr>
          <p:cNvPr id="11" name="Text 9"/>
          <p:cNvSpPr/>
          <p:nvPr/>
        </p:nvSpPr>
        <p:spPr>
          <a:xfrm>
            <a:off x="3432391" y="4403990"/>
            <a:ext cx="26299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استعادة البيانات المحذوفة</a:t>
            </a:r>
            <a:endParaRPr lang="en-US" sz="3200" dirty="0">
              <a:cs typeface="+mj-cs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5504" y="4907554"/>
            <a:ext cx="5286858" cy="17423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يمكن استخدام MOBILedit Forensic لاستعادة البيانات المحذوفة من الأجهزة المحمولة</a:t>
            </a:r>
            <a:endParaRPr lang="en-US" sz="2800" dirty="0">
              <a:cs typeface="+mj-cs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013490" y="2005282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4" name="Text 12"/>
          <p:cNvSpPr/>
          <p:nvPr/>
        </p:nvSpPr>
        <p:spPr>
          <a:xfrm>
            <a:off x="6168628" y="2046954"/>
            <a:ext cx="18966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3</a:t>
            </a:r>
            <a:endParaRPr lang="en-US" sz="2624" dirty="0">
              <a:cs typeface="+mj-cs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3759398" y="204695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تحليل التطبيقات</a:t>
            </a:r>
            <a:endParaRPr lang="en-US" sz="3200" dirty="0">
              <a:cs typeface="+mj-cs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72273" y="2527372"/>
            <a:ext cx="5009070" cy="14195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توفر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+mj-cs"/>
              </a:rPr>
              <a:t> MOBILedit Forensic قدرات تحليل متقدمة للتطبيقات المثبتة على الأجهزة المحمولة</a:t>
            </a:r>
            <a:endParaRPr lang="en-US" sz="2800" dirty="0">
              <a:cs typeface="+mj-cs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6096494" y="4362288"/>
            <a:ext cx="499943" cy="499943"/>
          </a:xfrm>
          <a:prstGeom prst="roundRect">
            <a:avLst>
              <a:gd name="adj" fmla="val 200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sp>
      <p:sp>
        <p:nvSpPr>
          <p:cNvPr id="18" name="Text 16"/>
          <p:cNvSpPr/>
          <p:nvPr/>
        </p:nvSpPr>
        <p:spPr>
          <a:xfrm>
            <a:off x="6246394" y="4403960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4</a:t>
            </a:r>
            <a:endParaRPr lang="en-US" sz="2624" dirty="0">
              <a:cs typeface="+mj-cs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0683837" y="44780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+mj-cs"/>
              </a:rPr>
              <a:t>التقارير المفصلة</a:t>
            </a:r>
            <a:endParaRPr lang="en-US" sz="3200" dirty="0">
              <a:cs typeface="+mj-cs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7998106" y="4924822"/>
            <a:ext cx="4985124" cy="12974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تتميز MOBILedit Forensic </a:t>
            </a:r>
            <a:r>
              <a:rPr lang="ar-SA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 </a:t>
            </a: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بإنشاء تقارير مفصلة وشاملة حول البيانات المستخرجة</a:t>
            </a:r>
            <a:endParaRPr lang="en-US" sz="2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1E98D1-5576-3733-85D3-C5307E537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9255085" y="477607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إعداد تقارير مفصلة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677667" y="1528936"/>
            <a:ext cx="4542115" cy="3058497"/>
          </a:xfrm>
          <a:prstGeom prst="roundRect">
            <a:avLst>
              <a:gd name="adj" fmla="val 6012"/>
            </a:avLst>
          </a:prstGeom>
          <a:solidFill>
            <a:srgbClr val="E0D7F4"/>
          </a:solidFill>
          <a:ln w="13811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574989" y="175281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تقارير شاملة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4726781" y="2273598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توليد تقارير تفصيلية وشاملة تساعد في فهم السياق وتحليل البيانات بشكل دقيق وفعال.</a:t>
            </a:r>
            <a:endParaRPr lang="en-US" sz="2800" dirty="0"/>
          </a:p>
        </p:txBody>
      </p:sp>
      <p:sp>
        <p:nvSpPr>
          <p:cNvPr id="9" name="Shape 6"/>
          <p:cNvSpPr/>
          <p:nvPr/>
        </p:nvSpPr>
        <p:spPr>
          <a:xfrm>
            <a:off x="9491067" y="1501928"/>
            <a:ext cx="4306133" cy="3058498"/>
          </a:xfrm>
          <a:prstGeom prst="roundRect">
            <a:avLst>
              <a:gd name="adj" fmla="val 6012"/>
            </a:avLst>
          </a:prstGeom>
          <a:solidFill>
            <a:srgbClr val="E0D7F4"/>
          </a:solidFill>
          <a:ln w="13811">
            <a:solidFill>
              <a:srgbClr val="C6BDD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583838" y="1845388"/>
            <a:ext cx="3977381" cy="428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6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تقنيات تصوير المعلومات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9491067" y="2406829"/>
            <a:ext cx="407015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استخدام تقنيات متقدمة في تصوير وتقديم المعلومات بشكل واضح ومنظم في التقارير.</a:t>
            </a:r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2EDC7E-8DF3-1880-DF82-E47E82C7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75012"/>
            <a:ext cx="4542115" cy="85046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4653871" y="778554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تحليل البيانات الرقمية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600848" y="2063078"/>
            <a:ext cx="5110520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7436"/>
              </a:lnSpc>
              <a:buNone/>
            </a:pPr>
            <a:r>
              <a:rPr lang="en-US" sz="7436" b="1" kern="0" spc="-22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50K</a:t>
            </a:r>
            <a:endParaRPr lang="en-US" sz="7436" dirty="0"/>
          </a:p>
        </p:txBody>
      </p:sp>
      <p:sp>
        <p:nvSpPr>
          <p:cNvPr id="6" name="Text 4"/>
          <p:cNvSpPr/>
          <p:nvPr/>
        </p:nvSpPr>
        <p:spPr>
          <a:xfrm>
            <a:off x="10045076" y="328501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رسائل نصية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8600848" y="3846458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تحليل أكثر من 50,000 رسالة نصية للعثور على المعلومات الحيوية.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439783" y="2236694"/>
            <a:ext cx="5110639" cy="94428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7436"/>
              </a:lnSpc>
              <a:buNone/>
            </a:pPr>
            <a:r>
              <a:rPr lang="en-US" sz="7436" b="1" kern="0" spc="-223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98%</a:t>
            </a:r>
            <a:endParaRPr lang="en-US" sz="7436" dirty="0"/>
          </a:p>
        </p:txBody>
      </p:sp>
      <p:sp>
        <p:nvSpPr>
          <p:cNvPr id="9" name="Text 7"/>
          <p:cNvSpPr/>
          <p:nvPr/>
        </p:nvSpPr>
        <p:spPr>
          <a:xfrm>
            <a:off x="2884131" y="345863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دقة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1439783" y="3939049"/>
            <a:ext cx="511063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دقة تحليل البيانات الرقمية بنسبة 98٪ لضمان استنتاجات دقيقة وموثوقة.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756095" y="1823442"/>
            <a:ext cx="50411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591CE6"/>
                </a:solidFill>
                <a:latin typeface="p22-mackinac-pro" pitchFamily="34" charset="0"/>
                <a:ea typeface="p22-mackinac-pro" pitchFamily="34" charset="-122"/>
              </a:rPr>
              <a:t>تطبيق الإجراءات القانونية</a:t>
            </a:r>
            <a:endParaRPr lang="en-US" sz="4374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229" y="2851071"/>
            <a:ext cx="1110972" cy="1777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348342" y="3073241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الامتثال للقوانين</a:t>
            </a:r>
            <a:endParaRPr lang="en-US" sz="3200" dirty="0"/>
          </a:p>
        </p:txBody>
      </p:sp>
      <p:sp>
        <p:nvSpPr>
          <p:cNvPr id="8" name="Text 4"/>
          <p:cNvSpPr/>
          <p:nvPr/>
        </p:nvSpPr>
        <p:spPr>
          <a:xfrm>
            <a:off x="4638664" y="3553658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تطبيق أساليب وإجراءات قانونية في استخدام وتحليل الرسائل النصية وفقًا للقوانين والتشريعات السارية.</a:t>
            </a:r>
            <a:endParaRPr lang="en-US" sz="28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6229" y="4628555"/>
            <a:ext cx="1110972" cy="17774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32595" y="485072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34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</a:rPr>
              <a:t>الشفافية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465671" y="5331143"/>
            <a:ext cx="4965719" cy="11854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ضمان الشفافية في عملية الاستخراج </a:t>
            </a:r>
          </a:p>
          <a:p>
            <a:pPr marL="0" indent="0" algn="r" rtl="1">
              <a:lnSpc>
                <a:spcPts val="2799"/>
              </a:lnSpc>
              <a:buNone/>
            </a:pPr>
            <a:r>
              <a:rPr lang="en-US" sz="2800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</a:rPr>
              <a:t>والتحليل والالتزام بالمعايير الدولية للتحقيق الرقمي.</a:t>
            </a:r>
            <a:endParaRPr lang="en-US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DD18BC5-7E88-27C8-2284-318FEC536BD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-1" y="0"/>
            <a:ext cx="4815069" cy="8229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140</TotalTime>
  <Words>365</Words>
  <Application>Microsoft Office PowerPoint</Application>
  <PresentationFormat>Custom</PresentationFormat>
  <Paragraphs>69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Eudoxus Sans</vt:lpstr>
      <vt:lpstr>Helvetica Neue</vt:lpstr>
      <vt:lpstr>p22-mackinac-pro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Amjed Alhomidy</cp:lastModifiedBy>
  <cp:revision>8</cp:revision>
  <dcterms:created xsi:type="dcterms:W3CDTF">2024-02-06T20:35:35Z</dcterms:created>
  <dcterms:modified xsi:type="dcterms:W3CDTF">2024-02-07T07:42:30Z</dcterms:modified>
</cp:coreProperties>
</file>