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Y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7019CF4-585D-44DE-B106-75F0A12C7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86840F-36F4-4C6D-A818-9DAA69A74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E5C74EA-C77B-460B-A3FC-3FC377A9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4CA8233-17C3-47F8-9FD2-4668CE53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1BBFAA1-FD31-4F67-B6CB-D5C235D6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68257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BF83C3-C8ED-4000-84EC-2BAFD9D3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EF40D2C-EB2B-4E67-9ADB-B78BD67C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131F61F-0829-44ED-823D-0E9B0415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3D42D99-4C8C-4C23-A4A1-5BA55319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E2A5600-545D-488A-844C-6562C811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5525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894121BD-C8AA-4A22-9435-A9484E93D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61EC57A-8AB5-4DBE-B27F-250CA53CA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EDC921C-72FA-46C0-9B36-C67E4FDE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CB8EFA2-5F62-43D3-928C-3528C8E4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7073799-EA39-439A-88AA-1D83337A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5256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19D21DE-2F5C-4AD7-B5FF-A5DA1D0A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95FA8BA-6FFF-4C89-B840-D1027535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13D6B16-059C-4E70-973B-C041BF86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5E0D5E3-D685-4FB3-AD5E-B32B6D87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0D1DE7A-5F4F-4076-A890-BFA33077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58446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B65A4B-2270-445E-AEF5-B8690BD1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CF7F2B9-C124-401B-8002-6396778F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A40F24C-1D01-4BE0-9375-C4AA8299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700BD78-748F-4EF6-AB22-50E78834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F59B10F-2517-4A06-B909-268B44C4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9182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137BCE-3142-4CA0-BD53-E22B0328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B0BDC65-ACE0-4EDF-A195-9276FA9F1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1A4C2AC-651C-4320-BB6D-01715AA7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B580A46-D7E5-47C7-A1C0-2084A274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68DC4F8-2ADA-4BCD-8474-AC5C754E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F85A645-EAA9-4E24-BC65-856D051F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5934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50EB21B-4D3B-42DE-8F91-DFF73457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BF8B2A3-9976-4FBD-B4D2-20F0E429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C4E7BF3-3A6B-401A-8FAF-8093E3E5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57750200-5AB8-412F-B041-0299CC41F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430D809B-94E0-42F9-87BE-C05BB58A7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A52B73DF-F7D8-457E-BA5B-96855AFD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2767BCE0-1B6E-4B33-97E4-D44585C9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3DE9B3F-A205-443B-9FB1-097AA954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11506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068DF01-C08A-4068-B9CF-5C91D6BB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56E8C3D5-7A37-4E9A-87BE-A076C35E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23B9531E-BD86-4B6F-8E9C-CE5D96BA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DEA70579-AF49-469D-AC11-896A1AE0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8359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6E177E24-37E6-467A-9C68-E0CBEFBC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82F6B16-601D-40DC-8644-EBE5A77A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4A12AE43-FACF-4245-B2CC-D9C2CAE1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4927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B53F65-CEF5-4358-BCAC-1CFB8B67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B5A1442-B065-4410-A1F7-B0658FA3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524B00F-1B80-4308-A5B8-F7C35BD00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A2A3AD2-2F35-41E8-A1E4-51DD53FA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8E51E0B-7597-4454-B89B-CD69059C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0B98769-3EE7-4CBD-AEBC-371BD8EA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60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C38DF5-9CF1-46D6-B336-09DA5DBC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35F346C3-6D10-406D-AFA7-6FF4419AA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YE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6957DCD-914C-4BAB-9A86-F81355B3A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2ACFADE-E663-4A3F-8227-6A76B954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7563A09-EE31-48B3-BDAE-BC92CB1D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E9A04AE-21A5-41CD-B0C0-B6BAA719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55248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E3A6EBD-29AC-4D5D-853D-875FDB7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B76E150-A828-4A4E-B9C8-06E65875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771846D-2AF7-4096-877A-2B20E2B54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3D8A-2C84-4454-B8FC-3B314C0A0EB9}" type="datetimeFigureOut">
              <a:rPr lang="ar-YE" smtClean="0"/>
              <a:t>06/03/1445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A1048AB-4948-4C93-BA0F-A84ABDBC3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CE4500B-32F9-48D3-BF24-25C31754B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EB80-149C-437E-BE75-A27DB26768D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4602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YE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8437E-FE32-49B7-AD2F-853E2617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41" y="1954566"/>
            <a:ext cx="8684179" cy="36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030D68CC-828A-4253-A8D3-CF00E78B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2" y="707966"/>
            <a:ext cx="7543815" cy="44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67564098-BFD1-4249-A4E1-AB0A5E57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15" y="1012136"/>
            <a:ext cx="7683038" cy="459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043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شاشة عريضة</PresentationFormat>
  <Paragraphs>0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AL-HIKMA UN</dc:creator>
  <cp:lastModifiedBy>AL-HIKMA UN</cp:lastModifiedBy>
  <cp:revision>1</cp:revision>
  <dcterms:created xsi:type="dcterms:W3CDTF">2023-09-20T08:28:35Z</dcterms:created>
  <dcterms:modified xsi:type="dcterms:W3CDTF">2023-09-20T08:29:48Z</dcterms:modified>
</cp:coreProperties>
</file>