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9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23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40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29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638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56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7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0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2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8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14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3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59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C6121F-E815-45F7-869C-84867BD0133A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0270-D31D-4171-81FF-1DDCC9551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421" y="2988859"/>
            <a:ext cx="10036209" cy="764939"/>
          </a:xfrm>
        </p:spPr>
        <p:txBody>
          <a:bodyPr/>
          <a:lstStyle/>
          <a:p>
            <a:r>
              <a:rPr lang="ru-RU" sz="3600" dirty="0"/>
              <a:t>Поражение цели, находящейся за стеной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59420" y="2223920"/>
            <a:ext cx="10036209" cy="764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Вычислительный эксперимент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636525" y="5172501"/>
            <a:ext cx="63642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Подготовил студент 1 курса РГПУ им. А.И. Герцена,</a:t>
            </a:r>
          </a:p>
          <a:p>
            <a:r>
              <a:rPr lang="ru-RU" b="1" dirty="0" err="1" smtClean="0"/>
              <a:t>ИКНиТО</a:t>
            </a:r>
            <a:r>
              <a:rPr lang="ru-RU" b="1" dirty="0" smtClean="0"/>
              <a:t>, спец. ИВТ, </a:t>
            </a:r>
          </a:p>
          <a:p>
            <a:pPr algn="r"/>
            <a:r>
              <a:rPr lang="ru-RU" sz="2400" b="1" dirty="0" err="1" smtClean="0"/>
              <a:t>Бахурев</a:t>
            </a:r>
            <a:r>
              <a:rPr lang="ru-RU" sz="2400" b="1" dirty="0" smtClean="0"/>
              <a:t> Николай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7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1056" y="750626"/>
            <a:ext cx="3376101" cy="764939"/>
          </a:xfrm>
        </p:spPr>
        <p:txBody>
          <a:bodyPr/>
          <a:lstStyle/>
          <a:p>
            <a:r>
              <a:rPr lang="ru-RU" sz="3600" dirty="0" smtClean="0"/>
              <a:t>Цели: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41056" y="1637732"/>
            <a:ext cx="9852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Исследовать с точки зрения физики и графического представления информации</a:t>
            </a:r>
          </a:p>
          <a:p>
            <a:r>
              <a:rPr lang="ru-RU" dirty="0" smtClean="0"/>
              <a:t>процесс поражения цели, находящейся за стеной, из миномёта.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41055" y="2378935"/>
            <a:ext cx="3376101" cy="764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smtClean="0"/>
              <a:t>Задачи: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41056" y="3360913"/>
            <a:ext cx="11333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1). Построить график, </a:t>
            </a:r>
            <a:r>
              <a:rPr lang="ru-RU" dirty="0" smtClean="0"/>
              <a:t>отображающий </a:t>
            </a:r>
            <a:r>
              <a:rPr lang="ru-RU" dirty="0" smtClean="0"/>
              <a:t>траекторию движения снаряда (мины). Учесть, что у нас</a:t>
            </a:r>
          </a:p>
          <a:p>
            <a:r>
              <a:rPr lang="ru-RU" dirty="0" smtClean="0"/>
              <a:t>есть препятствие, мешающее движению снаряда.</a:t>
            </a:r>
          </a:p>
          <a:p>
            <a:endParaRPr lang="ru-RU" dirty="0" smtClean="0"/>
          </a:p>
          <a:p>
            <a:r>
              <a:rPr lang="ru-RU" dirty="0" smtClean="0"/>
              <a:t>2). Определить начальную скорость мины и </a:t>
            </a:r>
            <a:r>
              <a:rPr lang="ru-RU" dirty="0" smtClean="0"/>
              <a:t>угол, под которым следует стрелять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3). Рассмотреть частные случаи данной </a:t>
            </a:r>
            <a:r>
              <a:rPr lang="ru-RU" dirty="0" smtClean="0"/>
              <a:t>задачи.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57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1056" y="750626"/>
            <a:ext cx="3376101" cy="764939"/>
          </a:xfrm>
        </p:spPr>
        <p:txBody>
          <a:bodyPr/>
          <a:lstStyle/>
          <a:p>
            <a:r>
              <a:rPr lang="ru-RU" sz="3600" dirty="0" smtClean="0"/>
              <a:t>Сведения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41056" y="1515565"/>
            <a:ext cx="594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Уравнение траектории, проходящей через цель: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01819" y="1515565"/>
                <a:ext cx="2651880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19" y="1515565"/>
                <a:ext cx="2651880" cy="4898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97707" y="2161896"/>
                <a:ext cx="10205614" cy="4282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Если</a:t>
                </a:r>
                <a:r>
                  <a:rPr lang="ru-RU" dirty="0" smtClean="0"/>
                  <a:t> высота стены меньше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или </a:t>
                </a:r>
                <a:r>
                  <a:rPr lang="ru-RU" dirty="0" smtClean="0"/>
                  <a:t>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, </a:t>
                </a:r>
                <a:r>
                  <a:rPr lang="ru-RU" dirty="0" smtClean="0"/>
                  <a:t>где  а – расстояние от миномёта до стены</a:t>
                </a:r>
              </a:p>
              <a:p>
                <a:r>
                  <a:rPr lang="ru-RU" dirty="0"/>
                  <a:t> </a:t>
                </a:r>
                <a:r>
                  <a:rPr lang="ru-RU" dirty="0" smtClean="0"/>
                  <a:t>                                                                        </a:t>
                </a:r>
                <a:r>
                  <a:rPr lang="ru-RU" dirty="0" smtClean="0"/>
                  <a:t>             </a:t>
                </a:r>
                <a:r>
                  <a:rPr lang="en-US" dirty="0" smtClean="0"/>
                  <a:t> </a:t>
                </a:r>
                <a:r>
                  <a:rPr lang="en-US" dirty="0" smtClean="0"/>
                  <a:t>b – </a:t>
                </a:r>
                <a:r>
                  <a:rPr lang="ru-RU" dirty="0" smtClean="0"/>
                  <a:t>расстояние от стены до цели</a:t>
                </a:r>
                <a:r>
                  <a:rPr lang="ru-RU" dirty="0"/>
                  <a:t>,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b="1" dirty="0" smtClean="0"/>
                  <a:t>то</a:t>
                </a:r>
                <a:r>
                  <a:rPr lang="ru-RU" dirty="0" smtClean="0"/>
                  <a:t> начальная скорость вычисляется по формуле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и верным углом для выстрела будет угол 45</a:t>
                </a:r>
                <a:r>
                  <a:rPr lang="ru-RU" baseline="46000" dirty="0" smtClean="0"/>
                  <a:t>о</a:t>
                </a:r>
                <a:r>
                  <a:rPr lang="ru-RU" dirty="0" smtClean="0"/>
                  <a:t>.        </a:t>
                </a:r>
              </a:p>
              <a:p>
                <a:endParaRPr lang="ru-RU" dirty="0" smtClean="0"/>
              </a:p>
              <a:p>
                <a:r>
                  <a:rPr lang="ru-RU" b="1" dirty="0" smtClean="0"/>
                  <a:t>Иначе </a:t>
                </a:r>
                <a:r>
                  <a:rPr lang="ru-RU" dirty="0" smtClean="0"/>
                  <a:t>начальная скорость вычисляется по формуле</a:t>
                </a:r>
              </a:p>
              <a:p>
                <a:r>
                  <a:rPr lang="ru-RU" b="1" dirty="0" smtClean="0"/>
                  <a:t>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𝑔𝑎𝑏</m:t>
                            </m:r>
                          </m:num>
                          <m:den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:r>
                  <a:rPr lang="en-US" dirty="0" smtClean="0"/>
                  <a:t>h – </a:t>
                </a:r>
                <a:r>
                  <a:rPr lang="ru-RU" dirty="0" smtClean="0"/>
                  <a:t>высота стены</a:t>
                </a:r>
              </a:p>
              <a:p>
                <a:r>
                  <a:rPr lang="ru-RU" dirty="0" smtClean="0"/>
                  <a:t>и для вычисления верного угла используем формулу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𝑎𝑟𝑐𝑡𝑔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ru-RU" dirty="0"/>
              </a:p>
              <a:p>
                <a:r>
                  <a:rPr lang="ru-RU" dirty="0" smtClean="0"/>
                  <a:t>График </a:t>
                </a:r>
                <a:r>
                  <a:rPr lang="ru-RU" dirty="0" smtClean="0"/>
                  <a:t>траекторий полёта снаряда для разных </a:t>
                </a:r>
                <a:r>
                  <a:rPr lang="ru-RU" dirty="0" smtClean="0"/>
                  <a:t>углов будет представлен на </a:t>
                </a:r>
              </a:p>
              <a:p>
                <a:r>
                  <a:rPr lang="ru-RU" dirty="0" smtClean="0"/>
                  <a:t>следующем слайде.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7" y="2161896"/>
                <a:ext cx="10205614" cy="4282326"/>
              </a:xfrm>
              <a:prstGeom prst="rect">
                <a:avLst/>
              </a:prstGeom>
              <a:blipFill rotWithShape="0">
                <a:blip r:embed="rId3"/>
                <a:stretch>
                  <a:fillRect l="-478" b="-12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5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1056" y="191068"/>
            <a:ext cx="6146598" cy="764939"/>
          </a:xfrm>
        </p:spPr>
        <p:txBody>
          <a:bodyPr/>
          <a:lstStyle/>
          <a:p>
            <a:r>
              <a:rPr lang="ru-RU" sz="3600" dirty="0" smtClean="0"/>
              <a:t>Задача № 1: график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6" y="1119781"/>
            <a:ext cx="7688795" cy="12465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" y="2440145"/>
            <a:ext cx="11054686" cy="432284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57958" y="1560317"/>
            <a:ext cx="1866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Нач. скорость:</a:t>
            </a:r>
          </a:p>
          <a:p>
            <a:r>
              <a:rPr lang="ru-RU" dirty="0" smtClean="0"/>
              <a:t>46,45643 м</a:t>
            </a:r>
            <a:r>
              <a:rPr lang="en-US" dirty="0" smtClean="0"/>
              <a:t>/c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59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841056" y="191068"/>
            <a:ext cx="6146598" cy="764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smtClean="0"/>
              <a:t>Задача № </a:t>
            </a:r>
            <a:r>
              <a:rPr lang="ru-RU" sz="3600" dirty="0" smtClean="0"/>
              <a:t>2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41056" y="956007"/>
                <a:ext cx="9676047" cy="1876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Высота стены больше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Нас </a:t>
                </a:r>
                <a:r>
                  <a:rPr lang="ru-RU" dirty="0" smtClean="0"/>
                  <a:t>интересует угол, при котором начальная скорость снаряда должна быть</a:t>
                </a:r>
              </a:p>
              <a:p>
                <a:r>
                  <a:rPr lang="ru-RU" dirty="0" smtClean="0"/>
                  <a:t>минимальна, чтобы снизить затраты на выстрел. Однако угол должен быть таким,</a:t>
                </a:r>
              </a:p>
              <a:p>
                <a:r>
                  <a:rPr lang="ru-RU" dirty="0" smtClean="0"/>
                  <a:t>чтобы снаряд достиг цели, не попав в стену.</a:t>
                </a:r>
              </a:p>
              <a:p>
                <a:endParaRPr lang="ru-RU" dirty="0"/>
              </a:p>
              <a:p>
                <a:r>
                  <a:rPr lang="ru-RU" dirty="0" smtClean="0"/>
                  <a:t>В нашем случае минимальный верный угол будет равен </a:t>
                </a:r>
                <a:r>
                  <a:rPr lang="ru-RU" dirty="0" smtClean="0"/>
                  <a:t>47,72631</a:t>
                </a:r>
                <a:r>
                  <a:rPr lang="ru-RU" baseline="46000" dirty="0" smtClean="0"/>
                  <a:t>о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56" y="956007"/>
                <a:ext cx="9676047" cy="1876283"/>
              </a:xfrm>
              <a:prstGeom prst="rect">
                <a:avLst/>
              </a:prstGeom>
              <a:blipFill rotWithShape="0">
                <a:blip r:embed="rId2"/>
                <a:stretch>
                  <a:fillRect l="-567" b="-3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4" y="2910971"/>
            <a:ext cx="7006407" cy="394702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2905924"/>
            <a:ext cx="4743450" cy="5905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448550" y="5995840"/>
            <a:ext cx="1866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Нач. скорость:</a:t>
            </a:r>
          </a:p>
          <a:p>
            <a:r>
              <a:rPr lang="ru-RU" dirty="0"/>
              <a:t>46,56189</a:t>
            </a:r>
            <a:r>
              <a:rPr lang="ru-RU" dirty="0"/>
              <a:t> </a:t>
            </a:r>
            <a:r>
              <a:rPr lang="ru-RU" dirty="0" smtClean="0"/>
              <a:t>м</a:t>
            </a:r>
            <a:r>
              <a:rPr lang="en-US" dirty="0" smtClean="0"/>
              <a:t>/c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465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841056" y="191068"/>
            <a:ext cx="6146598" cy="764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smtClean="0"/>
              <a:t>Задача № </a:t>
            </a:r>
            <a:r>
              <a:rPr lang="ru-RU" sz="3600" dirty="0" smtClean="0"/>
              <a:t>3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41056" y="956007"/>
            <a:ext cx="888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</a:t>
            </a:r>
            <a:r>
              <a:rPr lang="ru-RU" dirty="0" smtClean="0"/>
              <a:t>стремятся к 0. В этом случае нужно просто перебросить мину через</a:t>
            </a:r>
          </a:p>
          <a:p>
            <a:r>
              <a:rPr lang="ru-RU" dirty="0" smtClean="0"/>
              <a:t>стену. Стрелять нужно вертикально вверх (почти 90 градусов), а начальная</a:t>
            </a:r>
          </a:p>
          <a:p>
            <a:r>
              <a:rPr lang="ru-RU" dirty="0" smtClean="0"/>
              <a:t>скорость в нашем случае должна быть  равна </a:t>
            </a:r>
            <a:r>
              <a:rPr lang="ru-RU" dirty="0"/>
              <a:t>15,34409</a:t>
            </a:r>
            <a:r>
              <a:rPr lang="ru-RU" dirty="0"/>
              <a:t> </a:t>
            </a:r>
            <a:r>
              <a:rPr lang="ru-RU" dirty="0" smtClean="0"/>
              <a:t>м</a:t>
            </a:r>
            <a:r>
              <a:rPr lang="en-US" dirty="0" smtClean="0"/>
              <a:t>/</a:t>
            </a:r>
            <a:r>
              <a:rPr lang="ru-RU" dirty="0" smtClean="0"/>
              <a:t>с.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6" y="3496474"/>
            <a:ext cx="7539882" cy="32621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9" y="2296145"/>
            <a:ext cx="12022291" cy="76493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863811" y="6112296"/>
            <a:ext cx="1866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Нач. скорость:</a:t>
            </a:r>
          </a:p>
          <a:p>
            <a:r>
              <a:rPr lang="ru-RU" dirty="0"/>
              <a:t>15,34409</a:t>
            </a:r>
            <a:r>
              <a:rPr lang="ru-RU" dirty="0"/>
              <a:t> </a:t>
            </a:r>
            <a:r>
              <a:rPr lang="ru-RU" dirty="0" smtClean="0"/>
              <a:t>м</a:t>
            </a:r>
            <a:r>
              <a:rPr lang="en-US" dirty="0" smtClean="0"/>
              <a:t>/c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147527" y="2538484"/>
            <a:ext cx="6146598" cy="764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41056" y="1637732"/>
            <a:ext cx="10570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расчёте траектории снаряда следует учитывать высоту стены. Это влияет на выбор </a:t>
            </a:r>
          </a:p>
          <a:p>
            <a:r>
              <a:rPr lang="ru-RU" dirty="0" smtClean="0"/>
              <a:t>верного угла и начальной скорости. Оптимальным углом для невысокой стены на малых</a:t>
            </a:r>
          </a:p>
          <a:p>
            <a:r>
              <a:rPr lang="ru-RU" dirty="0" smtClean="0"/>
              <a:t>дистанциях будет 45 градусов. Начальная скорость потребуется либо стандартная дл</a:t>
            </a:r>
            <a:r>
              <a:rPr lang="ru-RU" dirty="0" smtClean="0"/>
              <a:t>я</a:t>
            </a:r>
          </a:p>
          <a:p>
            <a:r>
              <a:rPr lang="ru-RU" dirty="0" smtClean="0"/>
              <a:t>миномётов, либо чуть меньше. </a:t>
            </a:r>
          </a:p>
          <a:p>
            <a:endParaRPr lang="ru-RU" dirty="0"/>
          </a:p>
          <a:p>
            <a:r>
              <a:rPr lang="ru-RU" dirty="0" smtClean="0"/>
              <a:t>При большой высоте стены и</a:t>
            </a:r>
            <a:r>
              <a:rPr lang="en-US" dirty="0" smtClean="0"/>
              <a:t>/</a:t>
            </a:r>
            <a:r>
              <a:rPr lang="ru-RU" dirty="0" smtClean="0"/>
              <a:t>или больших дистанциях потребуются точные расчёты.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41056" y="750626"/>
            <a:ext cx="3376101" cy="764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smtClean="0"/>
              <a:t>Вывод</a:t>
            </a:r>
            <a:endParaRPr lang="ru-RU" sz="3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41055" y="3452884"/>
            <a:ext cx="3376101" cy="764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smtClean="0"/>
              <a:t>Примечание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41055" y="4217823"/>
            <a:ext cx="11269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Максимальный угол при наведении миномёта обычно не превышает 87 градусов. Так что </a:t>
            </a:r>
          </a:p>
          <a:p>
            <a:r>
              <a:rPr lang="ru-RU" dirty="0" smtClean="0"/>
              <a:t>приведённый выше частный случай несколько </a:t>
            </a:r>
            <a:r>
              <a:rPr lang="ru-RU" dirty="0" err="1" smtClean="0"/>
              <a:t>теоретизирован</a:t>
            </a:r>
            <a:r>
              <a:rPr lang="ru-RU" dirty="0" smtClean="0"/>
              <a:t>, либо возможен при некоторых</a:t>
            </a:r>
          </a:p>
          <a:p>
            <a:r>
              <a:rPr lang="ru-RU" dirty="0" smtClean="0"/>
              <a:t>допущениях.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7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274</Words>
  <Application>Microsoft Office PowerPoint</Application>
  <PresentationFormat>Широкоэкранный</PresentationFormat>
  <Paragraphs>60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Ион</vt:lpstr>
      <vt:lpstr>Поражение цели, находящейся за стеной</vt:lpstr>
      <vt:lpstr>Цели:</vt:lpstr>
      <vt:lpstr>Сведения</vt:lpstr>
      <vt:lpstr>Задача № 1: график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Поражение цели, находящейся за стеной</dc:title>
  <dc:creator>Николай</dc:creator>
  <cp:lastModifiedBy>Николай</cp:lastModifiedBy>
  <cp:revision>41</cp:revision>
  <dcterms:created xsi:type="dcterms:W3CDTF">2016-01-10T20:00:17Z</dcterms:created>
  <dcterms:modified xsi:type="dcterms:W3CDTF">2016-01-10T21:29:47Z</dcterms:modified>
</cp:coreProperties>
</file>