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9" autoAdjust="0"/>
    <p:restoredTop sz="94660"/>
  </p:normalViewPr>
  <p:slideViewPr>
    <p:cSldViewPr>
      <p:cViewPr varScale="1">
        <p:scale>
          <a:sx n="68" d="100"/>
          <a:sy n="68" d="100"/>
        </p:scale>
        <p:origin x="-13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8;&#1075;&#1086;&#1088;&#1100;\Desktop\&#1048;&#1089;&#1089;&#1083;&#1077;&#1076;&#1086;&#1074;&#1072;&#1085;&#1080;&#1077;%20&#1087;&#1086;%20&#1048;&#1058;%20&#1074;%20&#1092;&#1080;&#1079;&#1080;&#1082;&#107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8;&#1075;&#1086;&#1088;&#1100;\Desktop\&#1048;&#1089;&#1089;&#1083;&#1077;&#1076;&#1086;&#1074;&#1072;&#1085;&#1080;&#1077;%20&#1087;&#1086;%20&#1048;&#1058;%20&#1074;%20&#1092;&#1080;&#1079;&#1080;&#1082;&#107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 температуры кипения воды</a:t>
            </a:r>
            <a:r>
              <a:rPr lang="ru-RU" baseline="0"/>
              <a:t> от высоты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2.6698490813648293E-2"/>
          <c:y val="0.14254753572470114"/>
          <c:w val="0.81225732720909882"/>
          <c:h val="0.82695246427529889"/>
        </c:manualLayout>
      </c:layout>
      <c:scatterChart>
        <c:scatterStyle val="smoothMarker"/>
        <c:ser>
          <c:idx val="0"/>
          <c:order val="0"/>
          <c:tx>
            <c:v>Температура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Лист1!$B$5:$CL$5</c:f>
              <c:numCache>
                <c:formatCode>General</c:formatCode>
                <c:ptCount val="89"/>
                <c:pt idx="0">
                  <c:v>100</c:v>
                </c:pt>
                <c:pt idx="1">
                  <c:v>99.667920000000024</c:v>
                </c:pt>
                <c:pt idx="2">
                  <c:v>99.335679999999982</c:v>
                </c:pt>
                <c:pt idx="3">
                  <c:v>99.003280000000004</c:v>
                </c:pt>
                <c:pt idx="4">
                  <c:v>98.670719999999989</c:v>
                </c:pt>
                <c:pt idx="5">
                  <c:v>98.338000000000008</c:v>
                </c:pt>
                <c:pt idx="6">
                  <c:v>98.005119999999991</c:v>
                </c:pt>
                <c:pt idx="7">
                  <c:v>97.672079999999994</c:v>
                </c:pt>
                <c:pt idx="8">
                  <c:v>97.338879999999989</c:v>
                </c:pt>
                <c:pt idx="9">
                  <c:v>97.005520000000004</c:v>
                </c:pt>
                <c:pt idx="10">
                  <c:v>96.671999999999997</c:v>
                </c:pt>
                <c:pt idx="11">
                  <c:v>96.338319999999982</c:v>
                </c:pt>
                <c:pt idx="12">
                  <c:v>96.004480000000001</c:v>
                </c:pt>
                <c:pt idx="13">
                  <c:v>95.670479999999984</c:v>
                </c:pt>
                <c:pt idx="14">
                  <c:v>95.336320000000001</c:v>
                </c:pt>
                <c:pt idx="15">
                  <c:v>95.001999999999995</c:v>
                </c:pt>
                <c:pt idx="16">
                  <c:v>94.667519999999996</c:v>
                </c:pt>
                <c:pt idx="17">
                  <c:v>94.332879999999989</c:v>
                </c:pt>
                <c:pt idx="18">
                  <c:v>93.998080000000002</c:v>
                </c:pt>
                <c:pt idx="19">
                  <c:v>93.663120000000006</c:v>
                </c:pt>
                <c:pt idx="20">
                  <c:v>93.327999999999989</c:v>
                </c:pt>
                <c:pt idx="21">
                  <c:v>92.992720000000006</c:v>
                </c:pt>
                <c:pt idx="22">
                  <c:v>92.65728</c:v>
                </c:pt>
                <c:pt idx="23">
                  <c:v>92.321680000000001</c:v>
                </c:pt>
                <c:pt idx="24">
                  <c:v>91.985919999999993</c:v>
                </c:pt>
                <c:pt idx="25">
                  <c:v>91.649999999999991</c:v>
                </c:pt>
                <c:pt idx="26">
                  <c:v>91.313919999999996</c:v>
                </c:pt>
                <c:pt idx="27">
                  <c:v>90.977680000000007</c:v>
                </c:pt>
                <c:pt idx="28">
                  <c:v>90.641280000000023</c:v>
                </c:pt>
                <c:pt idx="29">
                  <c:v>90.304720000000003</c:v>
                </c:pt>
                <c:pt idx="30">
                  <c:v>89.968000000000004</c:v>
                </c:pt>
                <c:pt idx="31">
                  <c:v>89.631119999999996</c:v>
                </c:pt>
                <c:pt idx="32">
                  <c:v>89.294080000000022</c:v>
                </c:pt>
                <c:pt idx="33">
                  <c:v>88.956879999999998</c:v>
                </c:pt>
                <c:pt idx="34">
                  <c:v>88.619520000000023</c:v>
                </c:pt>
                <c:pt idx="35">
                  <c:v>88.281999999999996</c:v>
                </c:pt>
                <c:pt idx="36">
                  <c:v>87.944320000000019</c:v>
                </c:pt>
                <c:pt idx="37">
                  <c:v>87.606479999999976</c:v>
                </c:pt>
                <c:pt idx="38">
                  <c:v>87.268479999999983</c:v>
                </c:pt>
                <c:pt idx="39">
                  <c:v>86.930320000000023</c:v>
                </c:pt>
                <c:pt idx="40">
                  <c:v>86.592000000000013</c:v>
                </c:pt>
                <c:pt idx="41">
                  <c:v>86.253520000000023</c:v>
                </c:pt>
                <c:pt idx="42">
                  <c:v>85.914879999999997</c:v>
                </c:pt>
                <c:pt idx="43">
                  <c:v>85.57607999999999</c:v>
                </c:pt>
                <c:pt idx="44">
                  <c:v>85.237120000000004</c:v>
                </c:pt>
                <c:pt idx="45">
                  <c:v>84.897999999999996</c:v>
                </c:pt>
                <c:pt idx="46">
                  <c:v>84.558720000000008</c:v>
                </c:pt>
                <c:pt idx="47">
                  <c:v>84.219280000000012</c:v>
                </c:pt>
                <c:pt idx="48">
                  <c:v>83.879680000000008</c:v>
                </c:pt>
                <c:pt idx="49">
                  <c:v>83.539919999999995</c:v>
                </c:pt>
                <c:pt idx="50">
                  <c:v>83.2</c:v>
                </c:pt>
                <c:pt idx="51">
                  <c:v>82.859920000000002</c:v>
                </c:pt>
                <c:pt idx="52">
                  <c:v>82.519680000000022</c:v>
                </c:pt>
                <c:pt idx="53">
                  <c:v>82.179279999999977</c:v>
                </c:pt>
                <c:pt idx="54">
                  <c:v>81.838720000000009</c:v>
                </c:pt>
                <c:pt idx="55">
                  <c:v>81.498000000000005</c:v>
                </c:pt>
                <c:pt idx="56">
                  <c:v>81.157120000000006</c:v>
                </c:pt>
                <c:pt idx="57">
                  <c:v>80.816079999999999</c:v>
                </c:pt>
                <c:pt idx="58">
                  <c:v>80.474879999999999</c:v>
                </c:pt>
                <c:pt idx="59">
                  <c:v>80.133520000000004</c:v>
                </c:pt>
                <c:pt idx="60">
                  <c:v>79.792000000000002</c:v>
                </c:pt>
                <c:pt idx="61">
                  <c:v>79.450320000000005</c:v>
                </c:pt>
                <c:pt idx="62">
                  <c:v>79.108479999999986</c:v>
                </c:pt>
                <c:pt idx="63">
                  <c:v>78.766480000000001</c:v>
                </c:pt>
                <c:pt idx="64">
                  <c:v>78.424319999999994</c:v>
                </c:pt>
                <c:pt idx="65">
                  <c:v>78.082000000000008</c:v>
                </c:pt>
                <c:pt idx="66">
                  <c:v>77.739520000000013</c:v>
                </c:pt>
                <c:pt idx="67">
                  <c:v>77.396879999999982</c:v>
                </c:pt>
                <c:pt idx="68">
                  <c:v>77.054080000000013</c:v>
                </c:pt>
                <c:pt idx="69">
                  <c:v>76.711120000000008</c:v>
                </c:pt>
                <c:pt idx="70">
                  <c:v>76.368000000000009</c:v>
                </c:pt>
                <c:pt idx="71">
                  <c:v>76.024720000000002</c:v>
                </c:pt>
                <c:pt idx="72">
                  <c:v>75.681280000000001</c:v>
                </c:pt>
                <c:pt idx="73">
                  <c:v>75.337680000000006</c:v>
                </c:pt>
                <c:pt idx="74">
                  <c:v>74.993920000000017</c:v>
                </c:pt>
                <c:pt idx="75">
                  <c:v>74.649999999999991</c:v>
                </c:pt>
                <c:pt idx="76">
                  <c:v>74.30592</c:v>
                </c:pt>
                <c:pt idx="77">
                  <c:v>73.961680000000015</c:v>
                </c:pt>
                <c:pt idx="78">
                  <c:v>73.617279999999994</c:v>
                </c:pt>
                <c:pt idx="79">
                  <c:v>73.272719999999978</c:v>
                </c:pt>
                <c:pt idx="80">
                  <c:v>72.927999999999997</c:v>
                </c:pt>
                <c:pt idx="81">
                  <c:v>72.583120000000022</c:v>
                </c:pt>
                <c:pt idx="82">
                  <c:v>72.238080000000011</c:v>
                </c:pt>
                <c:pt idx="83">
                  <c:v>71.892879999999991</c:v>
                </c:pt>
                <c:pt idx="84">
                  <c:v>71.547520000000006</c:v>
                </c:pt>
                <c:pt idx="85">
                  <c:v>71.202000000000012</c:v>
                </c:pt>
                <c:pt idx="86">
                  <c:v>70.856320000000011</c:v>
                </c:pt>
                <c:pt idx="87">
                  <c:v>70.510480000000001</c:v>
                </c:pt>
                <c:pt idx="88">
                  <c:v>70.164479999999998</c:v>
                </c:pt>
              </c:numCache>
            </c:numRef>
          </c:xVal>
          <c:yVal>
            <c:numRef>
              <c:f>Лист1!$B$4:$CL$4</c:f>
              <c:numCache>
                <c:formatCode>General</c:formatCode>
                <c:ptCount val="89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</c:numCache>
            </c:numRef>
          </c:yVal>
          <c:smooth val="1"/>
        </c:ser>
        <c:axId val="74802304"/>
        <c:axId val="74979200"/>
      </c:scatterChart>
      <c:valAx>
        <c:axId val="74802304"/>
        <c:scaling>
          <c:orientation val="maxMin"/>
          <c:max val="100"/>
          <c:min val="70"/>
        </c:scaling>
        <c:axPos val="t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Температура (С</a:t>
                </a:r>
                <a:r>
                  <a:rPr lang="ru-RU" baseline="30000"/>
                  <a:t>о)</a:t>
                </a:r>
              </a:p>
            </c:rich>
          </c:tx>
          <c:layout>
            <c:manualLayout>
              <c:xMode val="edge"/>
              <c:yMode val="edge"/>
              <c:x val="0.38070559930008757"/>
              <c:y val="7.9109215514727341E-2"/>
            </c:manualLayout>
          </c:layout>
        </c:title>
        <c:numFmt formatCode="General" sourceLinked="1"/>
        <c:tickLblPos val="nextTo"/>
        <c:crossAx val="74979200"/>
        <c:crosses val="max"/>
        <c:crossBetween val="midCat"/>
        <c:majorUnit val="1"/>
        <c:minorUnit val="1"/>
      </c:valAx>
      <c:valAx>
        <c:axId val="74979200"/>
        <c:scaling>
          <c:orientation val="minMax"/>
          <c:max val="8800"/>
          <c:min val="0"/>
        </c:scaling>
        <c:axPos val="r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ru-RU"/>
                  <a:t>Высота</a:t>
                </a:r>
              </a:p>
            </c:rich>
          </c:tx>
          <c:layout>
            <c:manualLayout>
              <c:xMode val="edge"/>
              <c:yMode val="edge"/>
              <c:x val="0.89320002187226599"/>
              <c:y val="0.58268576844561093"/>
            </c:manualLayout>
          </c:layout>
        </c:title>
        <c:numFmt formatCode="General" sourceLinked="1"/>
        <c:tickLblPos val="nextTo"/>
        <c:crossAx val="74802304"/>
        <c:crosses val="autoZero"/>
        <c:crossBetween val="midCat"/>
        <c:majorUnit val="50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8433333333333342"/>
          <c:y val="0.50082604257801122"/>
          <c:w val="0.1142777777777778"/>
          <c:h val="4.0894284047827384E-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Зависимость</a:t>
            </a:r>
            <a:r>
              <a:rPr lang="ru-RU" baseline="0"/>
              <a:t> массы топлива от высоты</a:t>
            </a:r>
            <a:endParaRPr lang="ru-RU"/>
          </a:p>
        </c:rich>
      </c:tx>
      <c:layout/>
    </c:title>
    <c:plotArea>
      <c:layout>
        <c:manualLayout>
          <c:layoutTarget val="inner"/>
          <c:xMode val="edge"/>
          <c:yMode val="edge"/>
          <c:x val="8.0480085620365419E-2"/>
          <c:y val="9.0006478902983883E-2"/>
          <c:w val="0.7555005478684097"/>
          <c:h val="0.85857901445164864"/>
        </c:manualLayout>
      </c:layout>
      <c:scatterChart>
        <c:scatterStyle val="smoothMarker"/>
        <c:ser>
          <c:idx val="0"/>
          <c:order val="0"/>
          <c:tx>
            <c:v>Дрова</c:v>
          </c:tx>
          <c:marker>
            <c:symbol val="none"/>
          </c:marker>
          <c:xVal>
            <c:numRef>
              <c:f>Лист2!$B$12:$CL$12</c:f>
              <c:numCache>
                <c:formatCode>General</c:formatCode>
                <c:ptCount val="89"/>
                <c:pt idx="0">
                  <c:v>2.8734313725490201</c:v>
                </c:pt>
                <c:pt idx="1">
                  <c:v>2.8638892816470598</c:v>
                </c:pt>
                <c:pt idx="2">
                  <c:v>2.8543425932549007</c:v>
                </c:pt>
                <c:pt idx="3">
                  <c:v>2.8447913073725495</c:v>
                </c:pt>
                <c:pt idx="4">
                  <c:v>2.8352354239999991</c:v>
                </c:pt>
                <c:pt idx="5">
                  <c:v>2.8256749431372548</c:v>
                </c:pt>
                <c:pt idx="6">
                  <c:v>2.8161098647843135</c:v>
                </c:pt>
                <c:pt idx="7">
                  <c:v>2.8065401889411765</c:v>
                </c:pt>
                <c:pt idx="8">
                  <c:v>2.7969659156078426</c:v>
                </c:pt>
                <c:pt idx="9">
                  <c:v>2.7873870447843152</c:v>
                </c:pt>
                <c:pt idx="10">
                  <c:v>2.7778035764705886</c:v>
                </c:pt>
                <c:pt idx="11">
                  <c:v>2.7682155106666668</c:v>
                </c:pt>
                <c:pt idx="12">
                  <c:v>2.7586228473725494</c:v>
                </c:pt>
                <c:pt idx="13">
                  <c:v>2.7490255865882354</c:v>
                </c:pt>
                <c:pt idx="14">
                  <c:v>2.7394237283137253</c:v>
                </c:pt>
                <c:pt idx="15">
                  <c:v>2.72981727254902</c:v>
                </c:pt>
                <c:pt idx="16">
                  <c:v>2.7202062192941181</c:v>
                </c:pt>
                <c:pt idx="17">
                  <c:v>2.7105905685490201</c:v>
                </c:pt>
                <c:pt idx="18">
                  <c:v>2.7009703203137252</c:v>
                </c:pt>
                <c:pt idx="19">
                  <c:v>2.6913454745882346</c:v>
                </c:pt>
                <c:pt idx="20">
                  <c:v>2.6817160313725492</c:v>
                </c:pt>
                <c:pt idx="21">
                  <c:v>2.6720819906666669</c:v>
                </c:pt>
                <c:pt idx="22">
                  <c:v>2.6624433524705884</c:v>
                </c:pt>
                <c:pt idx="23">
                  <c:v>2.6528001167843138</c:v>
                </c:pt>
                <c:pt idx="24">
                  <c:v>2.6431522836078432</c:v>
                </c:pt>
                <c:pt idx="25">
                  <c:v>2.6334998529411773</c:v>
                </c:pt>
                <c:pt idx="26">
                  <c:v>2.6238428247843135</c:v>
                </c:pt>
                <c:pt idx="27">
                  <c:v>2.614181199137255</c:v>
                </c:pt>
                <c:pt idx="28">
                  <c:v>2.6045149760000008</c:v>
                </c:pt>
                <c:pt idx="29">
                  <c:v>2.5948441553725488</c:v>
                </c:pt>
                <c:pt idx="30">
                  <c:v>2.5851687372549019</c:v>
                </c:pt>
                <c:pt idx="31">
                  <c:v>2.575488721647059</c:v>
                </c:pt>
                <c:pt idx="32">
                  <c:v>2.5658041085490195</c:v>
                </c:pt>
                <c:pt idx="33">
                  <c:v>2.5561148979607839</c:v>
                </c:pt>
                <c:pt idx="34">
                  <c:v>2.5464210898823536</c:v>
                </c:pt>
                <c:pt idx="35">
                  <c:v>2.5367226843137245</c:v>
                </c:pt>
                <c:pt idx="36">
                  <c:v>2.5270196812549024</c:v>
                </c:pt>
                <c:pt idx="37">
                  <c:v>2.517312080705882</c:v>
                </c:pt>
                <c:pt idx="38">
                  <c:v>2.5075998826666677</c:v>
                </c:pt>
                <c:pt idx="39">
                  <c:v>2.4978830871372555</c:v>
                </c:pt>
                <c:pt idx="40">
                  <c:v>2.4881616941176472</c:v>
                </c:pt>
                <c:pt idx="41">
                  <c:v>2.4784357036078433</c:v>
                </c:pt>
                <c:pt idx="42">
                  <c:v>2.4687051156078428</c:v>
                </c:pt>
                <c:pt idx="43">
                  <c:v>2.4589699301176466</c:v>
                </c:pt>
                <c:pt idx="44">
                  <c:v>2.4492301471372553</c:v>
                </c:pt>
                <c:pt idx="45">
                  <c:v>2.4394857666666665</c:v>
                </c:pt>
                <c:pt idx="46">
                  <c:v>2.4297367887058829</c:v>
                </c:pt>
                <c:pt idx="47">
                  <c:v>2.419983213254902</c:v>
                </c:pt>
                <c:pt idx="48">
                  <c:v>2.4102250403137253</c:v>
                </c:pt>
                <c:pt idx="49">
                  <c:v>2.400462269882353</c:v>
                </c:pt>
                <c:pt idx="50">
                  <c:v>2.3906949019607837</c:v>
                </c:pt>
                <c:pt idx="51">
                  <c:v>2.3809229365490197</c:v>
                </c:pt>
                <c:pt idx="52">
                  <c:v>2.3711463736470586</c:v>
                </c:pt>
                <c:pt idx="53">
                  <c:v>2.361365213254901</c:v>
                </c:pt>
                <c:pt idx="54">
                  <c:v>2.3515794553725491</c:v>
                </c:pt>
                <c:pt idx="55">
                  <c:v>2.3417890999999997</c:v>
                </c:pt>
                <c:pt idx="56">
                  <c:v>2.3319941471372552</c:v>
                </c:pt>
                <c:pt idx="57">
                  <c:v>2.3221945967843145</c:v>
                </c:pt>
                <c:pt idx="58">
                  <c:v>2.3123904489411768</c:v>
                </c:pt>
                <c:pt idx="59">
                  <c:v>2.3025817036078431</c:v>
                </c:pt>
                <c:pt idx="60">
                  <c:v>2.2927683607843141</c:v>
                </c:pt>
                <c:pt idx="61">
                  <c:v>2.2829504204705877</c:v>
                </c:pt>
                <c:pt idx="62">
                  <c:v>2.2731278826666674</c:v>
                </c:pt>
                <c:pt idx="63">
                  <c:v>2.2633007473725502</c:v>
                </c:pt>
                <c:pt idx="64">
                  <c:v>2.2534690145882346</c:v>
                </c:pt>
                <c:pt idx="65">
                  <c:v>2.2436326843137251</c:v>
                </c:pt>
                <c:pt idx="66">
                  <c:v>2.2337917565490204</c:v>
                </c:pt>
                <c:pt idx="67">
                  <c:v>2.2239462312941183</c:v>
                </c:pt>
                <c:pt idx="68">
                  <c:v>2.2140961085490201</c:v>
                </c:pt>
                <c:pt idx="69">
                  <c:v>2.2042413883137253</c:v>
                </c:pt>
                <c:pt idx="70">
                  <c:v>2.1943820705882353</c:v>
                </c:pt>
                <c:pt idx="71">
                  <c:v>2.1845181553725492</c:v>
                </c:pt>
                <c:pt idx="72">
                  <c:v>2.1746496426666666</c:v>
                </c:pt>
                <c:pt idx="73">
                  <c:v>2.1647765324705888</c:v>
                </c:pt>
                <c:pt idx="74">
                  <c:v>2.1548988247843139</c:v>
                </c:pt>
                <c:pt idx="75">
                  <c:v>2.1450165196078426</c:v>
                </c:pt>
                <c:pt idx="76">
                  <c:v>2.1351296169411769</c:v>
                </c:pt>
                <c:pt idx="77">
                  <c:v>2.1252381167843142</c:v>
                </c:pt>
                <c:pt idx="78">
                  <c:v>2.1153420191372545</c:v>
                </c:pt>
                <c:pt idx="79">
                  <c:v>2.1054413239999996</c:v>
                </c:pt>
                <c:pt idx="80">
                  <c:v>2.0955360313725491</c:v>
                </c:pt>
                <c:pt idx="81">
                  <c:v>2.0856261412549029</c:v>
                </c:pt>
                <c:pt idx="82">
                  <c:v>2.0757116536470592</c:v>
                </c:pt>
                <c:pt idx="83">
                  <c:v>2.0657925685490199</c:v>
                </c:pt>
                <c:pt idx="84">
                  <c:v>2.0558688859607832</c:v>
                </c:pt>
                <c:pt idx="85">
                  <c:v>2.0459406058823535</c:v>
                </c:pt>
                <c:pt idx="86">
                  <c:v>2.0360077283137255</c:v>
                </c:pt>
                <c:pt idx="87">
                  <c:v>2.0260702532549022</c:v>
                </c:pt>
                <c:pt idx="88">
                  <c:v>2.016128180705882</c:v>
                </c:pt>
              </c:numCache>
            </c:numRef>
          </c:xVal>
          <c:yVal>
            <c:numRef>
              <c:f>Лист2!$B$9:$CL$9</c:f>
              <c:numCache>
                <c:formatCode>General</c:formatCode>
                <c:ptCount val="89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</c:numCache>
            </c:numRef>
          </c:yVal>
          <c:smooth val="1"/>
        </c:ser>
        <c:ser>
          <c:idx val="1"/>
          <c:order val="1"/>
          <c:tx>
            <c:v>Бензин</c:v>
          </c:tx>
          <c:marker>
            <c:symbol val="none"/>
          </c:marker>
          <c:xVal>
            <c:numRef>
              <c:f>Лист2!$B$13:$CL$13</c:f>
              <c:numCache>
                <c:formatCode>General</c:formatCode>
                <c:ptCount val="89"/>
                <c:pt idx="0">
                  <c:v>0.69783333333333342</c:v>
                </c:pt>
                <c:pt idx="1">
                  <c:v>0.69551596840000007</c:v>
                </c:pt>
                <c:pt idx="2">
                  <c:v>0.69319748693333338</c:v>
                </c:pt>
                <c:pt idx="3">
                  <c:v>0.69087788893333335</c:v>
                </c:pt>
                <c:pt idx="4">
                  <c:v>0.68855717439999997</c:v>
                </c:pt>
                <c:pt idx="5">
                  <c:v>0.68623534333333347</c:v>
                </c:pt>
                <c:pt idx="6">
                  <c:v>0.68391239573333318</c:v>
                </c:pt>
                <c:pt idx="7">
                  <c:v>0.68158833159999999</c:v>
                </c:pt>
                <c:pt idx="8">
                  <c:v>0.67926315093333323</c:v>
                </c:pt>
                <c:pt idx="9">
                  <c:v>0.67693685373333345</c:v>
                </c:pt>
                <c:pt idx="10">
                  <c:v>0.67460944000000034</c:v>
                </c:pt>
                <c:pt idx="11">
                  <c:v>0.67228090973333332</c:v>
                </c:pt>
                <c:pt idx="12">
                  <c:v>0.66995126293333362</c:v>
                </c:pt>
                <c:pt idx="13">
                  <c:v>0.66762049960000014</c:v>
                </c:pt>
                <c:pt idx="14">
                  <c:v>0.66528861973333342</c:v>
                </c:pt>
                <c:pt idx="15">
                  <c:v>0.66295562333333358</c:v>
                </c:pt>
                <c:pt idx="16">
                  <c:v>0.66062151040000017</c:v>
                </c:pt>
                <c:pt idx="17">
                  <c:v>0.6582862809333333</c:v>
                </c:pt>
                <c:pt idx="18">
                  <c:v>0.65594993493333353</c:v>
                </c:pt>
                <c:pt idx="19">
                  <c:v>0.65361247240000031</c:v>
                </c:pt>
                <c:pt idx="20">
                  <c:v>0.65127389333333352</c:v>
                </c:pt>
                <c:pt idx="21">
                  <c:v>0.6489341977333335</c:v>
                </c:pt>
                <c:pt idx="22">
                  <c:v>0.64659338560000001</c:v>
                </c:pt>
                <c:pt idx="23">
                  <c:v>0.64425145693333352</c:v>
                </c:pt>
                <c:pt idx="24">
                  <c:v>0.64190841173333335</c:v>
                </c:pt>
                <c:pt idx="25">
                  <c:v>0.63956424999999983</c:v>
                </c:pt>
                <c:pt idx="26">
                  <c:v>0.63721897173333331</c:v>
                </c:pt>
                <c:pt idx="27">
                  <c:v>0.63487257693333354</c:v>
                </c:pt>
                <c:pt idx="28">
                  <c:v>0.63252506560000021</c:v>
                </c:pt>
                <c:pt idx="29">
                  <c:v>0.63017643773333354</c:v>
                </c:pt>
                <c:pt idx="30">
                  <c:v>0.62782669333333363</c:v>
                </c:pt>
                <c:pt idx="31">
                  <c:v>0.62547583240000026</c:v>
                </c:pt>
                <c:pt idx="32">
                  <c:v>0.62312385493333344</c:v>
                </c:pt>
                <c:pt idx="33">
                  <c:v>0.62077076093333339</c:v>
                </c:pt>
                <c:pt idx="34">
                  <c:v>0.6184165504000001</c:v>
                </c:pt>
                <c:pt idx="35">
                  <c:v>0.61606122333333346</c:v>
                </c:pt>
                <c:pt idx="36">
                  <c:v>0.61370477973333348</c:v>
                </c:pt>
                <c:pt idx="37">
                  <c:v>0.61134721960000005</c:v>
                </c:pt>
                <c:pt idx="38">
                  <c:v>0.60898854293333338</c:v>
                </c:pt>
                <c:pt idx="39">
                  <c:v>0.60662874973333358</c:v>
                </c:pt>
                <c:pt idx="40">
                  <c:v>0.60426784</c:v>
                </c:pt>
                <c:pt idx="41">
                  <c:v>0.60190581373333363</c:v>
                </c:pt>
                <c:pt idx="42">
                  <c:v>0.59954267093333313</c:v>
                </c:pt>
                <c:pt idx="43">
                  <c:v>0.59717841160000007</c:v>
                </c:pt>
                <c:pt idx="44">
                  <c:v>0.59481303573333322</c:v>
                </c:pt>
                <c:pt idx="45">
                  <c:v>0.59244654333333324</c:v>
                </c:pt>
                <c:pt idx="46">
                  <c:v>0.59007893440000003</c:v>
                </c:pt>
                <c:pt idx="47">
                  <c:v>0.58771020893333326</c:v>
                </c:pt>
                <c:pt idx="48">
                  <c:v>0.58534036693333336</c:v>
                </c:pt>
                <c:pt idx="49">
                  <c:v>0.58296940839999989</c:v>
                </c:pt>
                <c:pt idx="50">
                  <c:v>0.5805973333333333</c:v>
                </c:pt>
                <c:pt idx="51">
                  <c:v>0.57822414173333336</c:v>
                </c:pt>
                <c:pt idx="52">
                  <c:v>0.57584983360000042</c:v>
                </c:pt>
                <c:pt idx="53">
                  <c:v>0.57347440893333324</c:v>
                </c:pt>
                <c:pt idx="54">
                  <c:v>0.5710978677333336</c:v>
                </c:pt>
                <c:pt idx="55">
                  <c:v>0.56872021000000028</c:v>
                </c:pt>
                <c:pt idx="56">
                  <c:v>0.56634143573333351</c:v>
                </c:pt>
                <c:pt idx="57">
                  <c:v>0.56396154493333339</c:v>
                </c:pt>
                <c:pt idx="58">
                  <c:v>0.56158053760000004</c:v>
                </c:pt>
                <c:pt idx="59">
                  <c:v>0.55919841373333345</c:v>
                </c:pt>
                <c:pt idx="60">
                  <c:v>0.55681517333333352</c:v>
                </c:pt>
                <c:pt idx="61">
                  <c:v>0.55443081640000014</c:v>
                </c:pt>
                <c:pt idx="62">
                  <c:v>0.5520453429333334</c:v>
                </c:pt>
                <c:pt idx="63">
                  <c:v>0.54965875293333344</c:v>
                </c:pt>
                <c:pt idx="64">
                  <c:v>0.54727104640000002</c:v>
                </c:pt>
                <c:pt idx="65">
                  <c:v>0.54488222333333347</c:v>
                </c:pt>
                <c:pt idx="66">
                  <c:v>0.54249228373333336</c:v>
                </c:pt>
                <c:pt idx="67">
                  <c:v>0.54010122760000012</c:v>
                </c:pt>
                <c:pt idx="68">
                  <c:v>0.53770905493333354</c:v>
                </c:pt>
                <c:pt idx="69">
                  <c:v>0.53531576573333317</c:v>
                </c:pt>
                <c:pt idx="70">
                  <c:v>0.53292136000000001</c:v>
                </c:pt>
                <c:pt idx="71">
                  <c:v>0.53052583773333339</c:v>
                </c:pt>
                <c:pt idx="72">
                  <c:v>0.52812919893333332</c:v>
                </c:pt>
                <c:pt idx="73">
                  <c:v>0.52573144360000013</c:v>
                </c:pt>
                <c:pt idx="74">
                  <c:v>0.52333257173333325</c:v>
                </c:pt>
                <c:pt idx="75">
                  <c:v>0.52093258333333314</c:v>
                </c:pt>
                <c:pt idx="76">
                  <c:v>0.51853147840000002</c:v>
                </c:pt>
                <c:pt idx="77">
                  <c:v>0.51612925693333345</c:v>
                </c:pt>
                <c:pt idx="78">
                  <c:v>0.51372591893333341</c:v>
                </c:pt>
                <c:pt idx="79">
                  <c:v>0.51132146440000004</c:v>
                </c:pt>
                <c:pt idx="80">
                  <c:v>0.50891589333333342</c:v>
                </c:pt>
                <c:pt idx="81">
                  <c:v>0.50650920573333336</c:v>
                </c:pt>
                <c:pt idx="82">
                  <c:v>0.50410140160000005</c:v>
                </c:pt>
                <c:pt idx="83">
                  <c:v>0.5016924809333333</c:v>
                </c:pt>
                <c:pt idx="84">
                  <c:v>0.4992824437333333</c:v>
                </c:pt>
                <c:pt idx="85">
                  <c:v>0.49687129000000008</c:v>
                </c:pt>
                <c:pt idx="86">
                  <c:v>0.49445901973333345</c:v>
                </c:pt>
                <c:pt idx="87">
                  <c:v>0.49204563293333331</c:v>
                </c:pt>
                <c:pt idx="88">
                  <c:v>0.48963112959999999</c:v>
                </c:pt>
              </c:numCache>
            </c:numRef>
          </c:xVal>
          <c:yVal>
            <c:numRef>
              <c:f>Лист2!$B$9:$CL$9</c:f>
              <c:numCache>
                <c:formatCode>General</c:formatCode>
                <c:ptCount val="89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</c:numCache>
            </c:numRef>
          </c:yVal>
          <c:smooth val="1"/>
        </c:ser>
        <c:ser>
          <c:idx val="2"/>
          <c:order val="2"/>
          <c:tx>
            <c:v>Древесный уголь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Лист2!$B$14:$CL$14</c:f>
              <c:numCache>
                <c:formatCode>General</c:formatCode>
                <c:ptCount val="89"/>
                <c:pt idx="0">
                  <c:v>0.94545161290322588</c:v>
                </c:pt>
                <c:pt idx="1">
                  <c:v>0.94231195718709693</c:v>
                </c:pt>
                <c:pt idx="2">
                  <c:v>0.939170788748387</c:v>
                </c:pt>
                <c:pt idx="3">
                  <c:v>0.93602810758709687</c:v>
                </c:pt>
                <c:pt idx="4">
                  <c:v>0.93288391370322576</c:v>
                </c:pt>
                <c:pt idx="5">
                  <c:v>0.92973820709677435</c:v>
                </c:pt>
                <c:pt idx="6">
                  <c:v>0.92659098776774163</c:v>
                </c:pt>
                <c:pt idx="7">
                  <c:v>0.92344225571612892</c:v>
                </c:pt>
                <c:pt idx="8">
                  <c:v>0.92029201094193536</c:v>
                </c:pt>
                <c:pt idx="9">
                  <c:v>0.91714025344516159</c:v>
                </c:pt>
                <c:pt idx="10">
                  <c:v>0.91398698322580652</c:v>
                </c:pt>
                <c:pt idx="11">
                  <c:v>0.91083220028387102</c:v>
                </c:pt>
                <c:pt idx="12">
                  <c:v>0.90767590461935499</c:v>
                </c:pt>
                <c:pt idx="13">
                  <c:v>0.90451809623225787</c:v>
                </c:pt>
                <c:pt idx="14">
                  <c:v>0.90135877512258067</c:v>
                </c:pt>
                <c:pt idx="15">
                  <c:v>0.89819794129032249</c:v>
                </c:pt>
                <c:pt idx="16">
                  <c:v>0.89503559473548389</c:v>
                </c:pt>
                <c:pt idx="17">
                  <c:v>0.89187173545806453</c:v>
                </c:pt>
                <c:pt idx="18">
                  <c:v>0.88870636345806453</c:v>
                </c:pt>
                <c:pt idx="19">
                  <c:v>0.88553947873548389</c:v>
                </c:pt>
                <c:pt idx="20">
                  <c:v>0.88237108129032249</c:v>
                </c:pt>
                <c:pt idx="21">
                  <c:v>0.87920117112258078</c:v>
                </c:pt>
                <c:pt idx="22">
                  <c:v>0.8760297482322581</c:v>
                </c:pt>
                <c:pt idx="23">
                  <c:v>0.87285681261935499</c:v>
                </c:pt>
                <c:pt idx="24">
                  <c:v>0.86968236428387102</c:v>
                </c:pt>
                <c:pt idx="25">
                  <c:v>0.86650640322580652</c:v>
                </c:pt>
                <c:pt idx="26">
                  <c:v>0.86332892944516137</c:v>
                </c:pt>
                <c:pt idx="27">
                  <c:v>0.8601499429419357</c:v>
                </c:pt>
                <c:pt idx="28">
                  <c:v>0.85696944371612915</c:v>
                </c:pt>
                <c:pt idx="29">
                  <c:v>0.85378743176774197</c:v>
                </c:pt>
                <c:pt idx="30">
                  <c:v>0.85060390709677436</c:v>
                </c:pt>
                <c:pt idx="31">
                  <c:v>0.84741886970322566</c:v>
                </c:pt>
                <c:pt idx="32">
                  <c:v>0.84423231958709677</c:v>
                </c:pt>
                <c:pt idx="33">
                  <c:v>0.84104425674838723</c:v>
                </c:pt>
                <c:pt idx="34">
                  <c:v>0.83785468118709683</c:v>
                </c:pt>
                <c:pt idx="35">
                  <c:v>0.83466359290322578</c:v>
                </c:pt>
                <c:pt idx="36">
                  <c:v>0.83147099189677431</c:v>
                </c:pt>
                <c:pt idx="37">
                  <c:v>0.82827687816774187</c:v>
                </c:pt>
                <c:pt idx="38">
                  <c:v>0.825081251716129</c:v>
                </c:pt>
                <c:pt idx="39">
                  <c:v>0.82188411254193561</c:v>
                </c:pt>
                <c:pt idx="40">
                  <c:v>0.81868546064516146</c:v>
                </c:pt>
                <c:pt idx="41">
                  <c:v>0.81548529602580666</c:v>
                </c:pt>
                <c:pt idx="42">
                  <c:v>0.81228361868387111</c:v>
                </c:pt>
                <c:pt idx="43">
                  <c:v>0.80908042861935481</c:v>
                </c:pt>
                <c:pt idx="44">
                  <c:v>0.80587572583225786</c:v>
                </c:pt>
                <c:pt idx="45">
                  <c:v>0.80266951032258071</c:v>
                </c:pt>
                <c:pt idx="46">
                  <c:v>0.79946178209032259</c:v>
                </c:pt>
                <c:pt idx="47">
                  <c:v>0.79625254113548372</c:v>
                </c:pt>
                <c:pt idx="48">
                  <c:v>0.79304178745806464</c:v>
                </c:pt>
                <c:pt idx="49">
                  <c:v>0.78982952105806459</c:v>
                </c:pt>
                <c:pt idx="50">
                  <c:v>0.78661574193548389</c:v>
                </c:pt>
                <c:pt idx="51">
                  <c:v>0.78340045009032266</c:v>
                </c:pt>
                <c:pt idx="52">
                  <c:v>0.78018364552258079</c:v>
                </c:pt>
                <c:pt idx="53">
                  <c:v>0.77696532823225783</c:v>
                </c:pt>
                <c:pt idx="54">
                  <c:v>0.77374549821935523</c:v>
                </c:pt>
                <c:pt idx="55">
                  <c:v>0.77052415548387121</c:v>
                </c:pt>
                <c:pt idx="56">
                  <c:v>0.76730130002580665</c:v>
                </c:pt>
                <c:pt idx="57">
                  <c:v>0.76407693184516134</c:v>
                </c:pt>
                <c:pt idx="58">
                  <c:v>0.76085105094193561</c:v>
                </c:pt>
                <c:pt idx="59">
                  <c:v>0.75762365731612924</c:v>
                </c:pt>
                <c:pt idx="60">
                  <c:v>0.754394750967742</c:v>
                </c:pt>
                <c:pt idx="61">
                  <c:v>0.75116433189677423</c:v>
                </c:pt>
                <c:pt idx="62">
                  <c:v>0.74793240010322581</c:v>
                </c:pt>
                <c:pt idx="63">
                  <c:v>0.74469895558709698</c:v>
                </c:pt>
                <c:pt idx="64">
                  <c:v>0.74146399834838705</c:v>
                </c:pt>
                <c:pt idx="65">
                  <c:v>0.73822752838709682</c:v>
                </c:pt>
                <c:pt idx="66">
                  <c:v>0.73498954570322572</c:v>
                </c:pt>
                <c:pt idx="67">
                  <c:v>0.73175005029677442</c:v>
                </c:pt>
                <c:pt idx="68">
                  <c:v>0.72850904216774204</c:v>
                </c:pt>
                <c:pt idx="69">
                  <c:v>0.7252665213161289</c:v>
                </c:pt>
                <c:pt idx="70">
                  <c:v>0.72202248774193556</c:v>
                </c:pt>
                <c:pt idx="71">
                  <c:v>0.71877694144516124</c:v>
                </c:pt>
                <c:pt idx="72">
                  <c:v>0.71552988242580673</c:v>
                </c:pt>
                <c:pt idx="73">
                  <c:v>0.71228131068387124</c:v>
                </c:pt>
                <c:pt idx="74">
                  <c:v>0.70903122621935499</c:v>
                </c:pt>
                <c:pt idx="75">
                  <c:v>0.70577962903225799</c:v>
                </c:pt>
                <c:pt idx="76">
                  <c:v>0.70252651912258068</c:v>
                </c:pt>
                <c:pt idx="77">
                  <c:v>0.69927189649032273</c:v>
                </c:pt>
                <c:pt idx="78">
                  <c:v>0.6960157611354838</c:v>
                </c:pt>
                <c:pt idx="79">
                  <c:v>0.69275811305806456</c:v>
                </c:pt>
                <c:pt idx="80">
                  <c:v>0.68949895225806468</c:v>
                </c:pt>
                <c:pt idx="81">
                  <c:v>0.68623827873548393</c:v>
                </c:pt>
                <c:pt idx="82">
                  <c:v>0.68297609249032265</c:v>
                </c:pt>
                <c:pt idx="83">
                  <c:v>0.67971239352258073</c:v>
                </c:pt>
                <c:pt idx="84">
                  <c:v>0.67644718183225783</c:v>
                </c:pt>
                <c:pt idx="85">
                  <c:v>0.67318045741935495</c:v>
                </c:pt>
                <c:pt idx="86">
                  <c:v>0.66991222028387132</c:v>
                </c:pt>
                <c:pt idx="87">
                  <c:v>0.66664247042580682</c:v>
                </c:pt>
                <c:pt idx="88">
                  <c:v>0.66337120784516135</c:v>
                </c:pt>
              </c:numCache>
            </c:numRef>
          </c:xVal>
          <c:yVal>
            <c:numRef>
              <c:f>Лист2!$B$9:$CL$9</c:f>
              <c:numCache>
                <c:formatCode>General</c:formatCode>
                <c:ptCount val="89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</c:numCache>
            </c:numRef>
          </c:yVal>
          <c:smooth val="1"/>
        </c:ser>
        <c:ser>
          <c:idx val="3"/>
          <c:order val="3"/>
          <c:tx>
            <c:v>Каменный уголь</c:v>
          </c:tx>
          <c:marker>
            <c:symbol val="none"/>
          </c:marker>
          <c:xVal>
            <c:numRef>
              <c:f>Лист2!$B$15:$CL$15</c:f>
              <c:numCache>
                <c:formatCode>General</c:formatCode>
                <c:ptCount val="89"/>
                <c:pt idx="0">
                  <c:v>1.3322272727272728</c:v>
                </c:pt>
                <c:pt idx="1">
                  <c:v>1.3278032123999997</c:v>
                </c:pt>
                <c:pt idx="2">
                  <c:v>1.3233770205090907</c:v>
                </c:pt>
                <c:pt idx="3">
                  <c:v>1.3189486970545452</c:v>
                </c:pt>
                <c:pt idx="4">
                  <c:v>1.3145182420363637</c:v>
                </c:pt>
                <c:pt idx="5">
                  <c:v>1.3100856554545455</c:v>
                </c:pt>
                <c:pt idx="6">
                  <c:v>1.3056509373090908</c:v>
                </c:pt>
                <c:pt idx="7">
                  <c:v>1.3012140875999998</c:v>
                </c:pt>
                <c:pt idx="8">
                  <c:v>1.2967751063272728</c:v>
                </c:pt>
                <c:pt idx="9">
                  <c:v>1.292333993490909</c:v>
                </c:pt>
                <c:pt idx="10">
                  <c:v>1.2878907490909091</c:v>
                </c:pt>
                <c:pt idx="11">
                  <c:v>1.2834453731272726</c:v>
                </c:pt>
                <c:pt idx="12">
                  <c:v>1.2789978656000001</c:v>
                </c:pt>
                <c:pt idx="13">
                  <c:v>1.2745482265090908</c:v>
                </c:pt>
                <c:pt idx="14">
                  <c:v>1.2700964558545451</c:v>
                </c:pt>
                <c:pt idx="15">
                  <c:v>1.2656425536363638</c:v>
                </c:pt>
                <c:pt idx="16">
                  <c:v>1.2611865198545453</c:v>
                </c:pt>
                <c:pt idx="17">
                  <c:v>1.2567283545090906</c:v>
                </c:pt>
                <c:pt idx="18">
                  <c:v>1.2522680575999998</c:v>
                </c:pt>
                <c:pt idx="19">
                  <c:v>1.2478056291272728</c:v>
                </c:pt>
                <c:pt idx="20">
                  <c:v>1.243341069090909</c:v>
                </c:pt>
                <c:pt idx="21">
                  <c:v>1.2388743774909088</c:v>
                </c:pt>
                <c:pt idx="22">
                  <c:v>1.2344055543272727</c:v>
                </c:pt>
                <c:pt idx="23">
                  <c:v>1.2299345995999997</c:v>
                </c:pt>
                <c:pt idx="24">
                  <c:v>1.2254615133090905</c:v>
                </c:pt>
                <c:pt idx="25">
                  <c:v>1.2209862954545452</c:v>
                </c:pt>
                <c:pt idx="26">
                  <c:v>1.2165089460363638</c:v>
                </c:pt>
                <c:pt idx="27">
                  <c:v>1.2120294650545456</c:v>
                </c:pt>
                <c:pt idx="28">
                  <c:v>1.2075478525090908</c:v>
                </c:pt>
                <c:pt idx="29">
                  <c:v>1.2030641083999998</c:v>
                </c:pt>
                <c:pt idx="30">
                  <c:v>1.1985782327272727</c:v>
                </c:pt>
                <c:pt idx="31">
                  <c:v>1.1940902254909094</c:v>
                </c:pt>
                <c:pt idx="32">
                  <c:v>1.1896000866909091</c:v>
                </c:pt>
                <c:pt idx="33">
                  <c:v>1.1851078163272728</c:v>
                </c:pt>
                <c:pt idx="34">
                  <c:v>1.1806134144000004</c:v>
                </c:pt>
                <c:pt idx="35">
                  <c:v>1.1761168809090909</c:v>
                </c:pt>
                <c:pt idx="36">
                  <c:v>1.1716182158545456</c:v>
                </c:pt>
                <c:pt idx="37">
                  <c:v>1.167117419236364</c:v>
                </c:pt>
                <c:pt idx="38">
                  <c:v>1.1626144910545455</c:v>
                </c:pt>
                <c:pt idx="39">
                  <c:v>1.1581094313090914</c:v>
                </c:pt>
                <c:pt idx="40">
                  <c:v>1.1536022399999999</c:v>
                </c:pt>
                <c:pt idx="41">
                  <c:v>1.1490929171272728</c:v>
                </c:pt>
                <c:pt idx="42">
                  <c:v>1.1445814626909092</c:v>
                </c:pt>
                <c:pt idx="43">
                  <c:v>1.1400678766909094</c:v>
                </c:pt>
                <c:pt idx="44">
                  <c:v>1.1355521591272728</c:v>
                </c:pt>
                <c:pt idx="45">
                  <c:v>1.1310343099999998</c:v>
                </c:pt>
                <c:pt idx="46">
                  <c:v>1.1265143293090909</c:v>
                </c:pt>
                <c:pt idx="47">
                  <c:v>1.1219922170545449</c:v>
                </c:pt>
                <c:pt idx="48">
                  <c:v>1.1174679732363639</c:v>
                </c:pt>
                <c:pt idx="49">
                  <c:v>1.1129415978545454</c:v>
                </c:pt>
                <c:pt idx="50">
                  <c:v>1.108413090909091</c:v>
                </c:pt>
                <c:pt idx="51">
                  <c:v>1.1038824524000002</c:v>
                </c:pt>
                <c:pt idx="52">
                  <c:v>1.0993496823272726</c:v>
                </c:pt>
                <c:pt idx="53">
                  <c:v>1.094814780690909</c:v>
                </c:pt>
                <c:pt idx="54">
                  <c:v>1.0902777474909093</c:v>
                </c:pt>
                <c:pt idx="55">
                  <c:v>1.0857385827272725</c:v>
                </c:pt>
                <c:pt idx="56">
                  <c:v>1.0811972863999999</c:v>
                </c:pt>
                <c:pt idx="57">
                  <c:v>1.076653858509091</c:v>
                </c:pt>
                <c:pt idx="58">
                  <c:v>1.0721082990545454</c:v>
                </c:pt>
                <c:pt idx="59">
                  <c:v>1.0675606080363638</c:v>
                </c:pt>
                <c:pt idx="60">
                  <c:v>1.0630107854545454</c:v>
                </c:pt>
                <c:pt idx="61">
                  <c:v>1.0584588313090912</c:v>
                </c:pt>
                <c:pt idx="62">
                  <c:v>1.0539047455999995</c:v>
                </c:pt>
                <c:pt idx="63">
                  <c:v>1.049348528327273</c:v>
                </c:pt>
                <c:pt idx="64">
                  <c:v>1.0447901794909089</c:v>
                </c:pt>
                <c:pt idx="65">
                  <c:v>1.040229699090909</c:v>
                </c:pt>
                <c:pt idx="66">
                  <c:v>1.0356670871272724</c:v>
                </c:pt>
                <c:pt idx="67">
                  <c:v>1.0311023436</c:v>
                </c:pt>
                <c:pt idx="68">
                  <c:v>1.0265354685090911</c:v>
                </c:pt>
                <c:pt idx="69">
                  <c:v>1.0219664618545454</c:v>
                </c:pt>
                <c:pt idx="70">
                  <c:v>1.017395323636364</c:v>
                </c:pt>
                <c:pt idx="71">
                  <c:v>1.0128220538545454</c:v>
                </c:pt>
                <c:pt idx="72">
                  <c:v>1.0082466525090907</c:v>
                </c:pt>
                <c:pt idx="73">
                  <c:v>1.0036691195999998</c:v>
                </c:pt>
                <c:pt idx="74">
                  <c:v>0.99908945512727276</c:v>
                </c:pt>
                <c:pt idx="75">
                  <c:v>0.99450765909090877</c:v>
                </c:pt>
                <c:pt idx="76">
                  <c:v>0.98992373149090906</c:v>
                </c:pt>
                <c:pt idx="77">
                  <c:v>0.98533767232727276</c:v>
                </c:pt>
                <c:pt idx="78">
                  <c:v>0.98074948160000008</c:v>
                </c:pt>
                <c:pt idx="79">
                  <c:v>0.97615915930909103</c:v>
                </c:pt>
                <c:pt idx="80">
                  <c:v>0.97156670545454549</c:v>
                </c:pt>
                <c:pt idx="81">
                  <c:v>0.96697212003636368</c:v>
                </c:pt>
                <c:pt idx="82">
                  <c:v>0.96237540305454572</c:v>
                </c:pt>
                <c:pt idx="83">
                  <c:v>0.95777655450909105</c:v>
                </c:pt>
                <c:pt idx="84">
                  <c:v>0.9531755744</c:v>
                </c:pt>
                <c:pt idx="85">
                  <c:v>0.94857246272727258</c:v>
                </c:pt>
                <c:pt idx="86">
                  <c:v>0.94396721949090923</c:v>
                </c:pt>
                <c:pt idx="87">
                  <c:v>0.93935984469090905</c:v>
                </c:pt>
                <c:pt idx="88">
                  <c:v>0.93475033832727272</c:v>
                </c:pt>
              </c:numCache>
            </c:numRef>
          </c:xVal>
          <c:yVal>
            <c:numRef>
              <c:f>Лист2!$B$9:$CL$9</c:f>
              <c:numCache>
                <c:formatCode>General</c:formatCode>
                <c:ptCount val="89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</c:numCache>
            </c:numRef>
          </c:yVal>
          <c:smooth val="1"/>
        </c:ser>
        <c:ser>
          <c:idx val="4"/>
          <c:order val="4"/>
          <c:tx>
            <c:v>Этиловый спирт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Лист2!$B$16:$CL$16</c:f>
              <c:numCache>
                <c:formatCode>General</c:formatCode>
                <c:ptCount val="89"/>
                <c:pt idx="0">
                  <c:v>0.97696666666666654</c:v>
                </c:pt>
                <c:pt idx="1">
                  <c:v>0.9737223557600001</c:v>
                </c:pt>
                <c:pt idx="2">
                  <c:v>0.97047648170666645</c:v>
                </c:pt>
                <c:pt idx="3">
                  <c:v>0.96722904450666669</c:v>
                </c:pt>
                <c:pt idx="4">
                  <c:v>0.96398004415999994</c:v>
                </c:pt>
                <c:pt idx="5">
                  <c:v>0.96072948066666675</c:v>
                </c:pt>
                <c:pt idx="6">
                  <c:v>0.95747735402666656</c:v>
                </c:pt>
                <c:pt idx="7">
                  <c:v>0.95422366424000005</c:v>
                </c:pt>
                <c:pt idx="8">
                  <c:v>0.95096841130666654</c:v>
                </c:pt>
                <c:pt idx="9">
                  <c:v>0.94771159522666659</c:v>
                </c:pt>
                <c:pt idx="10">
                  <c:v>0.94445321600000021</c:v>
                </c:pt>
                <c:pt idx="11">
                  <c:v>0.9411932736266666</c:v>
                </c:pt>
                <c:pt idx="12">
                  <c:v>0.93793176810666656</c:v>
                </c:pt>
                <c:pt idx="13">
                  <c:v>0.93466869944000008</c:v>
                </c:pt>
                <c:pt idx="14">
                  <c:v>0.9314040676266665</c:v>
                </c:pt>
                <c:pt idx="15">
                  <c:v>0.9281378726666667</c:v>
                </c:pt>
                <c:pt idx="16">
                  <c:v>0.92487011456000012</c:v>
                </c:pt>
                <c:pt idx="17">
                  <c:v>0.92160079330666667</c:v>
                </c:pt>
                <c:pt idx="18">
                  <c:v>0.91832990890666655</c:v>
                </c:pt>
                <c:pt idx="19">
                  <c:v>0.9150574613600001</c:v>
                </c:pt>
                <c:pt idx="20">
                  <c:v>0.91178345066666666</c:v>
                </c:pt>
                <c:pt idx="21">
                  <c:v>0.90850787682666656</c:v>
                </c:pt>
                <c:pt idx="22">
                  <c:v>0.90523073983999991</c:v>
                </c:pt>
                <c:pt idx="23">
                  <c:v>0.90195203970666638</c:v>
                </c:pt>
                <c:pt idx="24">
                  <c:v>0.89867177642666662</c:v>
                </c:pt>
                <c:pt idx="25">
                  <c:v>0.89538994999999988</c:v>
                </c:pt>
                <c:pt idx="26">
                  <c:v>0.89210656042666647</c:v>
                </c:pt>
                <c:pt idx="27">
                  <c:v>0.88882160770666663</c:v>
                </c:pt>
                <c:pt idx="28">
                  <c:v>0.88553509184000001</c:v>
                </c:pt>
                <c:pt idx="29">
                  <c:v>0.88224701282666662</c:v>
                </c:pt>
                <c:pt idx="30">
                  <c:v>0.87895737066666668</c:v>
                </c:pt>
                <c:pt idx="31">
                  <c:v>0.87566616535999997</c:v>
                </c:pt>
                <c:pt idx="32">
                  <c:v>0.8723733969066666</c:v>
                </c:pt>
                <c:pt idx="33">
                  <c:v>0.86907906530666668</c:v>
                </c:pt>
                <c:pt idx="34">
                  <c:v>0.8657831705600002</c:v>
                </c:pt>
                <c:pt idx="35">
                  <c:v>0.86248571266666663</c:v>
                </c:pt>
                <c:pt idx="36">
                  <c:v>0.85918669162666661</c:v>
                </c:pt>
                <c:pt idx="37">
                  <c:v>0.85588610743999993</c:v>
                </c:pt>
                <c:pt idx="38">
                  <c:v>0.85258396010666648</c:v>
                </c:pt>
                <c:pt idx="39">
                  <c:v>0.84928024962666671</c:v>
                </c:pt>
                <c:pt idx="40">
                  <c:v>0.84597497600000016</c:v>
                </c:pt>
                <c:pt idx="41">
                  <c:v>0.84266813922666661</c:v>
                </c:pt>
                <c:pt idx="42">
                  <c:v>0.83935973930666652</c:v>
                </c:pt>
                <c:pt idx="43">
                  <c:v>0.83604977624000021</c:v>
                </c:pt>
                <c:pt idx="44">
                  <c:v>0.83273825002666668</c:v>
                </c:pt>
                <c:pt idx="45">
                  <c:v>0.82942516066666661</c:v>
                </c:pt>
                <c:pt idx="46">
                  <c:v>0.82611050816000009</c:v>
                </c:pt>
                <c:pt idx="47">
                  <c:v>0.8227942925066668</c:v>
                </c:pt>
                <c:pt idx="48">
                  <c:v>0.81947651370666652</c:v>
                </c:pt>
                <c:pt idx="49">
                  <c:v>0.8161571717599998</c:v>
                </c:pt>
                <c:pt idx="50">
                  <c:v>0.81283626666666653</c:v>
                </c:pt>
                <c:pt idx="51">
                  <c:v>0.80951379842666649</c:v>
                </c:pt>
                <c:pt idx="52">
                  <c:v>0.80618976704000012</c:v>
                </c:pt>
                <c:pt idx="53">
                  <c:v>0.80286417250666653</c:v>
                </c:pt>
                <c:pt idx="54">
                  <c:v>0.79953701482666661</c:v>
                </c:pt>
                <c:pt idx="55">
                  <c:v>0.79620829400000004</c:v>
                </c:pt>
                <c:pt idx="56">
                  <c:v>0.7928780100266668</c:v>
                </c:pt>
                <c:pt idx="57">
                  <c:v>0.78954616290666646</c:v>
                </c:pt>
                <c:pt idx="58">
                  <c:v>0.78621275264000001</c:v>
                </c:pt>
                <c:pt idx="59">
                  <c:v>0.78287777922666657</c:v>
                </c:pt>
                <c:pt idx="60">
                  <c:v>0.7795412426666668</c:v>
                </c:pt>
                <c:pt idx="61">
                  <c:v>0.77620314296000004</c:v>
                </c:pt>
                <c:pt idx="62">
                  <c:v>0.77286348010666661</c:v>
                </c:pt>
                <c:pt idx="63">
                  <c:v>0.76952225410666653</c:v>
                </c:pt>
                <c:pt idx="64">
                  <c:v>0.76617946496</c:v>
                </c:pt>
                <c:pt idx="65">
                  <c:v>0.76283511266666681</c:v>
                </c:pt>
                <c:pt idx="66">
                  <c:v>0.75948919722666652</c:v>
                </c:pt>
                <c:pt idx="67">
                  <c:v>0.75614171864000024</c:v>
                </c:pt>
                <c:pt idx="68">
                  <c:v>0.75279267690666674</c:v>
                </c:pt>
                <c:pt idx="69">
                  <c:v>0.74944207202666668</c:v>
                </c:pt>
                <c:pt idx="70">
                  <c:v>0.74608990400000019</c:v>
                </c:pt>
                <c:pt idx="71">
                  <c:v>0.74273617282666649</c:v>
                </c:pt>
                <c:pt idx="72">
                  <c:v>0.73938087850666667</c:v>
                </c:pt>
                <c:pt idx="73">
                  <c:v>0.73602402104000009</c:v>
                </c:pt>
                <c:pt idx="74">
                  <c:v>0.73266560042666673</c:v>
                </c:pt>
                <c:pt idx="75">
                  <c:v>0.72930561666666671</c:v>
                </c:pt>
                <c:pt idx="76">
                  <c:v>0.72594406975999992</c:v>
                </c:pt>
                <c:pt idx="77">
                  <c:v>0.72258095970666647</c:v>
                </c:pt>
                <c:pt idx="78">
                  <c:v>0.71921628650666658</c:v>
                </c:pt>
                <c:pt idx="79">
                  <c:v>0.71585005016000014</c:v>
                </c:pt>
                <c:pt idx="80">
                  <c:v>0.71248225066666659</c:v>
                </c:pt>
                <c:pt idx="81">
                  <c:v>0.7091128880266665</c:v>
                </c:pt>
                <c:pt idx="82">
                  <c:v>0.7057419622400003</c:v>
                </c:pt>
                <c:pt idx="83">
                  <c:v>0.70236947330666666</c:v>
                </c:pt>
                <c:pt idx="84">
                  <c:v>0.69899542122666669</c:v>
                </c:pt>
                <c:pt idx="85">
                  <c:v>0.69561980599999995</c:v>
                </c:pt>
                <c:pt idx="86">
                  <c:v>0.69224262762666677</c:v>
                </c:pt>
                <c:pt idx="87">
                  <c:v>0.6888638861066666</c:v>
                </c:pt>
                <c:pt idx="88">
                  <c:v>0.68548358143999988</c:v>
                </c:pt>
              </c:numCache>
            </c:numRef>
          </c:xVal>
          <c:yVal>
            <c:numRef>
              <c:f>Лист2!$B$9:$CL$9</c:f>
              <c:numCache>
                <c:formatCode>General</c:formatCode>
                <c:ptCount val="89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  <c:pt idx="21">
                  <c:v>2100</c:v>
                </c:pt>
                <c:pt idx="22">
                  <c:v>2200</c:v>
                </c:pt>
                <c:pt idx="23">
                  <c:v>2300</c:v>
                </c:pt>
                <c:pt idx="24">
                  <c:v>2400</c:v>
                </c:pt>
                <c:pt idx="25">
                  <c:v>2500</c:v>
                </c:pt>
                <c:pt idx="26">
                  <c:v>2600</c:v>
                </c:pt>
                <c:pt idx="27">
                  <c:v>2700</c:v>
                </c:pt>
                <c:pt idx="28">
                  <c:v>2800</c:v>
                </c:pt>
                <c:pt idx="29">
                  <c:v>2900</c:v>
                </c:pt>
                <c:pt idx="30">
                  <c:v>3000</c:v>
                </c:pt>
                <c:pt idx="31">
                  <c:v>3100</c:v>
                </c:pt>
                <c:pt idx="32">
                  <c:v>3200</c:v>
                </c:pt>
                <c:pt idx="33">
                  <c:v>3300</c:v>
                </c:pt>
                <c:pt idx="34">
                  <c:v>3400</c:v>
                </c:pt>
                <c:pt idx="35">
                  <c:v>3500</c:v>
                </c:pt>
                <c:pt idx="36">
                  <c:v>3600</c:v>
                </c:pt>
                <c:pt idx="37">
                  <c:v>3700</c:v>
                </c:pt>
                <c:pt idx="38">
                  <c:v>3800</c:v>
                </c:pt>
                <c:pt idx="39">
                  <c:v>3900</c:v>
                </c:pt>
                <c:pt idx="40">
                  <c:v>4000</c:v>
                </c:pt>
                <c:pt idx="41">
                  <c:v>4100</c:v>
                </c:pt>
                <c:pt idx="42">
                  <c:v>4200</c:v>
                </c:pt>
                <c:pt idx="43">
                  <c:v>4300</c:v>
                </c:pt>
                <c:pt idx="44">
                  <c:v>4400</c:v>
                </c:pt>
                <c:pt idx="45">
                  <c:v>4500</c:v>
                </c:pt>
                <c:pt idx="46">
                  <c:v>4600</c:v>
                </c:pt>
                <c:pt idx="47">
                  <c:v>4700</c:v>
                </c:pt>
                <c:pt idx="48">
                  <c:v>4800</c:v>
                </c:pt>
                <c:pt idx="49">
                  <c:v>4900</c:v>
                </c:pt>
                <c:pt idx="50">
                  <c:v>5000</c:v>
                </c:pt>
                <c:pt idx="51">
                  <c:v>5100</c:v>
                </c:pt>
                <c:pt idx="52">
                  <c:v>5200</c:v>
                </c:pt>
                <c:pt idx="53">
                  <c:v>5300</c:v>
                </c:pt>
                <c:pt idx="54">
                  <c:v>5400</c:v>
                </c:pt>
                <c:pt idx="55">
                  <c:v>5500</c:v>
                </c:pt>
                <c:pt idx="56">
                  <c:v>5600</c:v>
                </c:pt>
                <c:pt idx="57">
                  <c:v>5700</c:v>
                </c:pt>
                <c:pt idx="58">
                  <c:v>5800</c:v>
                </c:pt>
                <c:pt idx="59">
                  <c:v>5900</c:v>
                </c:pt>
                <c:pt idx="60">
                  <c:v>6000</c:v>
                </c:pt>
                <c:pt idx="61">
                  <c:v>6100</c:v>
                </c:pt>
                <c:pt idx="62">
                  <c:v>6200</c:v>
                </c:pt>
                <c:pt idx="63">
                  <c:v>6300</c:v>
                </c:pt>
                <c:pt idx="64">
                  <c:v>6400</c:v>
                </c:pt>
                <c:pt idx="65">
                  <c:v>6500</c:v>
                </c:pt>
                <c:pt idx="66">
                  <c:v>6600</c:v>
                </c:pt>
                <c:pt idx="67">
                  <c:v>6700</c:v>
                </c:pt>
                <c:pt idx="68">
                  <c:v>6800</c:v>
                </c:pt>
                <c:pt idx="69">
                  <c:v>6900</c:v>
                </c:pt>
                <c:pt idx="70">
                  <c:v>7000</c:v>
                </c:pt>
                <c:pt idx="71">
                  <c:v>7100</c:v>
                </c:pt>
                <c:pt idx="72">
                  <c:v>7200</c:v>
                </c:pt>
                <c:pt idx="73">
                  <c:v>7300</c:v>
                </c:pt>
                <c:pt idx="74">
                  <c:v>7400</c:v>
                </c:pt>
                <c:pt idx="75">
                  <c:v>7500</c:v>
                </c:pt>
                <c:pt idx="76">
                  <c:v>7600</c:v>
                </c:pt>
                <c:pt idx="77">
                  <c:v>7700</c:v>
                </c:pt>
                <c:pt idx="78">
                  <c:v>7800</c:v>
                </c:pt>
                <c:pt idx="79">
                  <c:v>7900</c:v>
                </c:pt>
                <c:pt idx="80">
                  <c:v>8000</c:v>
                </c:pt>
                <c:pt idx="81">
                  <c:v>8100</c:v>
                </c:pt>
                <c:pt idx="82">
                  <c:v>8200</c:v>
                </c:pt>
                <c:pt idx="83">
                  <c:v>8300</c:v>
                </c:pt>
                <c:pt idx="84">
                  <c:v>8400</c:v>
                </c:pt>
                <c:pt idx="85">
                  <c:v>8500</c:v>
                </c:pt>
                <c:pt idx="86">
                  <c:v>8600</c:v>
                </c:pt>
                <c:pt idx="87">
                  <c:v>8700</c:v>
                </c:pt>
                <c:pt idx="88">
                  <c:v>8800</c:v>
                </c:pt>
              </c:numCache>
            </c:numRef>
          </c:yVal>
          <c:smooth val="1"/>
        </c:ser>
        <c:axId val="75789824"/>
        <c:axId val="75791744"/>
      </c:scatterChart>
      <c:valAx>
        <c:axId val="75789824"/>
        <c:scaling>
          <c:orientation val="minMax"/>
          <c:max val="3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Масса (кг)</a:t>
                </a:r>
              </a:p>
            </c:rich>
          </c:tx>
          <c:layout>
            <c:manualLayout>
              <c:xMode val="edge"/>
              <c:yMode val="edge"/>
              <c:x val="0.83735647121779677"/>
              <c:y val="0.93024347471097812"/>
            </c:manualLayout>
          </c:layout>
        </c:title>
        <c:numFmt formatCode="General" sourceLinked="1"/>
        <c:tickLblPos val="nextTo"/>
        <c:crossAx val="75791744"/>
        <c:crosses val="autoZero"/>
        <c:crossBetween val="midCat"/>
      </c:valAx>
      <c:valAx>
        <c:axId val="75791744"/>
        <c:scaling>
          <c:orientation val="minMax"/>
          <c:max val="8800"/>
          <c:min val="0"/>
        </c:scaling>
        <c:axPos val="l"/>
        <c:majorGridlines/>
        <c:min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Высота (м)</a:t>
                </a:r>
              </a:p>
            </c:rich>
          </c:tx>
          <c:layout>
            <c:manualLayout>
              <c:xMode val="edge"/>
              <c:yMode val="edge"/>
              <c:x val="5.954692556634307E-2"/>
              <c:y val="4.6680405144438775E-2"/>
            </c:manualLayout>
          </c:layout>
        </c:title>
        <c:numFmt formatCode="General" sourceLinked="1"/>
        <c:tickLblPos val="nextTo"/>
        <c:crossAx val="757898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147A-DD7D-4213-882B-C83AA54F068B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8E4E4-DC25-44DD-B725-2AFB49978D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8E4E4-DC25-44DD-B725-2AFB49978DE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Кипячение воды на разных высотах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5445224"/>
            <a:ext cx="6400800" cy="1412776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Лазарев Игорь Сергеевич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1 курс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11.01.2016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Санкт Петербург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Российский Государственный Педагогический Университет имени А. И. Герцена</a:t>
            </a:r>
          </a:p>
          <a:p>
            <a:pPr algn="ctr"/>
            <a:r>
              <a:rPr lang="ru-RU" dirty="0" smtClean="0"/>
              <a:t>Институт компьютерных наук и технологического образования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Вычислить количество топлива необходимое для кипячения воды в расчете на 4 человек за неделю на разной высоте.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Вычислить количество теплоты необходимое для кипячения воды массой 70 кг на разных высотах.</a:t>
            </a:r>
          </a:p>
          <a:p>
            <a:r>
              <a:rPr lang="ru-RU" dirty="0" smtClean="0"/>
              <a:t>Вычислить массу топлива, необходимую для передачи вычисленного ранее количества теплоты.</a:t>
            </a:r>
          </a:p>
          <a:p>
            <a:r>
              <a:rPr lang="ru-RU" dirty="0" smtClean="0"/>
              <a:t>Построить график зависимости необходимой массы топлива от высоты.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Q=cm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r>
              <a:rPr lang="en-US" dirty="0" smtClean="0"/>
              <a:t>Q=</a:t>
            </a:r>
            <a:r>
              <a:rPr lang="en-US" dirty="0" err="1" smtClean="0"/>
              <a:t>qm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увеличении высоты температура кипения воды снижается.</a:t>
            </a:r>
          </a:p>
          <a:p>
            <a:r>
              <a:rPr lang="ru-RU" dirty="0" smtClean="0"/>
              <a:t>При увеличении высоты различие в количестве топлива разной теплоемкости, необходимого для кипячения </a:t>
            </a:r>
            <a:r>
              <a:rPr lang="ru-RU" dirty="0" smtClean="0"/>
              <a:t>воды, </a:t>
            </a:r>
            <a:r>
              <a:rPr lang="ru-RU" dirty="0" smtClean="0"/>
              <a:t>снижается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139</Words>
  <Application>Microsoft Office PowerPoint</Application>
  <PresentationFormat>Экран (4:3)</PresentationFormat>
  <Paragraphs>27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Кипячение воды на разных высотах</vt:lpstr>
      <vt:lpstr>Цель</vt:lpstr>
      <vt:lpstr>Задачи</vt:lpstr>
      <vt:lpstr>Формулы</vt:lpstr>
      <vt:lpstr>Слайд 5</vt:lpstr>
      <vt:lpstr>Слайд 6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изменения температуры кипения воды на разных высотах</dc:title>
  <dc:creator>Игорь Лазарев</dc:creator>
  <cp:lastModifiedBy>Игорь Лазарев</cp:lastModifiedBy>
  <cp:revision>53</cp:revision>
  <dcterms:created xsi:type="dcterms:W3CDTF">2016-01-07T12:44:33Z</dcterms:created>
  <dcterms:modified xsi:type="dcterms:W3CDTF">2016-01-10T12:11:05Z</dcterms:modified>
</cp:coreProperties>
</file>