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-55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8;&#1075;&#1086;&#1088;&#1100;\Desktop\&#1069;&#1083;&#1077;&#1082;&#1090;&#1088;&#1086;&#1085;&#1085;&#1086;&#1077;%20&#1087;&#1086;&#1088;&#1090;&#1092;&#1086;&#1083;&#1080;&#1086;\&#1048;&#1058;%20&#1074;%20&#1092;&#1080;&#1079;&#1080;&#1082;&#1077;\&#1051;&#1072;&#1073;&#1086;&#1088;&#1072;&#1090;&#1086;&#1088;&#1085;&#1072;&#1103;%20&#1088;&#1072;&#1073;&#1086;&#1090;&#1072;%20&#8470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8;&#1075;&#1086;&#1088;&#1100;\Desktop\&#1069;&#1083;&#1077;&#1082;&#1090;&#1088;&#1086;&#1085;&#1085;&#1086;&#1077;%20&#1087;&#1086;&#1088;&#1090;&#1092;&#1086;&#1083;&#1080;&#1086;\&#1048;&#1058;%20&#1074;%20&#1092;&#1080;&#1079;&#1080;&#1082;&#1077;\&#1051;&#1072;&#1073;&#1086;&#1088;&#1072;&#1090;&#1086;&#1088;&#1085;&#1072;&#1103;%20&#1088;&#1072;&#1073;&#1086;&#1090;&#1072;%20&#8470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scatterChart>
        <c:scatterStyle val="smoothMarker"/>
        <c:ser>
          <c:idx val="0"/>
          <c:order val="0"/>
          <c:marker>
            <c:symbol val="none"/>
          </c:marker>
          <c:trendline>
            <c:trendlineType val="linear"/>
          </c:trendline>
          <c:xVal>
            <c:numRef>
              <c:f>'Задание 1'!$B$15:$BXY$15</c:f>
              <c:numCache>
                <c:formatCode>General</c:formatCode>
                <c:ptCount val="2000"/>
                <c:pt idx="0">
                  <c:v>98022275.09856303</c:v>
                </c:pt>
                <c:pt idx="1">
                  <c:v>151237952.91994673</c:v>
                </c:pt>
                <c:pt idx="2">
                  <c:v>222650099.29895434</c:v>
                </c:pt>
                <c:pt idx="3">
                  <c:v>291357371.87296969</c:v>
                </c:pt>
                <c:pt idx="4">
                  <c:v>336713594.77370316</c:v>
                </c:pt>
                <c:pt idx="5">
                  <c:v>344021230.08625817</c:v>
                </c:pt>
                <c:pt idx="6">
                  <c:v>308592594.71596754</c:v>
                </c:pt>
                <c:pt idx="7">
                  <c:v>237061601.36937296</c:v>
                </c:pt>
                <c:pt idx="8">
                  <c:v>145585033.31163272</c:v>
                </c:pt>
                <c:pt idx="9">
                  <c:v>55427888.016165555</c:v>
                </c:pt>
                <c:pt idx="10">
                  <c:v>-12853173.28375268</c:v>
                </c:pt>
                <c:pt idx="11">
                  <c:v>-45028658.630421251</c:v>
                </c:pt>
                <c:pt idx="12">
                  <c:v>-37072157.110197097</c:v>
                </c:pt>
                <c:pt idx="13">
                  <c:v>3772450.0945015699</c:v>
                </c:pt>
                <c:pt idx="14">
                  <c:v>61025686.911448985</c:v>
                </c:pt>
                <c:pt idx="15">
                  <c:v>113549077.48402613</c:v>
                </c:pt>
                <c:pt idx="16">
                  <c:v>141404448.65857807</c:v>
                </c:pt>
                <c:pt idx="17">
                  <c:v>131383921.46493386</c:v>
                </c:pt>
                <c:pt idx="18">
                  <c:v>80689145.495536923</c:v>
                </c:pt>
                <c:pt idx="19">
                  <c:v>-2252609.9410115257</c:v>
                </c:pt>
                <c:pt idx="20">
                  <c:v>-100060366.87276667</c:v>
                </c:pt>
                <c:pt idx="21">
                  <c:v>-191134831.47776851</c:v>
                </c:pt>
                <c:pt idx="22">
                  <c:v>-255555144.32581982</c:v>
                </c:pt>
                <c:pt idx="23">
                  <c:v>-280515415.14741695</c:v>
                </c:pt>
                <c:pt idx="24">
                  <c:v>-263806042.63347304</c:v>
                </c:pt>
                <c:pt idx="25">
                  <c:v>-214382600.34199092</c:v>
                </c:pt>
                <c:pt idx="26">
                  <c:v>-149866137.31483033</c:v>
                </c:pt>
                <c:pt idx="27">
                  <c:v>-91662757.366286829</c:v>
                </c:pt>
                <c:pt idx="28">
                  <c:v>-59045151.991158694</c:v>
                </c:pt>
                <c:pt idx="29">
                  <c:v>-63824258.267368644</c:v>
                </c:pt>
                <c:pt idx="30">
                  <c:v>-107076867.40458518</c:v>
                </c:pt>
                <c:pt idx="31">
                  <c:v>-178829476.28303844</c:v>
                </c:pt>
                <c:pt idx="32">
                  <c:v>-260785507.60746908</c:v>
                </c:pt>
                <c:pt idx="33">
                  <c:v>-331345891.67170858</c:v>
                </c:pt>
                <c:pt idx="34">
                  <c:v>-371542163.69584143</c:v>
                </c:pt>
                <c:pt idx="35">
                  <c:v>-370250202.2672298</c:v>
                </c:pt>
                <c:pt idx="36">
                  <c:v>-327250564.01795805</c:v>
                </c:pt>
                <c:pt idx="37">
                  <c:v>-253293643.17086318</c:v>
                </c:pt>
                <c:pt idx="38">
                  <c:v>-167151693.27675232</c:v>
                </c:pt>
                <c:pt idx="39">
                  <c:v>-90468498.251679182</c:v>
                </c:pt>
                <c:pt idx="40">
                  <c:v>-41823217.52423203</c:v>
                </c:pt>
                <c:pt idx="41">
                  <c:v>-31641043.579223096</c:v>
                </c:pt>
                <c:pt idx="42">
                  <c:v>-59350356.17968905</c:v>
                </c:pt>
                <c:pt idx="43">
                  <c:v>-113568111.97513863</c:v>
                </c:pt>
                <c:pt idx="44">
                  <c:v>-175262241.60606286</c:v>
                </c:pt>
                <c:pt idx="45">
                  <c:v>-223020952.37308928</c:v>
                </c:pt>
                <c:pt idx="46">
                  <c:v>-238979290.36066979</c:v>
                </c:pt>
                <c:pt idx="47">
                  <c:v>-213772509.51166159</c:v>
                </c:pt>
                <c:pt idx="48">
                  <c:v>-149153458.80254805</c:v>
                </c:pt>
                <c:pt idx="49">
                  <c:v>-57553709.760446131</c:v>
                </c:pt>
                <c:pt idx="50">
                  <c:v>41291221.970849015</c:v>
                </c:pt>
                <c:pt idx="51">
                  <c:v>125724676.96155079</c:v>
                </c:pt>
                <c:pt idx="52">
                  <c:v>178079477.76396969</c:v>
                </c:pt>
                <c:pt idx="53">
                  <c:v>189491006.54933757</c:v>
                </c:pt>
                <c:pt idx="54">
                  <c:v>162289251.17718416</c:v>
                </c:pt>
                <c:pt idx="55">
                  <c:v>109312256.61049545</c:v>
                </c:pt>
                <c:pt idx="56">
                  <c:v>50330203.07989715</c:v>
                </c:pt>
                <c:pt idx="57">
                  <c:v>6564067.0239137262</c:v>
                </c:pt>
                <c:pt idx="58">
                  <c:v>-5193091.7075177133</c:v>
                </c:pt>
                <c:pt idx="59">
                  <c:v>22765113.537074149</c:v>
                </c:pt>
                <c:pt idx="60">
                  <c:v>86901351.234998107</c:v>
                </c:pt>
                <c:pt idx="61">
                  <c:v>173372860.6752333</c:v>
                </c:pt>
                <c:pt idx="62">
                  <c:v>261807281.50070378</c:v>
                </c:pt>
                <c:pt idx="63">
                  <c:v>330877720.14524281</c:v>
                </c:pt>
                <c:pt idx="64">
                  <c:v>364143829.77963376</c:v>
                </c:pt>
                <c:pt idx="65">
                  <c:v>354552482.57539117</c:v>
                </c:pt>
                <c:pt idx="66">
                  <c:v>306360271.02149284</c:v>
                </c:pt>
                <c:pt idx="67">
                  <c:v>233949186.98148045</c:v>
                </c:pt>
                <c:pt idx="68">
                  <c:v>157861347.18122202</c:v>
                </c:pt>
                <c:pt idx="69">
                  <c:v>99143520.396562025</c:v>
                </c:pt>
                <c:pt idx="70">
                  <c:v>73557077.603721291</c:v>
                </c:pt>
                <c:pt idx="71">
                  <c:v>87245967.385658219</c:v>
                </c:pt>
                <c:pt idx="72">
                  <c:v>135054243.3565177</c:v>
                </c:pt>
                <c:pt idx="73">
                  <c:v>201955857.2228092</c:v>
                </c:pt>
                <c:pt idx="74">
                  <c:v>267203345.8328802</c:v>
                </c:pt>
                <c:pt idx="75">
                  <c:v>310054155.75521451</c:v>
                </c:pt>
                <c:pt idx="76">
                  <c:v>315499375.84544539</c:v>
                </c:pt>
                <c:pt idx="77">
                  <c:v>278418954.54166013</c:v>
                </c:pt>
                <c:pt idx="78">
                  <c:v>205020255.34234321</c:v>
                </c:pt>
                <c:pt idx="79">
                  <c:v>111164013.03211628</c:v>
                </c:pt>
                <c:pt idx="80">
                  <c:v>18037869.824503347</c:v>
                </c:pt>
                <c:pt idx="81">
                  <c:v>-53632786.006216958</c:v>
                </c:pt>
                <c:pt idx="82">
                  <c:v>-89244652.092646897</c:v>
                </c:pt>
                <c:pt idx="83">
                  <c:v>-84290578.825117409</c:v>
                </c:pt>
                <c:pt idx="84">
                  <c:v>-45555132.33765465</c:v>
                </c:pt>
                <c:pt idx="85">
                  <c:v>10796825.627608476</c:v>
                </c:pt>
                <c:pt idx="86">
                  <c:v>63712413.286240458</c:v>
                </c:pt>
                <c:pt idx="87">
                  <c:v>93087843.457675084</c:v>
                </c:pt>
                <c:pt idx="88">
                  <c:v>85344450.506364852</c:v>
                </c:pt>
                <c:pt idx="89">
                  <c:v>37209517.078876495</c:v>
                </c:pt>
                <c:pt idx="90">
                  <c:v>-43338425.882158391</c:v>
                </c:pt>
                <c:pt idx="91">
                  <c:v>-139220214.03817406</c:v>
                </c:pt>
                <c:pt idx="92">
                  <c:v>-228911404.57718155</c:v>
                </c:pt>
                <c:pt idx="93">
                  <c:v>-292322236.94356513</c:v>
                </c:pt>
                <c:pt idx="94">
                  <c:v>-316285212.82459891</c:v>
                </c:pt>
                <c:pt idx="95">
                  <c:v>-298141217.23862171</c:v>
                </c:pt>
                <c:pt idx="96">
                  <c:v>-246438090.88717031</c:v>
                </c:pt>
                <c:pt idx="97">
                  <c:v>-178549780.72597805</c:v>
                </c:pt>
                <c:pt idx="98">
                  <c:v>-115871186.2467155</c:v>
                </c:pt>
                <c:pt idx="99">
                  <c:v>-77910612.740428567</c:v>
                </c:pt>
                <c:pt idx="100">
                  <c:v>-76904933.73892656</c:v>
                </c:pt>
                <c:pt idx="101">
                  <c:v>-114438758.35054453</c:v>
                </c:pt>
                <c:pt idx="102">
                  <c:v>-180997650.57242391</c:v>
                </c:pt>
                <c:pt idx="103">
                  <c:v>-258578381.97242728</c:v>
                </c:pt>
                <c:pt idx="104">
                  <c:v>-325638305.78356993</c:v>
                </c:pt>
                <c:pt idx="105">
                  <c:v>-363022513.3790679</c:v>
                </c:pt>
                <c:pt idx="106">
                  <c:v>-359238452.74568659</c:v>
                </c:pt>
                <c:pt idx="107">
                  <c:v>-313627138.46015084</c:v>
                </c:pt>
                <c:pt idx="108">
                  <c:v>-236558605.13566136</c:v>
                </c:pt>
                <c:pt idx="109">
                  <c:v>-146597724.95104328</c:v>
                </c:pt>
                <c:pt idx="110">
                  <c:v>-65419799.415937752</c:v>
                </c:pt>
                <c:pt idx="111">
                  <c:v>-11874244.073859751</c:v>
                </c:pt>
                <c:pt idx="112">
                  <c:v>3171022.4936446548</c:v>
                </c:pt>
                <c:pt idx="113">
                  <c:v>-20213359.180733606</c:v>
                </c:pt>
                <c:pt idx="114">
                  <c:v>-71072767.748452038</c:v>
                </c:pt>
                <c:pt idx="115">
                  <c:v>-130619514.13296199</c:v>
                </c:pt>
                <c:pt idx="116">
                  <c:v>-177440598.85868043</c:v>
                </c:pt>
                <c:pt idx="117">
                  <c:v>-193429548.61519831</c:v>
                </c:pt>
                <c:pt idx="118">
                  <c:v>-168810387.50706369</c:v>
                </c:pt>
                <c:pt idx="119">
                  <c:v>-104871499.68510081</c:v>
                </c:pt>
                <c:pt idx="120">
                  <c:v>-13657040.114410058</c:v>
                </c:pt>
                <c:pt idx="121">
                  <c:v>85299609.259288579</c:v>
                </c:pt>
                <c:pt idx="122">
                  <c:v>170302238.55129862</c:v>
                </c:pt>
                <c:pt idx="123">
                  <c:v>223413388.00617802</c:v>
                </c:pt>
                <c:pt idx="124">
                  <c:v>235342718.40131456</c:v>
                </c:pt>
                <c:pt idx="125">
                  <c:v>207957972.6122964</c:v>
                </c:pt>
                <c:pt idx="126">
                  <c:v>153728241.52717373</c:v>
                </c:pt>
                <c:pt idx="127">
                  <c:v>92253027.01639156</c:v>
                </c:pt>
                <c:pt idx="128">
                  <c:v>44832151.934799388</c:v>
                </c:pt>
                <c:pt idx="129">
                  <c:v>28570428.295397282</c:v>
                </c:pt>
                <c:pt idx="130">
                  <c:v>51638942.395656675</c:v>
                </c:pt>
                <c:pt idx="131">
                  <c:v>110996657.0657355</c:v>
                </c:pt>
                <c:pt idx="132">
                  <c:v>193199278.30534595</c:v>
                </c:pt>
                <c:pt idx="133">
                  <c:v>278073132.2525422</c:v>
                </c:pt>
                <c:pt idx="134">
                  <c:v>344243727.72581565</c:v>
                </c:pt>
                <c:pt idx="135">
                  <c:v>374998504.15053815</c:v>
                </c:pt>
                <c:pt idx="136">
                  <c:v>362871312.13170004</c:v>
                </c:pt>
                <c:pt idx="137">
                  <c:v>311687736.73559105</c:v>
                </c:pt>
                <c:pt idx="138">
                  <c:v>235508752.14682946</c:v>
                </c:pt>
                <c:pt idx="139">
                  <c:v>154763297.10194764</c:v>
                </c:pt>
                <c:pt idx="140">
                  <c:v>90633532.286058381</c:v>
                </c:pt>
                <c:pt idx="141">
                  <c:v>59237117.658069134</c:v>
                </c:pt>
                <c:pt idx="142">
                  <c:v>67206643.705550984</c:v>
                </c:pt>
                <c:pt idx="143">
                  <c:v>109882019.12239893</c:v>
                </c:pt>
                <c:pt idx="144">
                  <c:v>172612871.73044914</c:v>
                </c:pt>
                <c:pt idx="145">
                  <c:v>234812555.97665727</c:v>
                </c:pt>
                <c:pt idx="146">
                  <c:v>275648480.56695336</c:v>
                </c:pt>
                <c:pt idx="147">
                  <c:v>279803359.12388891</c:v>
                </c:pt>
                <c:pt idx="148">
                  <c:v>241722451.53747565</c:v>
                </c:pt>
                <c:pt idx="149">
                  <c:v>167178277.44492984</c:v>
                </c:pt>
                <c:pt idx="150">
                  <c:v>71722108.692348197</c:v>
                </c:pt>
                <c:pt idx="151">
                  <c:v>-23552159.194498666</c:v>
                </c:pt>
                <c:pt idx="152">
                  <c:v>-97766924.879772276</c:v>
                </c:pt>
                <c:pt idx="153">
                  <c:v>-135958917.4300549</c:v>
                </c:pt>
                <c:pt idx="154">
                  <c:v>-133149437.39574115</c:v>
                </c:pt>
                <c:pt idx="155">
                  <c:v>-95667634.309635311</c:v>
                </c:pt>
                <c:pt idx="156">
                  <c:v>-39363229.175077491</c:v>
                </c:pt>
                <c:pt idx="157">
                  <c:v>14799327.291909039</c:v>
                </c:pt>
                <c:pt idx="158">
                  <c:v>46553016.475087956</c:v>
                </c:pt>
                <c:pt idx="159">
                  <c:v>41947675.647308588</c:v>
                </c:pt>
                <c:pt idx="160">
                  <c:v>-2769352.8360594213</c:v>
                </c:pt>
                <c:pt idx="161">
                  <c:v>-80079110.617684215</c:v>
                </c:pt>
                <c:pt idx="162">
                  <c:v>-173219242.50869048</c:v>
                </c:pt>
                <c:pt idx="163">
                  <c:v>-260757003.15448487</c:v>
                </c:pt>
                <c:pt idx="164">
                  <c:v>-322449527.4297893</c:v>
                </c:pt>
                <c:pt idx="165">
                  <c:v>-344779747.78359365</c:v>
                </c:pt>
                <c:pt idx="166">
                  <c:v>-324645532.86494547</c:v>
                </c:pt>
                <c:pt idx="167">
                  <c:v>-270187564.55451685</c:v>
                </c:pt>
                <c:pt idx="168">
                  <c:v>-198528451.98012495</c:v>
                </c:pt>
                <c:pt idx="169">
                  <c:v>-131045136.64781225</c:v>
                </c:pt>
                <c:pt idx="170">
                  <c:v>-87475096.48194772</c:v>
                </c:pt>
                <c:pt idx="171">
                  <c:v>-80477595.140947193</c:v>
                </c:pt>
                <c:pt idx="172">
                  <c:v>-112146025.33085006</c:v>
                </c:pt>
                <c:pt idx="173">
                  <c:v>-173430697.75801659</c:v>
                </c:pt>
                <c:pt idx="174">
                  <c:v>-246630853.45340121</c:v>
                </c:pt>
                <c:pt idx="175">
                  <c:v>-310270430.25872028</c:v>
                </c:pt>
                <c:pt idx="176">
                  <c:v>-345016410.66054213</c:v>
                </c:pt>
                <c:pt idx="177">
                  <c:v>-339011774.08661717</c:v>
                </c:pt>
                <c:pt idx="178">
                  <c:v>-291156060.01218367</c:v>
                </c:pt>
                <c:pt idx="179">
                  <c:v>-211431039.4722428</c:v>
                </c:pt>
                <c:pt idx="180">
                  <c:v>-118181724.8145289</c:v>
                </c:pt>
                <c:pt idx="181">
                  <c:v>-33100373.286350057</c:v>
                </c:pt>
                <c:pt idx="182">
                  <c:v>24707080.284157544</c:v>
                </c:pt>
                <c:pt idx="183">
                  <c:v>43940368.094235122</c:v>
                </c:pt>
                <c:pt idx="184">
                  <c:v>24174693.323172241</c:v>
                </c:pt>
                <c:pt idx="185">
                  <c:v>-24063056.997234762</c:v>
                </c:pt>
                <c:pt idx="186">
                  <c:v>-82232313.788414359</c:v>
                </c:pt>
                <c:pt idx="187">
                  <c:v>-128922569.31972423</c:v>
                </c:pt>
                <c:pt idx="188">
                  <c:v>-145787671.61643797</c:v>
                </c:pt>
                <c:pt idx="189">
                  <c:v>-122638023.03569236</c:v>
                </c:pt>
                <c:pt idx="190">
                  <c:v>-60289654.075387917</c:v>
                </c:pt>
                <c:pt idx="191">
                  <c:v>29613872.514243364</c:v>
                </c:pt>
                <c:pt idx="192">
                  <c:v>127758127.92198078</c:v>
                </c:pt>
                <c:pt idx="193">
                  <c:v>212425174.42397314</c:v>
                </c:pt>
                <c:pt idx="194">
                  <c:v>265423167.32026869</c:v>
                </c:pt>
                <c:pt idx="195">
                  <c:v>277047590.84864759</c:v>
                </c:pt>
                <c:pt idx="196">
                  <c:v>248709860.55297965</c:v>
                </c:pt>
                <c:pt idx="197">
                  <c:v>192510616.30716288</c:v>
                </c:pt>
                <c:pt idx="198">
                  <c:v>127875396.15687752</c:v>
                </c:pt>
                <c:pt idx="199">
                  <c:v>76178372.909523129</c:v>
                </c:pt>
                <c:pt idx="200">
                  <c:v>54833209.319825381</c:v>
                </c:pt>
                <c:pt idx="201">
                  <c:v>72476634.583322108</c:v>
                </c:pt>
                <c:pt idx="202">
                  <c:v>126569756.13012296</c:v>
                </c:pt>
                <c:pt idx="203">
                  <c:v>204077075.68818271</c:v>
                </c:pt>
                <c:pt idx="204">
                  <c:v>285036602.8322348</c:v>
                </c:pt>
                <c:pt idx="205">
                  <c:v>348039209.64577168</c:v>
                </c:pt>
                <c:pt idx="206">
                  <c:v>376110185.98113036</c:v>
                </c:pt>
                <c:pt idx="207">
                  <c:v>361375291.99221843</c:v>
                </c:pt>
                <c:pt idx="208">
                  <c:v>307227902.01194745</c:v>
                </c:pt>
                <c:pt idx="209">
                  <c:v>227401140.88915178</c:v>
                </c:pt>
                <c:pt idx="210">
                  <c:v>142200182.23401999</c:v>
                </c:pt>
                <c:pt idx="211">
                  <c:v>72930960.582869649</c:v>
                </c:pt>
                <c:pt idx="212">
                  <c:v>36057604.306993484</c:v>
                </c:pt>
                <c:pt idx="213">
                  <c:v>38695480.067359522</c:v>
                </c:pt>
                <c:pt idx="214">
                  <c:v>76679338.186348617</c:v>
                </c:pt>
                <c:pt idx="215">
                  <c:v>135737718.09169659</c:v>
                </c:pt>
                <c:pt idx="216">
                  <c:v>195450345.46290573</c:v>
                </c:pt>
                <c:pt idx="217">
                  <c:v>234899744.43353081</c:v>
                </c:pt>
                <c:pt idx="218">
                  <c:v>238462257.8478958</c:v>
                </c:pt>
                <c:pt idx="219">
                  <c:v>200145301.2787399</c:v>
                </c:pt>
                <c:pt idx="220">
                  <c:v>125277525.66211548</c:v>
                </c:pt>
                <c:pt idx="221">
                  <c:v>29086647.831798803</c:v>
                </c:pt>
                <c:pt idx="222">
                  <c:v>-67444236.678904459</c:v>
                </c:pt>
                <c:pt idx="223">
                  <c:v>-143302482.3280769</c:v>
                </c:pt>
                <c:pt idx="224">
                  <c:v>-183179315.98277485</c:v>
                </c:pt>
                <c:pt idx="225">
                  <c:v>-181634221.05022696</c:v>
                </c:pt>
                <c:pt idx="226">
                  <c:v>-144545227.59143648</c:v>
                </c:pt>
                <c:pt idx="227">
                  <c:v>-87446581.386291549</c:v>
                </c:pt>
                <c:pt idx="228">
                  <c:v>-31211408.070860654</c:v>
                </c:pt>
                <c:pt idx="229">
                  <c:v>3732742.0977525264</c:v>
                </c:pt>
                <c:pt idx="230">
                  <c:v>3064053.2640167475</c:v>
                </c:pt>
                <c:pt idx="231">
                  <c:v>-37454905.741039693</c:v>
                </c:pt>
                <c:pt idx="232">
                  <c:v>-110774724.14211011</c:v>
                </c:pt>
                <c:pt idx="233">
                  <c:v>-200463937.66625711</c:v>
                </c:pt>
                <c:pt idx="234">
                  <c:v>-285197422.81013453</c:v>
                </c:pt>
                <c:pt idx="235">
                  <c:v>-344594092.94097531</c:v>
                </c:pt>
                <c:pt idx="236">
                  <c:v>-364798429.9825604</c:v>
                </c:pt>
                <c:pt idx="237">
                  <c:v>-342270816.0419665</c:v>
                </c:pt>
                <c:pt idx="238">
                  <c:v>-284744280.61358893</c:v>
                </c:pt>
                <c:pt idx="239">
                  <c:v>-209084644.00284708</c:v>
                </c:pt>
                <c:pt idx="240">
                  <c:v>-136642746.77211845</c:v>
                </c:pt>
                <c:pt idx="241">
                  <c:v>-87377239.994781822</c:v>
                </c:pt>
                <c:pt idx="242">
                  <c:v>-74364541.97306475</c:v>
                </c:pt>
                <c:pt idx="243">
                  <c:v>-100206038.84396088</c:v>
                </c:pt>
                <c:pt idx="244">
                  <c:v>-156320720.80149576</c:v>
                </c:pt>
                <c:pt idx="245">
                  <c:v>-225317751.13981456</c:v>
                </c:pt>
                <c:pt idx="246">
                  <c:v>-285796273.53944993</c:v>
                </c:pt>
                <c:pt idx="247">
                  <c:v>-318252100.3415792</c:v>
                </c:pt>
                <c:pt idx="248">
                  <c:v>-310466436.59152234</c:v>
                </c:pt>
                <c:pt idx="249">
                  <c:v>-260894233.21667999</c:v>
                </c:pt>
                <c:pt idx="250">
                  <c:v>-179119949.35848203</c:v>
                </c:pt>
                <c:pt idx="251">
                  <c:v>-83255106.129220307</c:v>
                </c:pt>
                <c:pt idx="252">
                  <c:v>5006829.4948406667</c:v>
                </c:pt>
                <c:pt idx="253">
                  <c:v>66318347.102134749</c:v>
                </c:pt>
                <c:pt idx="254">
                  <c:v>88958396.231199771</c:v>
                </c:pt>
                <c:pt idx="255">
                  <c:v>72013394.783771396</c:v>
                </c:pt>
                <c:pt idx="256">
                  <c:v>25584142.327991813</c:v>
                </c:pt>
                <c:pt idx="257">
                  <c:v>-32037904.113570206</c:v>
                </c:pt>
                <c:pt idx="258">
                  <c:v>-79447927.171201289</c:v>
                </c:pt>
                <c:pt idx="259">
                  <c:v>-98061687.757476494</c:v>
                </c:pt>
                <c:pt idx="260">
                  <c:v>-77273546.133504838</c:v>
                </c:pt>
                <c:pt idx="261">
                  <c:v>-17419428.739688769</c:v>
                </c:pt>
                <c:pt idx="262">
                  <c:v>70270626.689611927</c:v>
                </c:pt>
                <c:pt idx="263">
                  <c:v>166717670.24589625</c:v>
                </c:pt>
                <c:pt idx="264">
                  <c:v>250199544.65346581</c:v>
                </c:pt>
                <c:pt idx="265">
                  <c:v>302285581.46986198</c:v>
                </c:pt>
                <c:pt idx="266">
                  <c:v>312868243.80658472</c:v>
                </c:pt>
                <c:pt idx="267">
                  <c:v>282908042.77066767</c:v>
                </c:pt>
                <c:pt idx="268">
                  <c:v>224137013.22433269</c:v>
                </c:pt>
                <c:pt idx="269">
                  <c:v>155802579.91867658</c:v>
                </c:pt>
                <c:pt idx="270">
                  <c:v>99347680.052539706</c:v>
                </c:pt>
                <c:pt idx="271">
                  <c:v>72490626.994285405</c:v>
                </c:pt>
                <c:pt idx="272">
                  <c:v>84333274.997664779</c:v>
                </c:pt>
                <c:pt idx="273">
                  <c:v>132843171.42786363</c:v>
                </c:pt>
                <c:pt idx="274">
                  <c:v>205402367.85673183</c:v>
                </c:pt>
                <c:pt idx="275">
                  <c:v>282272021.08821428</c:v>
                </c:pt>
                <c:pt idx="276">
                  <c:v>342019871.72934121</c:v>
                </c:pt>
                <c:pt idx="277">
                  <c:v>367417749.32604611</c:v>
                </c:pt>
                <c:pt idx="278">
                  <c:v>350186933.54997563</c:v>
                </c:pt>
                <c:pt idx="279">
                  <c:v>293286070.99766368</c:v>
                </c:pt>
                <c:pt idx="280">
                  <c:v>210112249.79235971</c:v>
                </c:pt>
                <c:pt idx="281">
                  <c:v>120834857.86699419</c:v>
                </c:pt>
                <c:pt idx="282">
                  <c:v>46870465.885245129</c:v>
                </c:pt>
                <c:pt idx="283">
                  <c:v>5018268.362865299</c:v>
                </c:pt>
                <c:pt idx="284">
                  <c:v>2868952.3109870553</c:v>
                </c:pt>
                <c:pt idx="285">
                  <c:v>36749569.22945115</c:v>
                </c:pt>
                <c:pt idx="286">
                  <c:v>92769414.463304386</c:v>
                </c:pt>
                <c:pt idx="287">
                  <c:v>150678940.06566337</c:v>
                </c:pt>
                <c:pt idx="288">
                  <c:v>189479961.16363108</c:v>
                </c:pt>
                <c:pt idx="289">
                  <c:v>193243691.41559434</c:v>
                </c:pt>
                <c:pt idx="290">
                  <c:v>155535962.33064041</c:v>
                </c:pt>
                <c:pt idx="291">
                  <c:v>81232072.114487156</c:v>
                </c:pt>
                <c:pt idx="292">
                  <c:v>-14778299.432197781</c:v>
                </c:pt>
                <c:pt idx="293">
                  <c:v>-111640270.97496565</c:v>
                </c:pt>
                <c:pt idx="294">
                  <c:v>-188223666.03816921</c:v>
                </c:pt>
                <c:pt idx="295">
                  <c:v>-228888984.12318161</c:v>
                </c:pt>
                <c:pt idx="296">
                  <c:v>-227743849.94411957</c:v>
                </c:pt>
                <c:pt idx="297">
                  <c:v>-190219552.73931643</c:v>
                </c:pt>
                <c:pt idx="298">
                  <c:v>-131534406.5088049</c:v>
                </c:pt>
                <c:pt idx="299">
                  <c:v>-72466951.572957203</c:v>
                </c:pt>
                <c:pt idx="300">
                  <c:v>-33601949.669829547</c:v>
                </c:pt>
                <c:pt idx="301">
                  <c:v>-29632175.570215583</c:v>
                </c:pt>
                <c:pt idx="302">
                  <c:v>-65283640.117154315</c:v>
                </c:pt>
                <c:pt idx="303">
                  <c:v>-133985319.96138045</c:v>
                </c:pt>
                <c:pt idx="304">
                  <c:v>-219649547.63820845</c:v>
                </c:pt>
                <c:pt idx="305">
                  <c:v>-301073578.7464996</c:v>
                </c:pt>
                <c:pt idx="306">
                  <c:v>-357751850.03859687</c:v>
                </c:pt>
                <c:pt idx="307">
                  <c:v>-375500390.40619516</c:v>
                </c:pt>
                <c:pt idx="308">
                  <c:v>-350346482.70366383</c:v>
                </c:pt>
                <c:pt idx="309">
                  <c:v>-289613795.52654636</c:v>
                </c:pt>
                <c:pt idx="310">
                  <c:v>-209904575.19678235</c:v>
                </c:pt>
                <c:pt idx="311">
                  <c:v>-132533938.51643334</c:v>
                </c:pt>
                <c:pt idx="312">
                  <c:v>-77672089.105182856</c:v>
                </c:pt>
                <c:pt idx="313">
                  <c:v>-58805639.52816993</c:v>
                </c:pt>
                <c:pt idx="314">
                  <c:v>-79041414.138169199</c:v>
                </c:pt>
                <c:pt idx="315">
                  <c:v>-130269285.90420994</c:v>
                </c:pt>
                <c:pt idx="316">
                  <c:v>-195414169.63391787</c:v>
                </c:pt>
                <c:pt idx="317">
                  <c:v>-253157567.5537447</c:v>
                </c:pt>
                <c:pt idx="318">
                  <c:v>-283829764.70952994</c:v>
                </c:pt>
                <c:pt idx="319">
                  <c:v>-274851747.18960619</c:v>
                </c:pt>
                <c:pt idx="320">
                  <c:v>-224229741.09468162</c:v>
                </c:pt>
                <c:pt idx="321">
                  <c:v>-141140885.79038271</c:v>
                </c:pt>
                <c:pt idx="322">
                  <c:v>-43448636.635137096</c:v>
                </c:pt>
                <c:pt idx="323">
                  <c:v>47169027.837379143</c:v>
                </c:pt>
                <c:pt idx="324">
                  <c:v>111138921.34155166</c:v>
                </c:pt>
                <c:pt idx="325">
                  <c:v>136331700.55253085</c:v>
                </c:pt>
                <c:pt idx="326">
                  <c:v>121352480.77241488</c:v>
                </c:pt>
                <c:pt idx="327">
                  <c:v>75878290.682979196</c:v>
                </c:pt>
                <c:pt idx="328">
                  <c:v>17949932.83410345</c:v>
                </c:pt>
                <c:pt idx="329">
                  <c:v>-31036469.744918302</c:v>
                </c:pt>
                <c:pt idx="330">
                  <c:v>-52260244.548567876</c:v>
                </c:pt>
                <c:pt idx="331">
                  <c:v>-34697576.887180254</c:v>
                </c:pt>
                <c:pt idx="332">
                  <c:v>21803004.283606946</c:v>
                </c:pt>
                <c:pt idx="333">
                  <c:v>106437357.71894492</c:v>
                </c:pt>
                <c:pt idx="334">
                  <c:v>200377929.49353319</c:v>
                </c:pt>
                <c:pt idx="335">
                  <c:v>281915229.00297624</c:v>
                </c:pt>
                <c:pt idx="336">
                  <c:v>332394692.5688237</c:v>
                </c:pt>
                <c:pt idx="337">
                  <c:v>341316246.41985011</c:v>
                </c:pt>
                <c:pt idx="338">
                  <c:v>309194161.39027244</c:v>
                </c:pt>
                <c:pt idx="339">
                  <c:v>247390812.16375771</c:v>
                </c:pt>
                <c:pt idx="340">
                  <c:v>174970273.74657902</c:v>
                </c:pt>
                <c:pt idx="341">
                  <c:v>113437371.87075144</c:v>
                </c:pt>
                <c:pt idx="342">
                  <c:v>80809392.595534712</c:v>
                </c:pt>
                <c:pt idx="343">
                  <c:v>86651179.725446194</c:v>
                </c:pt>
                <c:pt idx="344">
                  <c:v>129439327.68250322</c:v>
                </c:pt>
                <c:pt idx="345">
                  <c:v>196980508.33653656</c:v>
                </c:pt>
                <c:pt idx="346">
                  <c:v>269768873.86597431</c:v>
                </c:pt>
                <c:pt idx="347">
                  <c:v>326359028.73590457</c:v>
                </c:pt>
                <c:pt idx="348">
                  <c:v>349276632.23113483</c:v>
                </c:pt>
                <c:pt idx="349">
                  <c:v>329840779.29810113</c:v>
                </c:pt>
                <c:pt idx="350">
                  <c:v>270571596.72174752</c:v>
                </c:pt>
                <c:pt idx="351">
                  <c:v>184520662.548924</c:v>
                </c:pt>
                <c:pt idx="352">
                  <c:v>91708224.555084378</c:v>
                </c:pt>
                <c:pt idx="353">
                  <c:v>13646959.241602883</c:v>
                </c:pt>
                <c:pt idx="354">
                  <c:v>-32541704.371069625</c:v>
                </c:pt>
                <c:pt idx="355">
                  <c:v>-38800629.581828758</c:v>
                </c:pt>
                <c:pt idx="356">
                  <c:v>-8314334.8823647201</c:v>
                </c:pt>
                <c:pt idx="357">
                  <c:v>45407900.058553174</c:v>
                </c:pt>
                <c:pt idx="358">
                  <c:v>102290645.00398283</c:v>
                </c:pt>
                <c:pt idx="359">
                  <c:v>141258456.68117794</c:v>
                </c:pt>
                <c:pt idx="360">
                  <c:v>146078168.34010437</c:v>
                </c:pt>
                <c:pt idx="361">
                  <c:v>109869989.76451662</c:v>
                </c:pt>
                <c:pt idx="362">
                  <c:v>37046223.283023886</c:v>
                </c:pt>
                <c:pt idx="363">
                  <c:v>-57856049.051998183</c:v>
                </c:pt>
                <c:pt idx="364">
                  <c:v>-154127616.32045364</c:v>
                </c:pt>
                <c:pt idx="365">
                  <c:v>-230538306.23406324</c:v>
                </c:pt>
                <c:pt idx="366">
                  <c:v>-271132651.9829067</c:v>
                </c:pt>
                <c:pt idx="367">
                  <c:v>-269576285.5032891</c:v>
                </c:pt>
                <c:pt idx="368">
                  <c:v>-230857904.03780782</c:v>
                </c:pt>
                <c:pt idx="369">
                  <c:v>-169879009.0044333</c:v>
                </c:pt>
                <c:pt idx="370">
                  <c:v>-107319637.48320322</c:v>
                </c:pt>
                <c:pt idx="371">
                  <c:v>-63917542.531359687</c:v>
                </c:pt>
                <c:pt idx="372">
                  <c:v>-54734646.61123389</c:v>
                </c:pt>
                <c:pt idx="373">
                  <c:v>-84988066.744398028</c:v>
                </c:pt>
                <c:pt idx="374">
                  <c:v>-148592635.1714493</c:v>
                </c:pt>
                <c:pt idx="375">
                  <c:v>-229815993.1691708</c:v>
                </c:pt>
                <c:pt idx="376">
                  <c:v>-307591168.74527258</c:v>
                </c:pt>
                <c:pt idx="377">
                  <c:v>-361300556.21297532</c:v>
                </c:pt>
                <c:pt idx="378">
                  <c:v>-376440462.1216557</c:v>
                </c:pt>
                <c:pt idx="379">
                  <c:v>-348608198.28195089</c:v>
                </c:pt>
                <c:pt idx="380">
                  <c:v>-284715062.62036937</c:v>
                </c:pt>
                <c:pt idx="381">
                  <c:v>-201091552.30320942</c:v>
                </c:pt>
                <c:pt idx="382">
                  <c:v>-119005931.72806239</c:v>
                </c:pt>
                <c:pt idx="383">
                  <c:v>-58828718.127178967</c:v>
                </c:pt>
                <c:pt idx="384">
                  <c:v>-34448063.321790069</c:v>
                </c:pt>
                <c:pt idx="385">
                  <c:v>-49471966.304268584</c:v>
                </c:pt>
                <c:pt idx="386">
                  <c:v>-96261739.083393812</c:v>
                </c:pt>
                <c:pt idx="387">
                  <c:v>-158062361.78116041</c:v>
                </c:pt>
                <c:pt idx="388">
                  <c:v>-213643513.27495572</c:v>
                </c:pt>
                <c:pt idx="389">
                  <c:v>-243174458.24024189</c:v>
                </c:pt>
                <c:pt idx="390">
                  <c:v>-233716566.38339424</c:v>
                </c:pt>
                <c:pt idx="391">
                  <c:v>-182822390.92052355</c:v>
                </c:pt>
                <c:pt idx="392">
                  <c:v>-99251018.539919257</c:v>
                </c:pt>
                <c:pt idx="393">
                  <c:v>-602576.70522266626</c:v>
                </c:pt>
                <c:pt idx="394">
                  <c:v>91477821.648828</c:v>
                </c:pt>
                <c:pt idx="395">
                  <c:v>157207882.84434018</c:v>
                </c:pt>
                <c:pt idx="396">
                  <c:v>184063086.02649441</c:v>
                </c:pt>
                <c:pt idx="397">
                  <c:v>170175252.23299965</c:v>
                </c:pt>
                <c:pt idx="398">
                  <c:v>124800315.95923847</c:v>
                </c:pt>
                <c:pt idx="399">
                  <c:v>65727020.191915244</c:v>
                </c:pt>
                <c:pt idx="400">
                  <c:v>14339670.701587781</c:v>
                </c:pt>
                <c:pt idx="401">
                  <c:v>-10306655.992021352</c:v>
                </c:pt>
                <c:pt idx="402">
                  <c:v>3231563.0006609261</c:v>
                </c:pt>
                <c:pt idx="403">
                  <c:v>55599723.933966756</c:v>
                </c:pt>
                <c:pt idx="404">
                  <c:v>136431089.44966084</c:v>
                </c:pt>
                <c:pt idx="405">
                  <c:v>227164516.44497108</c:v>
                </c:pt>
                <c:pt idx="406">
                  <c:v>306119164.42279947</c:v>
                </c:pt>
                <c:pt idx="407">
                  <c:v>354430606.08032918</c:v>
                </c:pt>
                <c:pt idx="408">
                  <c:v>361215799.51153737</c:v>
                </c:pt>
                <c:pt idx="409">
                  <c:v>326546458.922809</c:v>
                </c:pt>
                <c:pt idx="410">
                  <c:v>261413145.01698166</c:v>
                </c:pt>
                <c:pt idx="411">
                  <c:v>184690087.38946098</c:v>
                </c:pt>
                <c:pt idx="412">
                  <c:v>117935687.37395678</c:v>
                </c:pt>
                <c:pt idx="413">
                  <c:v>79458926.566089541</c:v>
                </c:pt>
                <c:pt idx="414">
                  <c:v>79283788.94971922</c:v>
                </c:pt>
                <c:pt idx="415">
                  <c:v>116396764.18723427</c:v>
                </c:pt>
                <c:pt idx="416">
                  <c:v>179034486.70096645</c:v>
                </c:pt>
                <c:pt idx="417">
                  <c:v>247932319.35023963</c:v>
                </c:pt>
                <c:pt idx="418">
                  <c:v>301640227.40098155</c:v>
                </c:pt>
                <c:pt idx="419">
                  <c:v>322443632.20144892</c:v>
                </c:pt>
                <c:pt idx="420">
                  <c:v>301260497.71950579</c:v>
                </c:pt>
                <c:pt idx="421">
                  <c:v>240167466.60043755</c:v>
                </c:pt>
                <c:pt idx="422">
                  <c:v>151859979.90005639</c:v>
                </c:pt>
                <c:pt idx="423">
                  <c:v>56194616.862874672</c:v>
                </c:pt>
                <c:pt idx="424">
                  <c:v>-25235577.944986671</c:v>
                </c:pt>
                <c:pt idx="425">
                  <c:v>-75000994.759684101</c:v>
                </c:pt>
                <c:pt idx="426">
                  <c:v>-84588106.043490469</c:v>
                </c:pt>
                <c:pt idx="427">
                  <c:v>-56697958.488960281</c:v>
                </c:pt>
                <c:pt idx="428">
                  <c:v>-4458654.0377496518</c:v>
                </c:pt>
                <c:pt idx="429">
                  <c:v>52231195.18172989</c:v>
                </c:pt>
                <c:pt idx="430">
                  <c:v>92221898.960655764</c:v>
                </c:pt>
                <c:pt idx="431">
                  <c:v>98976463.805537283</c:v>
                </c:pt>
                <c:pt idx="432">
                  <c:v>65165450.306060806</c:v>
                </c:pt>
                <c:pt idx="433">
                  <c:v>-5271320.9963937998</c:v>
                </c:pt>
                <c:pt idx="434">
                  <c:v>-98163683.542967498</c:v>
                </c:pt>
                <c:pt idx="435">
                  <c:v>-192965271.68448958</c:v>
                </c:pt>
                <c:pt idx="436">
                  <c:v>-268363153.21181357</c:v>
                </c:pt>
                <c:pt idx="437">
                  <c:v>-308100327.48236525</c:v>
                </c:pt>
                <c:pt idx="438">
                  <c:v>-305409902.11683071</c:v>
                </c:pt>
                <c:pt idx="439">
                  <c:v>-264841609.2308369</c:v>
                </c:pt>
                <c:pt idx="440">
                  <c:v>-200978555.3485744</c:v>
                </c:pt>
                <c:pt idx="441">
                  <c:v>-134397437.65894121</c:v>
                </c:pt>
                <c:pt idx="442">
                  <c:v>-85983636.435339436</c:v>
                </c:pt>
                <c:pt idx="443">
                  <c:v>-71165067.4971008</c:v>
                </c:pt>
                <c:pt idx="444">
                  <c:v>-95650993.6040622</c:v>
                </c:pt>
                <c:pt idx="445">
                  <c:v>-153848011.99998623</c:v>
                </c:pt>
                <c:pt idx="446">
                  <c:v>-230389025.80287394</c:v>
                </c:pt>
                <c:pt idx="447">
                  <c:v>-304354724.49053371</c:v>
                </c:pt>
                <c:pt idx="448">
                  <c:v>-355026470.16110808</c:v>
                </c:pt>
                <c:pt idx="449">
                  <c:v>-367588226.96355402</c:v>
                </c:pt>
                <c:pt idx="450">
                  <c:v>-337209151.72454822</c:v>
                </c:pt>
                <c:pt idx="451">
                  <c:v>-270383839.17027712</c:v>
                </c:pt>
                <c:pt idx="452">
                  <c:v>-183161481.91087958</c:v>
                </c:pt>
                <c:pt idx="453">
                  <c:v>-96750897.417078704</c:v>
                </c:pt>
                <c:pt idx="454">
                  <c:v>-31710127.71937719</c:v>
                </c:pt>
                <c:pt idx="455">
                  <c:v>-2318609.3832660913</c:v>
                </c:pt>
                <c:pt idx="456">
                  <c:v>-12679664.260320947</c:v>
                </c:pt>
                <c:pt idx="457">
                  <c:v>-55625096.640281923</c:v>
                </c:pt>
                <c:pt idx="458">
                  <c:v>-114722917.46197522</c:v>
                </c:pt>
                <c:pt idx="459">
                  <c:v>-168835655.73727739</c:v>
                </c:pt>
                <c:pt idx="460">
                  <c:v>-197975139.33472818</c:v>
                </c:pt>
                <c:pt idx="461">
                  <c:v>-188843005.91225994</c:v>
                </c:pt>
                <c:pt idx="462">
                  <c:v>-138532631.45417434</c:v>
                </c:pt>
                <c:pt idx="463">
                  <c:v>-55373866.421070904</c:v>
                </c:pt>
                <c:pt idx="464">
                  <c:v>43312148.986229241</c:v>
                </c:pt>
                <c:pt idx="465">
                  <c:v>135930920.68508896</c:v>
                </c:pt>
                <c:pt idx="466">
                  <c:v>202507973.35370278</c:v>
                </c:pt>
                <c:pt idx="467">
                  <c:v>230137033.17004681</c:v>
                </c:pt>
                <c:pt idx="468">
                  <c:v>216484843.17751071</c:v>
                </c:pt>
                <c:pt idx="469">
                  <c:v>170388964.10113469</c:v>
                </c:pt>
                <c:pt idx="470">
                  <c:v>109384498.53566667</c:v>
                </c:pt>
                <c:pt idx="471">
                  <c:v>54840384.888750464</c:v>
                </c:pt>
                <c:pt idx="472">
                  <c:v>26043396.377026409</c:v>
                </c:pt>
                <c:pt idx="473">
                  <c:v>34857402.90854153</c:v>
                </c:pt>
                <c:pt idx="474">
                  <c:v>82427202.287482932</c:v>
                </c:pt>
                <c:pt idx="475">
                  <c:v>158833830.18765569</c:v>
                </c:pt>
                <c:pt idx="476">
                  <c:v>245796407.21595785</c:v>
                </c:pt>
                <c:pt idx="477">
                  <c:v>321677581.72186995</c:v>
                </c:pt>
                <c:pt idx="478">
                  <c:v>367415976.75653976</c:v>
                </c:pt>
                <c:pt idx="479">
                  <c:v>371754038.96668023</c:v>
                </c:pt>
                <c:pt idx="480">
                  <c:v>334323458.95710456</c:v>
                </c:pt>
                <c:pt idx="481">
                  <c:v>265739588.7600587</c:v>
                </c:pt>
                <c:pt idx="482">
                  <c:v>184678943.74616414</c:v>
                </c:pt>
                <c:pt idx="483">
                  <c:v>112743664.98932615</c:v>
                </c:pt>
                <c:pt idx="484">
                  <c:v>68525494.822760999</c:v>
                </c:pt>
                <c:pt idx="485">
                  <c:v>62501962.565163761</c:v>
                </c:pt>
                <c:pt idx="486">
                  <c:v>94168537.223518893</c:v>
                </c:pt>
                <c:pt idx="487">
                  <c:v>152195451.2925635</c:v>
                </c:pt>
                <c:pt idx="488">
                  <c:v>217565909.43513834</c:v>
                </c:pt>
                <c:pt idx="489">
                  <c:v>268832312.92951483</c:v>
                </c:pt>
                <c:pt idx="490">
                  <c:v>288044525.1608094</c:v>
                </c:pt>
                <c:pt idx="491">
                  <c:v>265719325.14968088</c:v>
                </c:pt>
                <c:pt idx="492">
                  <c:v>203483897.46762556</c:v>
                </c:pt>
                <c:pt idx="493">
                  <c:v>113665955.18911602</c:v>
                </c:pt>
                <c:pt idx="494">
                  <c:v>15942920.698329061</c:v>
                </c:pt>
                <c:pt idx="495">
                  <c:v>-68028503.274944186</c:v>
                </c:pt>
                <c:pt idx="496">
                  <c:v>-120525548.63612522</c:v>
                </c:pt>
                <c:pt idx="497">
                  <c:v>-132589275.6510015</c:v>
                </c:pt>
                <c:pt idx="498">
                  <c:v>-106443023.85622661</c:v>
                </c:pt>
                <c:pt idx="499">
                  <c:v>-54834590.38144996</c:v>
                </c:pt>
                <c:pt idx="500">
                  <c:v>2516539.3791831881</c:v>
                </c:pt>
                <c:pt idx="501">
                  <c:v>44389307.027073458</c:v>
                </c:pt>
                <c:pt idx="502">
                  <c:v>53943563.33314167</c:v>
                </c:pt>
                <c:pt idx="503">
                  <c:v>23396519.319457442</c:v>
                </c:pt>
                <c:pt idx="504">
                  <c:v>-43793495.789573774</c:v>
                </c:pt>
                <c:pt idx="505">
                  <c:v>-133836987.24885599</c:v>
                </c:pt>
                <c:pt idx="506">
                  <c:v>-226367013.96910006</c:v>
                </c:pt>
                <c:pt idx="507">
                  <c:v>-300004514.42874992</c:v>
                </c:pt>
                <c:pt idx="508">
                  <c:v>-338204764.02930105</c:v>
                </c:pt>
                <c:pt idx="509">
                  <c:v>-333777138.52976638</c:v>
                </c:pt>
                <c:pt idx="510">
                  <c:v>-290835249.45807171</c:v>
                </c:pt>
                <c:pt idx="511">
                  <c:v>-223641284.28935707</c:v>
                </c:pt>
                <c:pt idx="512">
                  <c:v>-152662625.71441522</c:v>
                </c:pt>
                <c:pt idx="513">
                  <c:v>-98925575.582491815</c:v>
                </c:pt>
                <c:pt idx="514">
                  <c:v>-78219370.008889526</c:v>
                </c:pt>
                <c:pt idx="515">
                  <c:v>-96744816.989879593</c:v>
                </c:pt>
                <c:pt idx="516">
                  <c:v>-149404499.76438263</c:v>
                </c:pt>
                <c:pt idx="517">
                  <c:v>-221204872.79211441</c:v>
                </c:pt>
                <c:pt idx="518">
                  <c:v>-291384593.8312943</c:v>
                </c:pt>
                <c:pt idx="519">
                  <c:v>-339133529.7583248</c:v>
                </c:pt>
                <c:pt idx="520">
                  <c:v>-349329312.66263473</c:v>
                </c:pt>
                <c:pt idx="521">
                  <c:v>-316713460.93410164</c:v>
                </c:pt>
                <c:pt idx="522">
                  <c:v>-247358255.1027773</c:v>
                </c:pt>
                <c:pt idx="523">
                  <c:v>-157020722.74968615</c:v>
                </c:pt>
                <c:pt idx="524">
                  <c:v>-66836278.386919767</c:v>
                </c:pt>
                <c:pt idx="525">
                  <c:v>2463718.4679631293</c:v>
                </c:pt>
                <c:pt idx="526">
                  <c:v>36220244.490247771</c:v>
                </c:pt>
                <c:pt idx="527">
                  <c:v>29841916.440074503</c:v>
                </c:pt>
                <c:pt idx="528">
                  <c:v>-9971311.756211713</c:v>
                </c:pt>
                <c:pt idx="529">
                  <c:v>-67112317.935506314</c:v>
                </c:pt>
                <c:pt idx="530">
                  <c:v>-120540247.80297965</c:v>
                </c:pt>
                <c:pt idx="531">
                  <c:v>-150112408.48930627</c:v>
                </c:pt>
                <c:pt idx="532">
                  <c:v>-142170144.84579891</c:v>
                </c:pt>
                <c:pt idx="533">
                  <c:v>-93341883.958479613</c:v>
                </c:pt>
                <c:pt idx="534">
                  <c:v>-11516908.401123956</c:v>
                </c:pt>
                <c:pt idx="535">
                  <c:v>86278372.437260658</c:v>
                </c:pt>
                <c:pt idx="536">
                  <c:v>178517892.82815886</c:v>
                </c:pt>
                <c:pt idx="537">
                  <c:v>245051956.18479675</c:v>
                </c:pt>
                <c:pt idx="538">
                  <c:v>272605948.00645751</c:v>
                </c:pt>
                <c:pt idx="539">
                  <c:v>258389640.63308561</c:v>
                </c:pt>
                <c:pt idx="540">
                  <c:v>210824675.57955128</c:v>
                </c:pt>
                <c:pt idx="541">
                  <c:v>147190458.24741563</c:v>
                </c:pt>
                <c:pt idx="542">
                  <c:v>88836292.879440978</c:v>
                </c:pt>
                <c:pt idx="543">
                  <c:v>55276986.439135075</c:v>
                </c:pt>
                <c:pt idx="544">
                  <c:v>58796235.432209015</c:v>
                </c:pt>
                <c:pt idx="545">
                  <c:v>101042413.75562271</c:v>
                </c:pt>
                <c:pt idx="546">
                  <c:v>172553327.03674406</c:v>
                </c:pt>
                <c:pt idx="547">
                  <c:v>255340835.58845872</c:v>
                </c:pt>
                <c:pt idx="548">
                  <c:v>327824577.6928305</c:v>
                </c:pt>
                <c:pt idx="549">
                  <c:v>370757855.08617973</c:v>
                </c:pt>
                <c:pt idx="550">
                  <c:v>372515807.10113865</c:v>
                </c:pt>
                <c:pt idx="551">
                  <c:v>332291372.02349985</c:v>
                </c:pt>
                <c:pt idx="552">
                  <c:v>260319976.80133823</c:v>
                </c:pt>
                <c:pt idx="553">
                  <c:v>175071130.05596998</c:v>
                </c:pt>
                <c:pt idx="554">
                  <c:v>98179332.76092121</c:v>
                </c:pt>
                <c:pt idx="555">
                  <c:v>48508502.835385025</c:v>
                </c:pt>
                <c:pt idx="556">
                  <c:v>36982409.041404247</c:v>
                </c:pt>
                <c:pt idx="557">
                  <c:v>63602880.403075695</c:v>
                </c:pt>
                <c:pt idx="558">
                  <c:v>117475762.70092545</c:v>
                </c:pt>
                <c:pt idx="559">
                  <c:v>179837261.56564486</c:v>
                </c:pt>
                <c:pt idx="560">
                  <c:v>229248006.06248653</c:v>
                </c:pt>
                <c:pt idx="561">
                  <c:v>247525893.79034567</c:v>
                </c:pt>
                <c:pt idx="562">
                  <c:v>224785547.69309425</c:v>
                </c:pt>
                <c:pt idx="563">
                  <c:v>162197926.26539969</c:v>
                </c:pt>
                <c:pt idx="564">
                  <c:v>71710698.132011622</c:v>
                </c:pt>
                <c:pt idx="565">
                  <c:v>-27194060.588857941</c:v>
                </c:pt>
                <c:pt idx="566">
                  <c:v>-112813395.2660507</c:v>
                </c:pt>
                <c:pt idx="567">
                  <c:v>-167147081.52807751</c:v>
                </c:pt>
                <c:pt idx="568">
                  <c:v>-180802367.11134839</c:v>
                </c:pt>
                <c:pt idx="569">
                  <c:v>-155531149.98148504</c:v>
                </c:pt>
                <c:pt idx="570">
                  <c:v>-103702111.17424878</c:v>
                </c:pt>
                <c:pt idx="571">
                  <c:v>-44853380.038791187</c:v>
                </c:pt>
                <c:pt idx="572">
                  <c:v>-274323.4261058867</c:v>
                </c:pt>
                <c:pt idx="573">
                  <c:v>12892855.722921699</c:v>
                </c:pt>
                <c:pt idx="574">
                  <c:v>-13591042.352621257</c:v>
                </c:pt>
                <c:pt idx="575">
                  <c:v>-76757404.57865043</c:v>
                </c:pt>
                <c:pt idx="576">
                  <c:v>-163210301.16057152</c:v>
                </c:pt>
                <c:pt idx="577">
                  <c:v>-252777907.48516816</c:v>
                </c:pt>
                <c:pt idx="578">
                  <c:v>-324030779.90368265</c:v>
                </c:pt>
                <c:pt idx="579">
                  <c:v>-360149396.30789906</c:v>
                </c:pt>
                <c:pt idx="580">
                  <c:v>-353527276.7096014</c:v>
                </c:pt>
                <c:pt idx="581">
                  <c:v>-307843756.84682709</c:v>
                </c:pt>
                <c:pt idx="582">
                  <c:v>-237036446.1777449</c:v>
                </c:pt>
                <c:pt idx="583">
                  <c:v>-161456132.49852934</c:v>
                </c:pt>
                <c:pt idx="584">
                  <c:v>-102261849.46788043</c:v>
                </c:pt>
                <c:pt idx="585">
                  <c:v>-75597844.245036095</c:v>
                </c:pt>
                <c:pt idx="586">
                  <c:v>-88154137.171098471</c:v>
                </c:pt>
                <c:pt idx="587">
                  <c:v>-135331763.2696929</c:v>
                </c:pt>
                <c:pt idx="588">
                  <c:v>-202517313.91467601</c:v>
                </c:pt>
                <c:pt idx="589">
                  <c:v>-269116127.12403017</c:v>
                </c:pt>
                <c:pt idx="590">
                  <c:v>-314234654.89676368</c:v>
                </c:pt>
                <c:pt idx="591">
                  <c:v>-322448884.90399671</c:v>
                </c:pt>
                <c:pt idx="592">
                  <c:v>-288071991.89085913</c:v>
                </c:pt>
                <c:pt idx="593">
                  <c:v>-216747161.00005338</c:v>
                </c:pt>
                <c:pt idx="594">
                  <c:v>-123927226.71222238</c:v>
                </c:pt>
                <c:pt idx="595">
                  <c:v>-30659047.571737915</c:v>
                </c:pt>
                <c:pt idx="596">
                  <c:v>42168136.329686359</c:v>
                </c:pt>
                <c:pt idx="597">
                  <c:v>79528645.964740545</c:v>
                </c:pt>
                <c:pt idx="598">
                  <c:v>76351478.60159871</c:v>
                </c:pt>
                <c:pt idx="599">
                  <c:v>38871654.652680665</c:v>
                </c:pt>
                <c:pt idx="600">
                  <c:v>-17129538.345160909</c:v>
                </c:pt>
                <c:pt idx="601">
                  <c:v>-70710997.451949283</c:v>
                </c:pt>
                <c:pt idx="602">
                  <c:v>-101578045.6566762</c:v>
                </c:pt>
                <c:pt idx="603">
                  <c:v>-95711029.024387211</c:v>
                </c:pt>
                <c:pt idx="604">
                  <c:v>-49267696.813797429</c:v>
                </c:pt>
                <c:pt idx="605">
                  <c:v>30314398.209698349</c:v>
                </c:pt>
                <c:pt idx="606">
                  <c:v>126319082.72728159</c:v>
                </c:pt>
                <c:pt idx="607">
                  <c:v>217306261.78375643</c:v>
                </c:pt>
                <c:pt idx="608">
                  <c:v>282967692.38476717</c:v>
                </c:pt>
                <c:pt idx="609">
                  <c:v>309673506.30439281</c:v>
                </c:pt>
                <c:pt idx="610">
                  <c:v>294184200.93219543</c:v>
                </c:pt>
                <c:pt idx="611">
                  <c:v>244507397.88291979</c:v>
                </c:pt>
                <c:pt idx="612">
                  <c:v>177663998.21547982</c:v>
                </c:pt>
                <c:pt idx="613">
                  <c:v>114978430.33587003</c:v>
                </c:pt>
                <c:pt idx="614">
                  <c:v>76188675.213886857</c:v>
                </c:pt>
                <c:pt idx="615">
                  <c:v>73996352.948705167</c:v>
                </c:pt>
                <c:pt idx="616">
                  <c:v>110556081.86124179</c:v>
                </c:pt>
                <c:pt idx="617">
                  <c:v>176869878.37298435</c:v>
                </c:pt>
                <c:pt idx="618">
                  <c:v>255253280.4583768</c:v>
                </c:pt>
                <c:pt idx="619">
                  <c:v>324194943.80552483</c:v>
                </c:pt>
                <c:pt idx="620">
                  <c:v>364273083.23538709</c:v>
                </c:pt>
                <c:pt idx="621">
                  <c:v>363501403.82806063</c:v>
                </c:pt>
                <c:pt idx="622">
                  <c:v>320634053.69627154</c:v>
                </c:pt>
                <c:pt idx="623">
                  <c:v>245520480.71523091</c:v>
                </c:pt>
                <c:pt idx="624">
                  <c:v>156412485.68003666</c:v>
                </c:pt>
                <c:pt idx="625">
                  <c:v>74964050.517789841</c:v>
                </c:pt>
                <c:pt idx="626">
                  <c:v>20299106.093959302</c:v>
                </c:pt>
                <c:pt idx="627">
                  <c:v>3778742.7626388669</c:v>
                </c:pt>
                <c:pt idx="628">
                  <c:v>25906950.636070177</c:v>
                </c:pt>
                <c:pt idx="629">
                  <c:v>76225731.262414902</c:v>
                </c:pt>
                <c:pt idx="630">
                  <c:v>136228149.24724269</c:v>
                </c:pt>
                <c:pt idx="631">
                  <c:v>184487763.57638091</c:v>
                </c:pt>
                <c:pt idx="632">
                  <c:v>202593226.96324828</c:v>
                </c:pt>
                <c:pt idx="633">
                  <c:v>180255356.55107588</c:v>
                </c:pt>
                <c:pt idx="634">
                  <c:v>118181581.90785041</c:v>
                </c:pt>
                <c:pt idx="635">
                  <c:v>27926762.881988481</c:v>
                </c:pt>
                <c:pt idx="636">
                  <c:v>-71238968.218381733</c:v>
                </c:pt>
                <c:pt idx="637">
                  <c:v>-157584202.8955341</c:v>
                </c:pt>
                <c:pt idx="638">
                  <c:v>-212847329.84395057</c:v>
                </c:pt>
                <c:pt idx="639">
                  <c:v>-227213688.55543441</c:v>
                </c:pt>
                <c:pt idx="640">
                  <c:v>-201970184.67629474</c:v>
                </c:pt>
                <c:pt idx="641">
                  <c:v>-149107572.028938</c:v>
                </c:pt>
                <c:pt idx="642">
                  <c:v>-87980161.743174791</c:v>
                </c:pt>
                <c:pt idx="643">
                  <c:v>-39942081.040264636</c:v>
                </c:pt>
                <c:pt idx="644">
                  <c:v>-22435752.233496815</c:v>
                </c:pt>
                <c:pt idx="645">
                  <c:v>-44158914.130778342</c:v>
                </c:pt>
                <c:pt idx="646">
                  <c:v>-102639825.61527169</c:v>
                </c:pt>
                <c:pt idx="647">
                  <c:v>-184887879.51024488</c:v>
                </c:pt>
                <c:pt idx="648">
                  <c:v>-270940915.10716063</c:v>
                </c:pt>
                <c:pt idx="649">
                  <c:v>-339333731.86039627</c:v>
                </c:pt>
                <c:pt idx="650">
                  <c:v>-372983836.54017371</c:v>
                </c:pt>
                <c:pt idx="651">
                  <c:v>-363875661.29881537</c:v>
                </c:pt>
                <c:pt idx="652">
                  <c:v>-315254946.03964305</c:v>
                </c:pt>
                <c:pt idx="653">
                  <c:v>-240729791.22390288</c:v>
                </c:pt>
                <c:pt idx="654">
                  <c:v>-160525694.51857358</c:v>
                </c:pt>
                <c:pt idx="655">
                  <c:v>-95924666.228555709</c:v>
                </c:pt>
                <c:pt idx="656">
                  <c:v>-63417964.981783271</c:v>
                </c:pt>
                <c:pt idx="657">
                  <c:v>-70180730.651940882</c:v>
                </c:pt>
                <c:pt idx="658">
                  <c:v>-112113159.5460688</c:v>
                </c:pt>
                <c:pt idx="659">
                  <c:v>-174986887.27845144</c:v>
                </c:pt>
                <c:pt idx="660">
                  <c:v>-238381102.45162022</c:v>
                </c:pt>
                <c:pt idx="661">
                  <c:v>-281325547.40959859</c:v>
                </c:pt>
                <c:pt idx="662">
                  <c:v>-288098040.84791988</c:v>
                </c:pt>
                <c:pt idx="663">
                  <c:v>-252581626.40599674</c:v>
                </c:pt>
                <c:pt idx="664">
                  <c:v>-179982610.12421808</c:v>
                </c:pt>
                <c:pt idx="665">
                  <c:v>-85436631.780263096</c:v>
                </c:pt>
                <c:pt idx="666">
                  <c:v>10114138.172740258</c:v>
                </c:pt>
                <c:pt idx="667">
                  <c:v>85639007.058501542</c:v>
                </c:pt>
                <c:pt idx="668">
                  <c:v>125759548.36847882</c:v>
                </c:pt>
                <c:pt idx="669">
                  <c:v>124934491.95697574</c:v>
                </c:pt>
                <c:pt idx="670">
                  <c:v>88938008.719753787</c:v>
                </c:pt>
                <c:pt idx="671">
                  <c:v>33225160.271182671</c:v>
                </c:pt>
                <c:pt idx="672">
                  <c:v>-21365504.943989746</c:v>
                </c:pt>
                <c:pt idx="673">
                  <c:v>-54389790.545200318</c:v>
                </c:pt>
                <c:pt idx="674">
                  <c:v>-51466506.23285073</c:v>
                </c:pt>
                <c:pt idx="675">
                  <c:v>-8277355.0893681347</c:v>
                </c:pt>
                <c:pt idx="676">
                  <c:v>68202512.482317746</c:v>
                </c:pt>
                <c:pt idx="677">
                  <c:v>161582107.9357546</c:v>
                </c:pt>
                <c:pt idx="678">
                  <c:v>250524269.2359919</c:v>
                </c:pt>
                <c:pt idx="679">
                  <c:v>314578292.15454125</c:v>
                </c:pt>
                <c:pt idx="680">
                  <c:v>339771525.01324546</c:v>
                </c:pt>
                <c:pt idx="681">
                  <c:v>322422199.19118661</c:v>
                </c:pt>
                <c:pt idx="682">
                  <c:v>270125003.72156137</c:v>
                </c:pt>
                <c:pt idx="683">
                  <c:v>199638541.22412887</c:v>
                </c:pt>
                <c:pt idx="684">
                  <c:v>132255932.15707873</c:v>
                </c:pt>
                <c:pt idx="685">
                  <c:v>87932080.883317322</c:v>
                </c:pt>
                <c:pt idx="686">
                  <c:v>79783073.306628466</c:v>
                </c:pt>
                <c:pt idx="687">
                  <c:v>110470784.63477148</c:v>
                </c:pt>
                <c:pt idx="688">
                  <c:v>171467200.87261751</c:v>
                </c:pt>
                <c:pt idx="689">
                  <c:v>245400836.92635405</c:v>
                </c:pt>
                <c:pt idx="690">
                  <c:v>310839846.3941251</c:v>
                </c:pt>
                <c:pt idx="691">
                  <c:v>348196153.53980517</c:v>
                </c:pt>
                <c:pt idx="692">
                  <c:v>345126557.88945937</c:v>
                </c:pt>
                <c:pt idx="693">
                  <c:v>299945088.75631136</c:v>
                </c:pt>
                <c:pt idx="694">
                  <c:v>222107873.29647222</c:v>
                </c:pt>
                <c:pt idx="695">
                  <c:v>129636975.26515847</c:v>
                </c:pt>
                <c:pt idx="696">
                  <c:v>44191588.581347212</c:v>
                </c:pt>
                <c:pt idx="697">
                  <c:v>-14857947.567342669</c:v>
                </c:pt>
                <c:pt idx="698">
                  <c:v>-35723591.435073853</c:v>
                </c:pt>
                <c:pt idx="699">
                  <c:v>-17404788.644603878</c:v>
                </c:pt>
                <c:pt idx="700">
                  <c:v>30075890.162672289</c:v>
                </c:pt>
                <c:pt idx="701">
                  <c:v>88471147.293557107</c:v>
                </c:pt>
                <c:pt idx="702">
                  <c:v>136371324.93604013</c:v>
                </c:pt>
                <c:pt idx="703">
                  <c:v>155137939.5822998</c:v>
                </c:pt>
                <c:pt idx="704">
                  <c:v>134075950.52995664</c:v>
                </c:pt>
                <c:pt idx="705">
                  <c:v>73421712.550827801</c:v>
                </c:pt>
                <c:pt idx="706">
                  <c:v>-15675630.586893164</c:v>
                </c:pt>
                <c:pt idx="707">
                  <c:v>-114174581.41584393</c:v>
                </c:pt>
                <c:pt idx="708">
                  <c:v>-200333146.79148328</c:v>
                </c:pt>
                <c:pt idx="709">
                  <c:v>-255644442.60655373</c:v>
                </c:pt>
                <c:pt idx="710">
                  <c:v>-269883788.40680587</c:v>
                </c:pt>
                <c:pt idx="711">
                  <c:v>-243879414.98353082</c:v>
                </c:pt>
                <c:pt idx="712">
                  <c:v>-189245030.19796795</c:v>
                </c:pt>
                <c:pt idx="713">
                  <c:v>-125148133.58167443</c:v>
                </c:pt>
                <c:pt idx="714">
                  <c:v>-73003288.667387366</c:v>
                </c:pt>
                <c:pt idx="715">
                  <c:v>-50550294.623551786</c:v>
                </c:pt>
                <c:pt idx="716">
                  <c:v>-66946361.747374564</c:v>
                </c:pt>
                <c:pt idx="717">
                  <c:v>-120222459.45217866</c:v>
                </c:pt>
                <c:pt idx="718">
                  <c:v>-197803694.08219519</c:v>
                </c:pt>
                <c:pt idx="719">
                  <c:v>-279950760.15380555</c:v>
                </c:pt>
                <c:pt idx="720">
                  <c:v>-345176014.5748505</c:v>
                </c:pt>
                <c:pt idx="721">
                  <c:v>-376144556.00605828</c:v>
                </c:pt>
                <c:pt idx="722">
                  <c:v>-364437253.10066986</c:v>
                </c:pt>
                <c:pt idx="723">
                  <c:v>-312865659.35738695</c:v>
                </c:pt>
                <c:pt idx="724">
                  <c:v>-234702087.83320361</c:v>
                </c:pt>
                <c:pt idx="725">
                  <c:v>-150036590.60051617</c:v>
                </c:pt>
                <c:pt idx="726">
                  <c:v>-80262817.78492035</c:v>
                </c:pt>
                <c:pt idx="727">
                  <c:v>-42209361.258538663</c:v>
                </c:pt>
                <c:pt idx="728">
                  <c:v>-43530666.201200068</c:v>
                </c:pt>
                <c:pt idx="729">
                  <c:v>-80625108.011580244</c:v>
                </c:pt>
                <c:pt idx="730">
                  <c:v>-139652686.06913513</c:v>
                </c:pt>
                <c:pt idx="731">
                  <c:v>-200372184.68176284</c:v>
                </c:pt>
                <c:pt idx="732">
                  <c:v>-241742109.41511548</c:v>
                </c:pt>
                <c:pt idx="733">
                  <c:v>-247744542.45434254</c:v>
                </c:pt>
                <c:pt idx="734">
                  <c:v>-211829721.84224153</c:v>
                </c:pt>
                <c:pt idx="735">
                  <c:v>-138758508.23545787</c:v>
                </c:pt>
                <c:pt idx="736">
                  <c:v>-43335614.0840367</c:v>
                </c:pt>
                <c:pt idx="737">
                  <c:v>53618327.41026634</c:v>
                </c:pt>
                <c:pt idx="738">
                  <c:v>130948311.90229833</c:v>
                </c:pt>
                <c:pt idx="739">
                  <c:v>172937760.18485302</c:v>
                </c:pt>
                <c:pt idx="740">
                  <c:v>173585097.25835773</c:v>
                </c:pt>
                <c:pt idx="741">
                  <c:v>138208198.23980662</c:v>
                </c:pt>
                <c:pt idx="742">
                  <c:v>81935773.838288963</c:v>
                </c:pt>
                <c:pt idx="743">
                  <c:v>25501033.725878119</c:v>
                </c:pt>
                <c:pt idx="744">
                  <c:v>-10505013.202794224</c:v>
                </c:pt>
                <c:pt idx="745">
                  <c:v>-11339584.921501845</c:v>
                </c:pt>
                <c:pt idx="746">
                  <c:v>27796357.442760333</c:v>
                </c:pt>
                <c:pt idx="747">
                  <c:v>100399941.22609773</c:v>
                </c:pt>
                <c:pt idx="748">
                  <c:v>190419454.19524917</c:v>
                </c:pt>
                <c:pt idx="749">
                  <c:v>276636759.25534952</c:v>
                </c:pt>
                <c:pt idx="750">
                  <c:v>338473911.08038276</c:v>
                </c:pt>
                <c:pt idx="751">
                  <c:v>361627070.84150302</c:v>
                </c:pt>
                <c:pt idx="752">
                  <c:v>341978289.79739416</c:v>
                </c:pt>
                <c:pt idx="753">
                  <c:v>286709386.71172065</c:v>
                </c:pt>
                <c:pt idx="754">
                  <c:v>212311696.19875556</c:v>
                </c:pt>
                <c:pt idx="755">
                  <c:v>140039244.69161627</c:v>
                </c:pt>
                <c:pt idx="756">
                  <c:v>90056079.955487311</c:v>
                </c:pt>
                <c:pt idx="757">
                  <c:v>75887627.559670627</c:v>
                </c:pt>
                <c:pt idx="758">
                  <c:v>100702287.71736866</c:v>
                </c:pt>
                <c:pt idx="759">
                  <c:v>156446029.96948412</c:v>
                </c:pt>
                <c:pt idx="760">
                  <c:v>226067970.72899514</c:v>
                </c:pt>
                <c:pt idx="761">
                  <c:v>288224687.20994347</c:v>
                </c:pt>
                <c:pt idx="762">
                  <c:v>323169193.19905847</c:v>
                </c:pt>
                <c:pt idx="763">
                  <c:v>318204619.39189649</c:v>
                </c:pt>
                <c:pt idx="764">
                  <c:v>271202340.2305693</c:v>
                </c:pt>
                <c:pt idx="765">
                  <c:v>191216646.49959141</c:v>
                </c:pt>
                <c:pt idx="766">
                  <c:v>96026649.978054404</c:v>
                </c:pt>
                <c:pt idx="767">
                  <c:v>7281266.4505610764</c:v>
                </c:pt>
                <c:pt idx="768">
                  <c:v>-55417610.65214029</c:v>
                </c:pt>
                <c:pt idx="769">
                  <c:v>-79866597.331107706</c:v>
                </c:pt>
                <c:pt idx="770">
                  <c:v>-64575337.854986608</c:v>
                </c:pt>
                <c:pt idx="771">
                  <c:v>-19132725.208130065</c:v>
                </c:pt>
                <c:pt idx="772">
                  <c:v>38475543.331885666</c:v>
                </c:pt>
                <c:pt idx="773">
                  <c:v>86859874.847267941</c:v>
                </c:pt>
                <c:pt idx="774">
                  <c:v>107156436.32719521</c:v>
                </c:pt>
                <c:pt idx="775">
                  <c:v>88262176.913241595</c:v>
                </c:pt>
                <c:pt idx="776">
                  <c:v>29934899.644203469</c:v>
                </c:pt>
                <c:pt idx="777">
                  <c:v>-57094698.862903655</c:v>
                </c:pt>
                <c:pt idx="778">
                  <c:v>-154030217.40804839</c:v>
                </c:pt>
                <c:pt idx="779">
                  <c:v>-239136695.52552253</c:v>
                </c:pt>
                <c:pt idx="780">
                  <c:v>-293677816.20677733</c:v>
                </c:pt>
                <c:pt idx="781">
                  <c:v>-307030440.1956439</c:v>
                </c:pt>
                <c:pt idx="782">
                  <c:v>-279570008.99183452</c:v>
                </c:pt>
                <c:pt idx="783">
                  <c:v>-222533471.47611287</c:v>
                </c:pt>
                <c:pt idx="784">
                  <c:v>-154897719.45931208</c:v>
                </c:pt>
                <c:pt idx="785">
                  <c:v>-98132397.363322288</c:v>
                </c:pt>
                <c:pt idx="786">
                  <c:v>-70270592.070284754</c:v>
                </c:pt>
                <c:pt idx="787">
                  <c:v>-80928501.373665333</c:v>
                </c:pt>
                <c:pt idx="788">
                  <c:v>-128644125.06576383</c:v>
                </c:pt>
                <c:pt idx="789">
                  <c:v>-201267126.61432627</c:v>
                </c:pt>
                <c:pt idx="790">
                  <c:v>-279292733.70401144</c:v>
                </c:pt>
                <c:pt idx="791">
                  <c:v>-341222732.72209579</c:v>
                </c:pt>
                <c:pt idx="792">
                  <c:v>-369479010.67126811</c:v>
                </c:pt>
                <c:pt idx="793">
                  <c:v>-355243080.54048729</c:v>
                </c:pt>
                <c:pt idx="794">
                  <c:v>-300890406.62539208</c:v>
                </c:pt>
                <c:pt idx="795">
                  <c:v>-219349878.47914055</c:v>
                </c:pt>
                <c:pt idx="796">
                  <c:v>-130564507.29136232</c:v>
                </c:pt>
                <c:pt idx="797">
                  <c:v>-56026714.166819677</c:v>
                </c:pt>
                <c:pt idx="798">
                  <c:v>-12891144.488570303</c:v>
                </c:pt>
                <c:pt idx="799">
                  <c:v>-9284116.0638824701</c:v>
                </c:pt>
                <c:pt idx="800">
                  <c:v>-42099636.979030028</c:v>
                </c:pt>
                <c:pt idx="801">
                  <c:v>-97887953.292634651</c:v>
                </c:pt>
                <c:pt idx="802">
                  <c:v>-156591939.47059661</c:v>
                </c:pt>
                <c:pt idx="803">
                  <c:v>-197103302.53738642</c:v>
                </c:pt>
                <c:pt idx="804">
                  <c:v>-203109998.19969121</c:v>
                </c:pt>
                <c:pt idx="805">
                  <c:v>-167626139.91405845</c:v>
                </c:pt>
                <c:pt idx="806">
                  <c:v>-94958056.989159107</c:v>
                </c:pt>
                <c:pt idx="807">
                  <c:v>434648.37520220038</c:v>
                </c:pt>
                <c:pt idx="808">
                  <c:v>97870151.141929328</c:v>
                </c:pt>
                <c:pt idx="809">
                  <c:v>176086683.0617294</c:v>
                </c:pt>
                <c:pt idx="810">
                  <c:v>219044480.56251359</c:v>
                </c:pt>
                <c:pt idx="811">
                  <c:v>220291920.45480978</c:v>
                </c:pt>
                <c:pt idx="812">
                  <c:v>184695288.78740686</c:v>
                </c:pt>
                <c:pt idx="813">
                  <c:v>127056771.80995299</c:v>
                </c:pt>
                <c:pt idx="814">
                  <c:v>68001163.657986552</c:v>
                </c:pt>
                <c:pt idx="815">
                  <c:v>28263030.273568347</c:v>
                </c:pt>
                <c:pt idx="816">
                  <c:v>22946018.119522512</c:v>
                </c:pt>
                <c:pt idx="817">
                  <c:v>57333638.489449039</c:v>
                </c:pt>
                <c:pt idx="818">
                  <c:v>125404091.76935531</c:v>
                </c:pt>
                <c:pt idx="819">
                  <c:v>211457906.17539397</c:v>
                </c:pt>
                <c:pt idx="820">
                  <c:v>294410937.11986756</c:v>
                </c:pt>
                <c:pt idx="821">
                  <c:v>353572118.32045913</c:v>
                </c:pt>
                <c:pt idx="822">
                  <c:v>374316933.76952672</c:v>
                </c:pt>
                <c:pt idx="823">
                  <c:v>352096230.32760471</c:v>
                </c:pt>
                <c:pt idx="824">
                  <c:v>293677833.70298207</c:v>
                </c:pt>
                <c:pt idx="825">
                  <c:v>215279533.26015455</c:v>
                </c:pt>
                <c:pt idx="826">
                  <c:v>138107017.09008825</c:v>
                </c:pt>
                <c:pt idx="827">
                  <c:v>82524090.188267261</c:v>
                </c:pt>
                <c:pt idx="828">
                  <c:v>62458673.357501686</c:v>
                </c:pt>
                <c:pt idx="829">
                  <c:v>81583192.103934422</c:v>
                </c:pt>
                <c:pt idx="830">
                  <c:v>132319871.61844277</c:v>
                </c:pt>
                <c:pt idx="831">
                  <c:v>197944409.69176137</c:v>
                </c:pt>
                <c:pt idx="832">
                  <c:v>257209235.88275146</c:v>
                </c:pt>
                <c:pt idx="833">
                  <c:v>290214503.81348288</c:v>
                </c:pt>
                <c:pt idx="834">
                  <c:v>283911735.80366558</c:v>
                </c:pt>
                <c:pt idx="835">
                  <c:v>235726052.61857823</c:v>
                </c:pt>
                <c:pt idx="836">
                  <c:v>154300391.63029331</c:v>
                </c:pt>
                <c:pt idx="837">
                  <c:v>57156710.480674013</c:v>
                </c:pt>
                <c:pt idx="838">
                  <c:v>-34082842.871198379</c:v>
                </c:pt>
                <c:pt idx="839">
                  <c:v>-99600682.78144066</c:v>
                </c:pt>
                <c:pt idx="840">
                  <c:v>-126790672.8866794</c:v>
                </c:pt>
                <c:pt idx="841">
                  <c:v>-113680313.11195411</c:v>
                </c:pt>
                <c:pt idx="842">
                  <c:v>-69427307.670876727</c:v>
                </c:pt>
                <c:pt idx="843">
                  <c:v>-11754313.51505838</c:v>
                </c:pt>
                <c:pt idx="844">
                  <c:v>37972153.08970274</c:v>
                </c:pt>
                <c:pt idx="845">
                  <c:v>60664683.334526524</c:v>
                </c:pt>
                <c:pt idx="846">
                  <c:v>44810278.435682788</c:v>
                </c:pt>
                <c:pt idx="847">
                  <c:v>-10318899.574031562</c:v>
                </c:pt>
                <c:pt idx="848">
                  <c:v>-94422836.076452672</c:v>
                </c:pt>
                <c:pt idx="849">
                  <c:v>-188966140.07039103</c:v>
                </c:pt>
                <c:pt idx="850">
                  <c:v>-272237937.24379015</c:v>
                </c:pt>
                <c:pt idx="851">
                  <c:v>-325287741.28700227</c:v>
                </c:pt>
                <c:pt idx="852">
                  <c:v>-337104899.62129557</c:v>
                </c:pt>
                <c:pt idx="853">
                  <c:v>-307617246.20392764</c:v>
                </c:pt>
                <c:pt idx="854">
                  <c:v>-247684410.53742045</c:v>
                </c:pt>
                <c:pt idx="855">
                  <c:v>-176087844.9241643</c:v>
                </c:pt>
                <c:pt idx="856">
                  <c:v>-114345675.8911842</c:v>
                </c:pt>
                <c:pt idx="857">
                  <c:v>-80778751.61790958</c:v>
                </c:pt>
                <c:pt idx="858">
                  <c:v>-85460188.138415188</c:v>
                </c:pt>
                <c:pt idx="859">
                  <c:v>-127437670.57627644</c:v>
                </c:pt>
                <c:pt idx="860">
                  <c:v>-194992593.64605907</c:v>
                </c:pt>
                <c:pt idx="861">
                  <c:v>-268864786.38471037</c:v>
                </c:pt>
                <c:pt idx="862">
                  <c:v>-327555825.81046295</c:v>
                </c:pt>
                <c:pt idx="863">
                  <c:v>-353252178.35504675</c:v>
                </c:pt>
                <c:pt idx="864">
                  <c:v>-336738885.00181437</c:v>
                </c:pt>
                <c:pt idx="865">
                  <c:v>-279952129.90920782</c:v>
                </c:pt>
                <c:pt idx="866">
                  <c:v>-195468440.79473722</c:v>
                </c:pt>
                <c:pt idx="867">
                  <c:v>-103070838.39015257</c:v>
                </c:pt>
                <c:pt idx="868">
                  <c:v>-24336227.565728694</c:v>
                </c:pt>
                <c:pt idx="869">
                  <c:v>23267434.557720095</c:v>
                </c:pt>
                <c:pt idx="870">
                  <c:v>31150845.595186964</c:v>
                </c:pt>
                <c:pt idx="871">
                  <c:v>1928290.5303213894</c:v>
                </c:pt>
                <c:pt idx="872">
                  <c:v>-51341375.001958251</c:v>
                </c:pt>
                <c:pt idx="873">
                  <c:v>-108788584.35736063</c:v>
                </c:pt>
                <c:pt idx="874">
                  <c:v>-149241893.5827108</c:v>
                </c:pt>
                <c:pt idx="875">
                  <c:v>-156096181.77598608</c:v>
                </c:pt>
                <c:pt idx="876">
                  <c:v>-121925753.7161414</c:v>
                </c:pt>
                <c:pt idx="877">
                  <c:v>-50573096.325793937</c:v>
                </c:pt>
                <c:pt idx="878">
                  <c:v>43861624.593024805</c:v>
                </c:pt>
                <c:pt idx="879">
                  <c:v>140852768.77711272</c:v>
                </c:pt>
                <c:pt idx="880">
                  <c:v>219049437.57595688</c:v>
                </c:pt>
                <c:pt idx="881">
                  <c:v>262103702.76687342</c:v>
                </c:pt>
                <c:pt idx="882">
                  <c:v>263124124.17014718</c:v>
                </c:pt>
                <c:pt idx="883">
                  <c:v>226529944.51671767</c:v>
                </c:pt>
                <c:pt idx="884">
                  <c:v>166796297.45224255</c:v>
                </c:pt>
                <c:pt idx="885">
                  <c:v>104435895.81905416</c:v>
                </c:pt>
                <c:pt idx="886">
                  <c:v>60322772.70439899</c:v>
                </c:pt>
                <c:pt idx="887">
                  <c:v>49919655.012446046</c:v>
                </c:pt>
                <c:pt idx="888">
                  <c:v>78997030.683709428</c:v>
                </c:pt>
                <c:pt idx="889">
                  <c:v>142021642.47275692</c:v>
                </c:pt>
                <c:pt idx="890">
                  <c:v>223657867.30052254</c:v>
                </c:pt>
                <c:pt idx="891">
                  <c:v>302969188.07890457</c:v>
                </c:pt>
                <c:pt idx="892">
                  <c:v>359164253.00548488</c:v>
                </c:pt>
                <c:pt idx="893">
                  <c:v>377307134.06176388</c:v>
                </c:pt>
                <c:pt idx="894">
                  <c:v>352421209.23823518</c:v>
                </c:pt>
                <c:pt idx="895">
                  <c:v>290857903.06466472</c:v>
                </c:pt>
                <c:pt idx="896">
                  <c:v>208553804.66544989</c:v>
                </c:pt>
                <c:pt idx="897">
                  <c:v>126655520.88716635</c:v>
                </c:pt>
                <c:pt idx="898">
                  <c:v>65715609.986103207</c:v>
                </c:pt>
                <c:pt idx="899">
                  <c:v>40055941.221802831</c:v>
                </c:pt>
                <c:pt idx="900">
                  <c:v>53848740.383866161</c:v>
                </c:pt>
                <c:pt idx="901">
                  <c:v>99993087.156563193</c:v>
                </c:pt>
                <c:pt idx="902">
                  <c:v>162095690.41098377</c:v>
                </c:pt>
                <c:pt idx="903">
                  <c:v>219010884.58621848</c:v>
                </c:pt>
                <c:pt idx="904">
                  <c:v>250690831.0461458</c:v>
                </c:pt>
                <c:pt idx="905">
                  <c:v>243736501.8693645</c:v>
                </c:pt>
                <c:pt idx="906">
                  <c:v>195122302.48827326</c:v>
                </c:pt>
                <c:pt idx="907">
                  <c:v>113069522.72276548</c:v>
                </c:pt>
                <c:pt idx="908">
                  <c:v>14828022.9550431</c:v>
                </c:pt>
                <c:pt idx="909">
                  <c:v>-78024040.85988538</c:v>
                </c:pt>
                <c:pt idx="910">
                  <c:v>-145469980.51294872</c:v>
                </c:pt>
                <c:pt idx="911">
                  <c:v>-174514185.88395965</c:v>
                </c:pt>
                <c:pt idx="912">
                  <c:v>-162710263.12717843</c:v>
                </c:pt>
                <c:pt idx="913">
                  <c:v>-118787648.85384065</c:v>
                </c:pt>
                <c:pt idx="914">
                  <c:v>-60204732.167942688</c:v>
                </c:pt>
                <c:pt idx="915">
                  <c:v>-8301897.9366710335</c:v>
                </c:pt>
                <c:pt idx="916">
                  <c:v>17611944.090852395</c:v>
                </c:pt>
                <c:pt idx="917">
                  <c:v>5612437.9536945224</c:v>
                </c:pt>
                <c:pt idx="918">
                  <c:v>-45520285.061052158</c:v>
                </c:pt>
                <c:pt idx="919">
                  <c:v>-125928323.77450238</c:v>
                </c:pt>
                <c:pt idx="920">
                  <c:v>-217352364.54807341</c:v>
                </c:pt>
                <c:pt idx="921">
                  <c:v>-298121821.15040708</c:v>
                </c:pt>
                <c:pt idx="922">
                  <c:v>-349086452.90153968</c:v>
                </c:pt>
                <c:pt idx="923">
                  <c:v>-358858170.11035109</c:v>
                </c:pt>
                <c:pt idx="924">
                  <c:v>-326921445.06040531</c:v>
                </c:pt>
                <c:pt idx="925">
                  <c:v>-263756971.47858185</c:v>
                </c:pt>
                <c:pt idx="926">
                  <c:v>-187944710.56177446</c:v>
                </c:pt>
                <c:pt idx="927">
                  <c:v>-121043269.47408426</c:v>
                </c:pt>
                <c:pt idx="928">
                  <c:v>-81654159.482519269</c:v>
                </c:pt>
                <c:pt idx="929">
                  <c:v>-80303650.62011829</c:v>
                </c:pt>
                <c:pt idx="930">
                  <c:v>-116550018.78020178</c:v>
                </c:pt>
                <c:pt idx="931">
                  <c:v>-179111835.85211235</c:v>
                </c:pt>
                <c:pt idx="932">
                  <c:v>-248981959.08311504</c:v>
                </c:pt>
                <c:pt idx="933">
                  <c:v>-304670603.4646824</c:v>
                </c:pt>
                <c:pt idx="934">
                  <c:v>-328135227.64630044</c:v>
                </c:pt>
                <c:pt idx="935">
                  <c:v>-309766018.02931333</c:v>
                </c:pt>
                <c:pt idx="936">
                  <c:v>-251055488.45089632</c:v>
                </c:pt>
                <c:pt idx="937">
                  <c:v>-164217683.17151105</c:v>
                </c:pt>
                <c:pt idx="938">
                  <c:v>-68861475.804760307</c:v>
                </c:pt>
                <c:pt idx="939">
                  <c:v>13367277.609987855</c:v>
                </c:pt>
                <c:pt idx="940">
                  <c:v>64701316.03320612</c:v>
                </c:pt>
                <c:pt idx="941">
                  <c:v>76098479.626898885</c:v>
                </c:pt>
                <c:pt idx="942">
                  <c:v>49686417.264986932</c:v>
                </c:pt>
                <c:pt idx="943">
                  <c:v>-1866584.5958631001</c:v>
                </c:pt>
                <c:pt idx="944">
                  <c:v>-58881226.741374232</c:v>
                </c:pt>
                <c:pt idx="945">
                  <c:v>-100126050.70394355</c:v>
                </c:pt>
                <c:pt idx="946">
                  <c:v>-108703641.2929821</c:v>
                </c:pt>
                <c:pt idx="947">
                  <c:v>-76744749.655193508</c:v>
                </c:pt>
                <c:pt idx="948">
                  <c:v>-7618797.9860334843</c:v>
                </c:pt>
                <c:pt idx="949">
                  <c:v>84947633.258293003</c:v>
                </c:pt>
                <c:pt idx="950">
                  <c:v>180602247.38483116</c:v>
                </c:pt>
                <c:pt idx="951">
                  <c:v>257922411.97370818</c:v>
                </c:pt>
                <c:pt idx="952">
                  <c:v>300266787.54949379</c:v>
                </c:pt>
                <c:pt idx="953">
                  <c:v>300314013.53834045</c:v>
                </c:pt>
                <c:pt idx="954">
                  <c:v>262040376.53647619</c:v>
                </c:pt>
                <c:pt idx="955">
                  <c:v>199592790.94654387</c:v>
                </c:pt>
                <c:pt idx="956">
                  <c:v>133367364.80243202</c:v>
                </c:pt>
                <c:pt idx="957">
                  <c:v>84372421.31658946</c:v>
                </c:pt>
                <c:pt idx="958">
                  <c:v>68426691.340301991</c:v>
                </c:pt>
                <c:pt idx="959">
                  <c:v>91788699.559510335</c:v>
                </c:pt>
                <c:pt idx="960">
                  <c:v>149419675.92124456</c:v>
                </c:pt>
                <c:pt idx="961">
                  <c:v>226357921.33712289</c:v>
                </c:pt>
                <c:pt idx="962">
                  <c:v>301826695.41637146</c:v>
                </c:pt>
                <c:pt idx="963">
                  <c:v>354945784.80912751</c:v>
                </c:pt>
                <c:pt idx="964">
                  <c:v>370475771.90128124</c:v>
                </c:pt>
                <c:pt idx="965">
                  <c:v>343014993.73750901</c:v>
                </c:pt>
                <c:pt idx="966">
                  <c:v>278494744.18301702</c:v>
                </c:pt>
                <c:pt idx="967">
                  <c:v>192561374.62065735</c:v>
                </c:pt>
                <c:pt idx="968">
                  <c:v>106290194.68596169</c:v>
                </c:pt>
                <c:pt idx="969">
                  <c:v>40409948.397115543</c:v>
                </c:pt>
                <c:pt idx="970">
                  <c:v>9626285.6393671632</c:v>
                </c:pt>
                <c:pt idx="971">
                  <c:v>18605388.945133552</c:v>
                </c:pt>
                <c:pt idx="972">
                  <c:v>60722249.188487969</c:v>
                </c:pt>
                <c:pt idx="973">
                  <c:v>119917620.71970853</c:v>
                </c:pt>
                <c:pt idx="974">
                  <c:v>175152597.56371078</c:v>
                </c:pt>
                <c:pt idx="975">
                  <c:v>206235236.0348846</c:v>
                </c:pt>
                <c:pt idx="976">
                  <c:v>199416238.40538296</c:v>
                </c:pt>
                <c:pt idx="977">
                  <c:v>151214216.74782205</c:v>
                </c:pt>
                <c:pt idx="978">
                  <c:v>69418008.541458622</c:v>
                </c:pt>
                <c:pt idx="979">
                  <c:v>-29010023.510561943</c:v>
                </c:pt>
                <c:pt idx="980">
                  <c:v>-122553376.69968213</c:v>
                </c:pt>
                <c:pt idx="981">
                  <c:v>-191013270.16060433</c:v>
                </c:pt>
                <c:pt idx="982">
                  <c:v>-221018273.84815836</c:v>
                </c:pt>
                <c:pt idx="983">
                  <c:v>-209656628.04417336</c:v>
                </c:pt>
                <c:pt idx="984">
                  <c:v>-165232538.98244622</c:v>
                </c:pt>
                <c:pt idx="985">
                  <c:v>-104938798.62941034</c:v>
                </c:pt>
                <c:pt idx="986">
                  <c:v>-50086252.134007975</c:v>
                </c:pt>
                <c:pt idx="987">
                  <c:v>-20202628.410267591</c:v>
                </c:pt>
                <c:pt idx="988">
                  <c:v>-27624221.735005111</c:v>
                </c:pt>
                <c:pt idx="989">
                  <c:v>-74068330.117768645</c:v>
                </c:pt>
                <c:pt idx="990">
                  <c:v>-150129512.51705757</c:v>
                </c:pt>
                <c:pt idx="991">
                  <c:v>-237838485.02220941</c:v>
                </c:pt>
                <c:pt idx="992">
                  <c:v>-315580048.52384037</c:v>
                </c:pt>
                <c:pt idx="993">
                  <c:v>-364017543.03594536</c:v>
                </c:pt>
                <c:pt idx="994">
                  <c:v>-371394440.74776518</c:v>
                </c:pt>
                <c:pt idx="995">
                  <c:v>-336754979.97621846</c:v>
                </c:pt>
                <c:pt idx="996">
                  <c:v>-270198091.1815449</c:v>
                </c:pt>
                <c:pt idx="997">
                  <c:v>-190094845.75286204</c:v>
                </c:pt>
                <c:pt idx="998">
                  <c:v>-118034827.72551054</c:v>
                </c:pt>
                <c:pt idx="999">
                  <c:v>-72891469.002148032</c:v>
                </c:pt>
                <c:pt idx="1000">
                  <c:v>-65638688.559733778</c:v>
                </c:pt>
                <c:pt idx="1001">
                  <c:v>-96344489.531241149</c:v>
                </c:pt>
                <c:pt idx="1002">
                  <c:v>-154168345.85270965</c:v>
                </c:pt>
                <c:pt idx="1003">
                  <c:v>-220362962.92063585</c:v>
                </c:pt>
                <c:pt idx="1004">
                  <c:v>-273454589.82559711</c:v>
                </c:pt>
                <c:pt idx="1005">
                  <c:v>-295176803.52795899</c:v>
                </c:pt>
                <c:pt idx="1006">
                  <c:v>-275525408.00057334</c:v>
                </c:pt>
                <c:pt idx="1007">
                  <c:v>-215543807.22282678</c:v>
                </c:pt>
                <c:pt idx="1008">
                  <c:v>-127072434.54940185</c:v>
                </c:pt>
                <c:pt idx="1009">
                  <c:v>-29530855.494852796</c:v>
                </c:pt>
                <c:pt idx="1010">
                  <c:v>55382675.568270758</c:v>
                </c:pt>
                <c:pt idx="1011">
                  <c:v>109616623.24650893</c:v>
                </c:pt>
                <c:pt idx="1012">
                  <c:v>123687076.11599772</c:v>
                </c:pt>
                <c:pt idx="1013">
                  <c:v>99240989.161097988</c:v>
                </c:pt>
                <c:pt idx="1014">
                  <c:v>48557104.663159579</c:v>
                </c:pt>
                <c:pt idx="1015">
                  <c:v>-8877788.4882805198</c:v>
                </c:pt>
                <c:pt idx="1016">
                  <c:v>-51775145.678579688</c:v>
                </c:pt>
                <c:pt idx="1017">
                  <c:v>-62946082.466004148</c:v>
                </c:pt>
                <c:pt idx="1018">
                  <c:v>-34074306.534467235</c:v>
                </c:pt>
                <c:pt idx="1019">
                  <c:v>31952638.747422159</c:v>
                </c:pt>
                <c:pt idx="1020">
                  <c:v>121795409.81423864</c:v>
                </c:pt>
                <c:pt idx="1021">
                  <c:v>215291677.20881274</c:v>
                </c:pt>
                <c:pt idx="1022">
                  <c:v>290963923.99326724</c:v>
                </c:pt>
                <c:pt idx="1023">
                  <c:v>331891586.73758495</c:v>
                </c:pt>
                <c:pt idx="1024">
                  <c:v>330332660.92489511</c:v>
                </c:pt>
                <c:pt idx="1025">
                  <c:v>289823837.1387229</c:v>
                </c:pt>
                <c:pt idx="1026">
                  <c:v>224181755.91540766</c:v>
                </c:pt>
                <c:pt idx="1027">
                  <c:v>153680309.89060077</c:v>
                </c:pt>
                <c:pt idx="1028">
                  <c:v>99455639.746273786</c:v>
                </c:pt>
                <c:pt idx="1029">
                  <c:v>77677923.996352941</c:v>
                </c:pt>
                <c:pt idx="1030">
                  <c:v>95093174.568904951</c:v>
                </c:pt>
                <c:pt idx="1031">
                  <c:v>147161386.29111996</c:v>
                </c:pt>
                <c:pt idx="1032">
                  <c:v>219303208.10524014</c:v>
                </c:pt>
                <c:pt idx="1033">
                  <c:v>290912247.75207752</c:v>
                </c:pt>
                <c:pt idx="1034">
                  <c:v>341029379.25662977</c:v>
                </c:pt>
                <c:pt idx="1035">
                  <c:v>354118241.69607115</c:v>
                </c:pt>
                <c:pt idx="1036">
                  <c:v>324353249.53677475</c:v>
                </c:pt>
                <c:pt idx="1037">
                  <c:v>257240544.92796415</c:v>
                </c:pt>
                <c:pt idx="1038">
                  <c:v>168125882.40115502</c:v>
                </c:pt>
                <c:pt idx="1039">
                  <c:v>77999675.854601026</c:v>
                </c:pt>
                <c:pt idx="1040">
                  <c:v>7752842.0717292428</c:v>
                </c:pt>
                <c:pt idx="1041">
                  <c:v>-27536834.030286103</c:v>
                </c:pt>
                <c:pt idx="1042">
                  <c:v>-22716508.784141332</c:v>
                </c:pt>
                <c:pt idx="1043">
                  <c:v>16062422.414332956</c:v>
                </c:pt>
                <c:pt idx="1044">
                  <c:v>73076606.88821587</c:v>
                </c:pt>
                <c:pt idx="1045">
                  <c:v>127397783.22233915</c:v>
                </c:pt>
                <c:pt idx="1046">
                  <c:v>158693056.41609827</c:v>
                </c:pt>
                <c:pt idx="1047">
                  <c:v>152862627.21629107</c:v>
                </c:pt>
                <c:pt idx="1048">
                  <c:v>105963902.43697646</c:v>
                </c:pt>
                <c:pt idx="1049">
                  <c:v>25342249.070845656</c:v>
                </c:pt>
                <c:pt idx="1050">
                  <c:v>-72343016.477476537</c:v>
                </c:pt>
                <c:pt idx="1051">
                  <c:v>-165654825.79902178</c:v>
                </c:pt>
                <c:pt idx="1052">
                  <c:v>-234229414.12109157</c:v>
                </c:pt>
                <c:pt idx="1053">
                  <c:v>-264333238.86535415</c:v>
                </c:pt>
                <c:pt idx="1054">
                  <c:v>-252597661.24570709</c:v>
                </c:pt>
                <c:pt idx="1055">
                  <c:v>-206904498.02667594</c:v>
                </c:pt>
                <c:pt idx="1056">
                  <c:v>-144179208.70350459</c:v>
                </c:pt>
                <c:pt idx="1057">
                  <c:v>-85699042.075575009</c:v>
                </c:pt>
                <c:pt idx="1058">
                  <c:v>-51206973.443575889</c:v>
                </c:pt>
                <c:pt idx="1059">
                  <c:v>-53450716.148558646</c:v>
                </c:pt>
                <c:pt idx="1060">
                  <c:v>-94649145.908722937</c:v>
                </c:pt>
                <c:pt idx="1061">
                  <c:v>-165858300.22982633</c:v>
                </c:pt>
                <c:pt idx="1062">
                  <c:v>-249411536.99640083</c:v>
                </c:pt>
                <c:pt idx="1063">
                  <c:v>-323762835.94064844</c:v>
                </c:pt>
                <c:pt idx="1064">
                  <c:v>-369401192.65155315</c:v>
                </c:pt>
                <c:pt idx="1065">
                  <c:v>-374209409.47384512</c:v>
                </c:pt>
                <c:pt idx="1066">
                  <c:v>-336793375.60828853</c:v>
                </c:pt>
                <c:pt idx="1067">
                  <c:v>-266866124.84371364</c:v>
                </c:pt>
                <c:pt idx="1068">
                  <c:v>-182581028.14154866</c:v>
                </c:pt>
                <c:pt idx="1069">
                  <c:v>-105547604.91709778</c:v>
                </c:pt>
                <c:pt idx="1070">
                  <c:v>-54900813.917953312</c:v>
                </c:pt>
                <c:pt idx="1071">
                  <c:v>-42054997.326741278</c:v>
                </c:pt>
                <c:pt idx="1072">
                  <c:v>-67585299.548622534</c:v>
                </c:pt>
                <c:pt idx="1073">
                  <c:v>-121094172.95502719</c:v>
                </c:pt>
                <c:pt idx="1074">
                  <c:v>-184099482.82793573</c:v>
                </c:pt>
                <c:pt idx="1075">
                  <c:v>-235149582.4943288</c:v>
                </c:pt>
                <c:pt idx="1076">
                  <c:v>-255758158.66473305</c:v>
                </c:pt>
                <c:pt idx="1077">
                  <c:v>-235526138.48652458</c:v>
                </c:pt>
                <c:pt idx="1078">
                  <c:v>-175041531.70439214</c:v>
                </c:pt>
                <c:pt idx="1079">
                  <c:v>-85759256.00154762</c:v>
                </c:pt>
                <c:pt idx="1080">
                  <c:v>13106346.663668353</c:v>
                </c:pt>
                <c:pt idx="1081">
                  <c:v>99821928.786867365</c:v>
                </c:pt>
                <c:pt idx="1082">
                  <c:v>156067449.60898918</c:v>
                </c:pt>
                <c:pt idx="1083">
                  <c:v>171929037.41865209</c:v>
                </c:pt>
                <c:pt idx="1084">
                  <c:v>148579465.63542181</c:v>
                </c:pt>
                <c:pt idx="1085">
                  <c:v>97909346.336346567</c:v>
                </c:pt>
                <c:pt idx="1086">
                  <c:v>39210870.079147145</c:v>
                </c:pt>
                <c:pt idx="1087">
                  <c:v>-6173365.9014021456</c:v>
                </c:pt>
                <c:pt idx="1088">
                  <c:v>-20764190.142611474</c:v>
                </c:pt>
                <c:pt idx="1089">
                  <c:v>4204653.7037668526</c:v>
                </c:pt>
                <c:pt idx="1090">
                  <c:v>66335595.276027232</c:v>
                </c:pt>
                <c:pt idx="1091">
                  <c:v>152689375.62493247</c:v>
                </c:pt>
                <c:pt idx="1092">
                  <c:v>243309423.31596854</c:v>
                </c:pt>
                <c:pt idx="1093">
                  <c:v>316679353.4339537</c:v>
                </c:pt>
                <c:pt idx="1094">
                  <c:v>355612730.59310389</c:v>
                </c:pt>
                <c:pt idx="1095">
                  <c:v>351955312.85009062</c:v>
                </c:pt>
                <c:pt idx="1096">
                  <c:v>308806599.99254268</c:v>
                </c:pt>
                <c:pt idx="1097">
                  <c:v>239649811.83054304</c:v>
                </c:pt>
                <c:pt idx="1098">
                  <c:v>164629748.09033048</c:v>
                </c:pt>
                <c:pt idx="1099">
                  <c:v>105002443.41090053</c:v>
                </c:pt>
                <c:pt idx="1100">
                  <c:v>77283357.275699586</c:v>
                </c:pt>
                <c:pt idx="1101">
                  <c:v>88703723.831147522</c:v>
                </c:pt>
                <c:pt idx="1102">
                  <c:v>135224832.6066286</c:v>
                </c:pt>
                <c:pt idx="1103">
                  <c:v>202656398.81523058</c:v>
                </c:pt>
                <c:pt idx="1104">
                  <c:v>270571345.01154053</c:v>
                </c:pt>
                <c:pt idx="1105">
                  <c:v>317940108.5678041</c:v>
                </c:pt>
                <c:pt idx="1106">
                  <c:v>328934587.88889527</c:v>
                </c:pt>
                <c:pt idx="1107">
                  <c:v>297305147.21199298</c:v>
                </c:pt>
                <c:pt idx="1108">
                  <c:v>228126558.76164171</c:v>
                </c:pt>
                <c:pt idx="1109">
                  <c:v>136432423.62172547</c:v>
                </c:pt>
                <c:pt idx="1110">
                  <c:v>43113430.692149311</c:v>
                </c:pt>
                <c:pt idx="1111">
                  <c:v>-30792612.02595675</c:v>
                </c:pt>
                <c:pt idx="1112">
                  <c:v>-69848708.639062405</c:v>
                </c:pt>
                <c:pt idx="1113">
                  <c:v>-68423882.942369103</c:v>
                </c:pt>
                <c:pt idx="1114">
                  <c:v>-32199331.476550065</c:v>
                </c:pt>
                <c:pt idx="1115">
                  <c:v>23438399.492073469</c:v>
                </c:pt>
                <c:pt idx="1116">
                  <c:v>77674876.210213691</c:v>
                </c:pt>
                <c:pt idx="1117">
                  <c:v>110038954.58002748</c:v>
                </c:pt>
                <c:pt idx="1118">
                  <c:v>106079884.92393273</c:v>
                </c:pt>
                <c:pt idx="1119">
                  <c:v>61388429.422958076</c:v>
                </c:pt>
                <c:pt idx="1120">
                  <c:v>-17144431.431711331</c:v>
                </c:pt>
                <c:pt idx="1121">
                  <c:v>-113177802.8837965</c:v>
                </c:pt>
                <c:pt idx="1122">
                  <c:v>-205371627.97122446</c:v>
                </c:pt>
                <c:pt idx="1123">
                  <c:v>-273214043.67702675</c:v>
                </c:pt>
                <c:pt idx="1124">
                  <c:v>-302622839.64759421</c:v>
                </c:pt>
                <c:pt idx="1125">
                  <c:v>-289780636.7431699</c:v>
                </c:pt>
                <c:pt idx="1126">
                  <c:v>-242149211.78696775</c:v>
                </c:pt>
                <c:pt idx="1127">
                  <c:v>-176384269.22978178</c:v>
                </c:pt>
                <c:pt idx="1128">
                  <c:v>-113724490.51329455</c:v>
                </c:pt>
                <c:pt idx="1129">
                  <c:v>-74123383.489331931</c:v>
                </c:pt>
                <c:pt idx="1130">
                  <c:v>-70738227.735921741</c:v>
                </c:pt>
                <c:pt idx="1131">
                  <c:v>-106292159.80464709</c:v>
                </c:pt>
                <c:pt idx="1132">
                  <c:v>-172310190.44065613</c:v>
                </c:pt>
                <c:pt idx="1133">
                  <c:v>-251439417.59573463</c:v>
                </c:pt>
                <c:pt idx="1134">
                  <c:v>-322215335.243541</c:v>
                </c:pt>
                <c:pt idx="1135">
                  <c:v>-364963287.33792657</c:v>
                </c:pt>
                <c:pt idx="1136">
                  <c:v>-367211851.34204119</c:v>
                </c:pt>
                <c:pt idx="1137">
                  <c:v>-327129147.55856144</c:v>
                </c:pt>
                <c:pt idx="1138">
                  <c:v>-254036843.40272641</c:v>
                </c:pt>
                <c:pt idx="1139">
                  <c:v>-165860387.50041667</c:v>
                </c:pt>
                <c:pt idx="1140">
                  <c:v>-84216685.919021055</c:v>
                </c:pt>
                <c:pt idx="1141">
                  <c:v>-28490237.865722537</c:v>
                </c:pt>
                <c:pt idx="1142">
                  <c:v>-10526947.637882471</c:v>
                </c:pt>
                <c:pt idx="1143">
                  <c:v>-31404903.028950214</c:v>
                </c:pt>
                <c:pt idx="1144">
                  <c:v>-81170097.539153814</c:v>
                </c:pt>
                <c:pt idx="1145">
                  <c:v>-141609518.48145545</c:v>
                </c:pt>
                <c:pt idx="1146">
                  <c:v>-191298549.85721275</c:v>
                </c:pt>
                <c:pt idx="1147">
                  <c:v>-211534050.70608693</c:v>
                </c:pt>
                <c:pt idx="1148">
                  <c:v>-191520839.1312412</c:v>
                </c:pt>
                <c:pt idx="1149">
                  <c:v>-131384651.81276423</c:v>
                </c:pt>
                <c:pt idx="1150">
                  <c:v>-42182478.578086413</c:v>
                </c:pt>
                <c:pt idx="1151">
                  <c:v>57092945.679966785</c:v>
                </c:pt>
                <c:pt idx="1152">
                  <c:v>144690938.5386509</c:v>
                </c:pt>
                <c:pt idx="1153">
                  <c:v>202039153.8493751</c:v>
                </c:pt>
                <c:pt idx="1154">
                  <c:v>218805922.51859701</c:v>
                </c:pt>
                <c:pt idx="1155">
                  <c:v>195696602.82099122</c:v>
                </c:pt>
                <c:pt idx="1156">
                  <c:v>144215163.89883783</c:v>
                </c:pt>
                <c:pt idx="1157">
                  <c:v>83456951.386316925</c:v>
                </c:pt>
                <c:pt idx="1158">
                  <c:v>34815166.565167859</c:v>
                </c:pt>
                <c:pt idx="1159">
                  <c:v>16057423.440690547</c:v>
                </c:pt>
                <c:pt idx="1160">
                  <c:v>36401994.939543903</c:v>
                </c:pt>
                <c:pt idx="1161">
                  <c:v>93948367.463412553</c:v>
                </c:pt>
                <c:pt idx="1162">
                  <c:v>176169130.93577325</c:v>
                </c:pt>
                <c:pt idx="1163">
                  <c:v>263328164.21824452</c:v>
                </c:pt>
                <c:pt idx="1164">
                  <c:v>333885150.09844273</c:v>
                </c:pt>
                <c:pt idx="1165">
                  <c:v>370400070.67620969</c:v>
                </c:pt>
                <c:pt idx="1166">
                  <c:v>364313779.7458027</c:v>
                </c:pt>
                <c:pt idx="1167">
                  <c:v>318289859.2086159</c:v>
                </c:pt>
                <c:pt idx="1168">
                  <c:v>245473718.9201673</c:v>
                </c:pt>
                <c:pt idx="1169">
                  <c:v>165872798.78775927</c:v>
                </c:pt>
                <c:pt idx="1170">
                  <c:v>100853557.96651897</c:v>
                </c:pt>
                <c:pt idx="1171">
                  <c:v>67268891.610247046</c:v>
                </c:pt>
                <c:pt idx="1172">
                  <c:v>72831233.772081822</c:v>
                </c:pt>
                <c:pt idx="1173">
                  <c:v>114003935.22807437</c:v>
                </c:pt>
                <c:pt idx="1174">
                  <c:v>176990801.25837547</c:v>
                </c:pt>
                <c:pt idx="1175">
                  <c:v>241551470.1021623</c:v>
                </c:pt>
                <c:pt idx="1176">
                  <c:v>286593012.99197435</c:v>
                </c:pt>
                <c:pt idx="1177">
                  <c:v>295999543.436279</c:v>
                </c:pt>
                <c:pt idx="1178">
                  <c:v>263096128.02982944</c:v>
                </c:pt>
                <c:pt idx="1179">
                  <c:v>192518908.74301922</c:v>
                </c:pt>
                <c:pt idx="1180">
                  <c:v>98976761.312443659</c:v>
                </c:pt>
                <c:pt idx="1181">
                  <c:v>3244796.4986457974</c:v>
                </c:pt>
                <c:pt idx="1182">
                  <c:v>-73508608.084448308</c:v>
                </c:pt>
                <c:pt idx="1183">
                  <c:v>-115501201.15899944</c:v>
                </c:pt>
                <c:pt idx="1184">
                  <c:v>-116633373.20902979</c:v>
                </c:pt>
                <c:pt idx="1185">
                  <c:v>-82120378.918747962</c:v>
                </c:pt>
                <c:pt idx="1186">
                  <c:v>-27011692.444253415</c:v>
                </c:pt>
                <c:pt idx="1187">
                  <c:v>27994857.2988436</c:v>
                </c:pt>
                <c:pt idx="1188">
                  <c:v>62292432.238383695</c:v>
                </c:pt>
                <c:pt idx="1189">
                  <c:v>61078977.831023008</c:v>
                </c:pt>
                <c:pt idx="1190">
                  <c:v>19473461.918152064</c:v>
                </c:pt>
                <c:pt idx="1191">
                  <c:v>-56098015.136150911</c:v>
                </c:pt>
                <c:pt idx="1192">
                  <c:v>-149627862.05374724</c:v>
                </c:pt>
                <c:pt idx="1193">
                  <c:v>-239890090.02392644</c:v>
                </c:pt>
                <c:pt idx="1194">
                  <c:v>-306241091.51241708</c:v>
                </c:pt>
                <c:pt idx="1195">
                  <c:v>-334262873.19262952</c:v>
                </c:pt>
                <c:pt idx="1196">
                  <c:v>-319696823.73402566</c:v>
                </c:pt>
                <c:pt idx="1197">
                  <c:v>-269586273.12525392</c:v>
                </c:pt>
                <c:pt idx="1198">
                  <c:v>-200313815.0503428</c:v>
                </c:pt>
                <c:pt idx="1199">
                  <c:v>-133073452.41701514</c:v>
                </c:pt>
                <c:pt idx="1200">
                  <c:v>-88023165.609441817</c:v>
                </c:pt>
                <c:pt idx="1201">
                  <c:v>-78726430.050274909</c:v>
                </c:pt>
                <c:pt idx="1202">
                  <c:v>-108411698.84181832</c:v>
                </c:pt>
                <c:pt idx="1203">
                  <c:v>-169078787.90179843</c:v>
                </c:pt>
                <c:pt idx="1204">
                  <c:v>-243698005.47958112</c:v>
                </c:pt>
                <c:pt idx="1205">
                  <c:v>-310897151.47360754</c:v>
                </c:pt>
                <c:pt idx="1206">
                  <c:v>-350847170.4285804</c:v>
                </c:pt>
                <c:pt idx="1207">
                  <c:v>-350727508.73469532</c:v>
                </c:pt>
                <c:pt idx="1208">
                  <c:v>-308267797.16008627</c:v>
                </c:pt>
                <c:pt idx="1209">
                  <c:v>-232391566.20050031</c:v>
                </c:pt>
                <c:pt idx="1210">
                  <c:v>-140784775.17761841</c:v>
                </c:pt>
                <c:pt idx="1211">
                  <c:v>-55057756.160889164</c:v>
                </c:pt>
                <c:pt idx="1212">
                  <c:v>5168907.9052851498</c:v>
                </c:pt>
                <c:pt idx="1213">
                  <c:v>27628100.065171018</c:v>
                </c:pt>
                <c:pt idx="1214">
                  <c:v>10744429.156816587</c:v>
                </c:pt>
                <c:pt idx="1215">
                  <c:v>-35970879.572796047</c:v>
                </c:pt>
                <c:pt idx="1216">
                  <c:v>-94576759.554291904</c:v>
                </c:pt>
                <c:pt idx="1217">
                  <c:v>-143679639.53674984</c:v>
                </c:pt>
                <c:pt idx="1218">
                  <c:v>-164361935.16278324</c:v>
                </c:pt>
                <c:pt idx="1219">
                  <c:v>-145430654.2987892</c:v>
                </c:pt>
                <c:pt idx="1220">
                  <c:v>-86542072.832549199</c:v>
                </c:pt>
                <c:pt idx="1221">
                  <c:v>1657367.016416043</c:v>
                </c:pt>
                <c:pt idx="1222">
                  <c:v>100413078.04596362</c:v>
                </c:pt>
                <c:pt idx="1223">
                  <c:v>187974935.90650761</c:v>
                </c:pt>
                <c:pt idx="1224">
                  <c:v>245534598.49774224</c:v>
                </c:pt>
                <c:pt idx="1225">
                  <c:v>262354812.85822606</c:v>
                </c:pt>
                <c:pt idx="1226">
                  <c:v>238680225.45222074</c:v>
                </c:pt>
                <c:pt idx="1227">
                  <c:v>185629412.25678554</c:v>
                </c:pt>
                <c:pt idx="1228">
                  <c:v>122098166.23087695</c:v>
                </c:pt>
                <c:pt idx="1229">
                  <c:v>69526136.041578501</c:v>
                </c:pt>
                <c:pt idx="1230">
                  <c:v>45966589.103532404</c:v>
                </c:pt>
                <c:pt idx="1231">
                  <c:v>61090728.929087937</c:v>
                </c:pt>
                <c:pt idx="1232">
                  <c:v>113500915.09283231</c:v>
                </c:pt>
                <c:pt idx="1233">
                  <c:v>191092026.1343236</c:v>
                </c:pt>
                <c:pt idx="1234">
                  <c:v>274361762.62022996</c:v>
                </c:pt>
                <c:pt idx="1235">
                  <c:v>341759529.29973406</c:v>
                </c:pt>
                <c:pt idx="1236">
                  <c:v>375602776.88559973</c:v>
                </c:pt>
                <c:pt idx="1237">
                  <c:v>366933566.30517745</c:v>
                </c:pt>
                <c:pt idx="1238">
                  <c:v>317979582.84508824</c:v>
                </c:pt>
                <c:pt idx="1239">
                  <c:v>241542705.36213666</c:v>
                </c:pt>
                <c:pt idx="1240">
                  <c:v>157483297.9735395</c:v>
                </c:pt>
                <c:pt idx="1241">
                  <c:v>87267198.338484287</c:v>
                </c:pt>
                <c:pt idx="1242">
                  <c:v>48075210.679100156</c:v>
                </c:pt>
                <c:pt idx="1243">
                  <c:v>48095213.594435036</c:v>
                </c:pt>
                <c:pt idx="1244">
                  <c:v>84291672.894464314</c:v>
                </c:pt>
                <c:pt idx="1245">
                  <c:v>143265889.9130432</c:v>
                </c:pt>
                <c:pt idx="1246">
                  <c:v>204970156.63201427</c:v>
                </c:pt>
                <c:pt idx="1247">
                  <c:v>248253972.98171455</c:v>
                </c:pt>
                <c:pt idx="1248">
                  <c:v>256716533.29442316</c:v>
                </c:pt>
                <c:pt idx="1249">
                  <c:v>223255422.85854626</c:v>
                </c:pt>
                <c:pt idx="1250">
                  <c:v>152060060.0232234</c:v>
                </c:pt>
                <c:pt idx="1251">
                  <c:v>57501240.573104113</c:v>
                </c:pt>
                <c:pt idx="1252">
                  <c:v>-39778126.652651936</c:v>
                </c:pt>
                <c:pt idx="1253">
                  <c:v>-118496185.62269849</c:v>
                </c:pt>
                <c:pt idx="1254">
                  <c:v>-162540132.6737586</c:v>
                </c:pt>
                <c:pt idx="1255">
                  <c:v>-165351900.36992866</c:v>
                </c:pt>
                <c:pt idx="1256">
                  <c:v>-131685598.66422187</c:v>
                </c:pt>
                <c:pt idx="1257">
                  <c:v>-76253704.266974226</c:v>
                </c:pt>
                <c:pt idx="1258">
                  <c:v>-19634758.849472255</c:v>
                </c:pt>
                <c:pt idx="1259">
                  <c:v>17431427.223727405</c:v>
                </c:pt>
                <c:pt idx="1260">
                  <c:v>19791549.3821529</c:v>
                </c:pt>
                <c:pt idx="1261">
                  <c:v>-17911764.634663284</c:v>
                </c:pt>
                <c:pt idx="1262">
                  <c:v>-89727054.433327407</c:v>
                </c:pt>
                <c:pt idx="1263">
                  <c:v>-179994115.03557914</c:v>
                </c:pt>
                <c:pt idx="1264">
                  <c:v>-267617266.02286553</c:v>
                </c:pt>
                <c:pt idx="1265">
                  <c:v>-331836694.37742198</c:v>
                </c:pt>
                <c:pt idx="1266">
                  <c:v>-357910682.78756225</c:v>
                </c:pt>
                <c:pt idx="1267">
                  <c:v>-341146019.4745838</c:v>
                </c:pt>
                <c:pt idx="1268">
                  <c:v>-288168200.6828571</c:v>
                </c:pt>
                <c:pt idx="1269">
                  <c:v>-215082220.52945349</c:v>
                </c:pt>
                <c:pt idx="1270">
                  <c:v>-143029976.4024936</c:v>
                </c:pt>
                <c:pt idx="1271">
                  <c:v>-92366363.795105487</c:v>
                </c:pt>
                <c:pt idx="1272">
                  <c:v>-77056039.225480169</c:v>
                </c:pt>
                <c:pt idx="1273">
                  <c:v>-100832098.52628165</c:v>
                </c:pt>
                <c:pt idx="1274">
                  <c:v>-156173255.17214119</c:v>
                </c:pt>
                <c:pt idx="1275">
                  <c:v>-226380819.61772335</c:v>
                </c:pt>
                <c:pt idx="1276">
                  <c:v>-290184123.38466692</c:v>
                </c:pt>
                <c:pt idx="1277">
                  <c:v>-327607530.54238319</c:v>
                </c:pt>
                <c:pt idx="1278">
                  <c:v>-325485137.04434472</c:v>
                </c:pt>
                <c:pt idx="1279">
                  <c:v>-281106131.78931248</c:v>
                </c:pt>
                <c:pt idx="1280">
                  <c:v>-202987936.83370832</c:v>
                </c:pt>
                <c:pt idx="1281">
                  <c:v>-108564239.33544326</c:v>
                </c:pt>
                <c:pt idx="1282">
                  <c:v>-19423581.068484142</c:v>
                </c:pt>
                <c:pt idx="1283">
                  <c:v>44592117.617239207</c:v>
                </c:pt>
                <c:pt idx="1284">
                  <c:v>70806162.464013726</c:v>
                </c:pt>
                <c:pt idx="1285">
                  <c:v>57152719.318668701</c:v>
                </c:pt>
                <c:pt idx="1286">
                  <c:v>12702075.441296414</c:v>
                </c:pt>
                <c:pt idx="1287">
                  <c:v>-44878589.958291054</c:v>
                </c:pt>
                <c:pt idx="1288">
                  <c:v>-94230122.350640446</c:v>
                </c:pt>
                <c:pt idx="1289">
                  <c:v>-116222484.35824674</c:v>
                </c:pt>
                <c:pt idx="1290">
                  <c:v>-99263000.80027467</c:v>
                </c:pt>
                <c:pt idx="1291">
                  <c:v>-42531298.652386524</c:v>
                </c:pt>
                <c:pt idx="1292">
                  <c:v>43749237.711840264</c:v>
                </c:pt>
                <c:pt idx="1293">
                  <c:v>141078544.19250959</c:v>
                </c:pt>
                <c:pt idx="1294">
                  <c:v>227724758.57424206</c:v>
                </c:pt>
                <c:pt idx="1295">
                  <c:v>284659640.66953099</c:v>
                </c:pt>
                <c:pt idx="1296">
                  <c:v>300752303.24207741</c:v>
                </c:pt>
                <c:pt idx="1297">
                  <c:v>275793016.43156838</c:v>
                </c:pt>
                <c:pt idx="1298">
                  <c:v>220515682.8136636</c:v>
                </c:pt>
                <c:pt idx="1299">
                  <c:v>153613095.22537005</c:v>
                </c:pt>
                <c:pt idx="1300">
                  <c:v>96566221.526814669</c:v>
                </c:pt>
                <c:pt idx="1301">
                  <c:v>67710001.257419467</c:v>
                </c:pt>
                <c:pt idx="1302">
                  <c:v>77168113.380132347</c:v>
                </c:pt>
                <c:pt idx="1303">
                  <c:v>124050127.3359305</c:v>
                </c:pt>
                <c:pt idx="1304">
                  <c:v>196682133.26101053</c:v>
                </c:pt>
                <c:pt idx="1305">
                  <c:v>275807534.22352576</c:v>
                </c:pt>
                <c:pt idx="1306">
                  <c:v>339877685.17154562</c:v>
                </c:pt>
                <c:pt idx="1307">
                  <c:v>370977201.34140372</c:v>
                </c:pt>
                <c:pt idx="1308">
                  <c:v>359754153.27851558</c:v>
                </c:pt>
                <c:pt idx="1309">
                  <c:v>307999043.16656858</c:v>
                </c:pt>
                <c:pt idx="1310">
                  <c:v>228163141.20295352</c:v>
                </c:pt>
                <c:pt idx="1311">
                  <c:v>139948576.58617157</c:v>
                </c:pt>
                <c:pt idx="1312">
                  <c:v>64907978.204823911</c:v>
                </c:pt>
                <c:pt idx="1313">
                  <c:v>20538914.527598411</c:v>
                </c:pt>
                <c:pt idx="1314">
                  <c:v>15497309.568446398</c:v>
                </c:pt>
                <c:pt idx="1315">
                  <c:v>47246199.451277405</c:v>
                </c:pt>
                <c:pt idx="1316">
                  <c:v>102786308.23271129</c:v>
                </c:pt>
                <c:pt idx="1317">
                  <c:v>162267219.32767996</c:v>
                </c:pt>
                <c:pt idx="1318">
                  <c:v>204485566.83927482</c:v>
                </c:pt>
                <c:pt idx="1319">
                  <c:v>212757611.53869134</c:v>
                </c:pt>
                <c:pt idx="1320">
                  <c:v>179550570.3434211</c:v>
                </c:pt>
                <c:pt idx="1321">
                  <c:v>108598465.80698362</c:v>
                </c:pt>
                <c:pt idx="1322">
                  <c:v>13920149.658902863</c:v>
                </c:pt>
                <c:pt idx="1323">
                  <c:v>-83990776.615659565</c:v>
                </c:pt>
                <c:pt idx="1324">
                  <c:v>-163756538.2821942</c:v>
                </c:pt>
                <c:pt idx="1325">
                  <c:v>-208948920.37261969</c:v>
                </c:pt>
                <c:pt idx="1326">
                  <c:v>-212561935.06846848</c:v>
                </c:pt>
                <c:pt idx="1327">
                  <c:v>-178893569.12377807</c:v>
                </c:pt>
                <c:pt idx="1328">
                  <c:v>-122319401.71090394</c:v>
                </c:pt>
                <c:pt idx="1329">
                  <c:v>-63295786.77697584</c:v>
                </c:pt>
                <c:pt idx="1330">
                  <c:v>-22692309.481337234</c:v>
                </c:pt>
                <c:pt idx="1331">
                  <c:v>-16012755.915102094</c:v>
                </c:pt>
                <c:pt idx="1332">
                  <c:v>-49094482.34528397</c:v>
                </c:pt>
                <c:pt idx="1333">
                  <c:v>-116469405.14461945</c:v>
                </c:pt>
                <c:pt idx="1334">
                  <c:v>-202837711.63694018</c:v>
                </c:pt>
                <c:pt idx="1335">
                  <c:v>-287249190.52776331</c:v>
                </c:pt>
                <c:pt idx="1336">
                  <c:v>-348842302.89265758</c:v>
                </c:pt>
                <c:pt idx="1337">
                  <c:v>-372562617.45265651</c:v>
                </c:pt>
                <c:pt idx="1338">
                  <c:v>-353287878.51337314</c:v>
                </c:pt>
                <c:pt idx="1339">
                  <c:v>-297225209.14420682</c:v>
                </c:pt>
                <c:pt idx="1340">
                  <c:v>-220196236.79222369</c:v>
                </c:pt>
                <c:pt idx="1341">
                  <c:v>-143281892.76864547</c:v>
                </c:pt>
                <c:pt idx="1342">
                  <c:v>-87024842.20194231</c:v>
                </c:pt>
                <c:pt idx="1343">
                  <c:v>-65784199.564171284</c:v>
                </c:pt>
                <c:pt idx="1344">
                  <c:v>-83795262.318477899</c:v>
                </c:pt>
                <c:pt idx="1345">
                  <c:v>-134017982.99607708</c:v>
                </c:pt>
                <c:pt idx="1346">
                  <c:v>-200090803.50690913</c:v>
                </c:pt>
                <c:pt idx="1347">
                  <c:v>-260852290.30961674</c:v>
                </c:pt>
                <c:pt idx="1348">
                  <c:v>-296186685.14982986</c:v>
                </c:pt>
                <c:pt idx="1349">
                  <c:v>-292585303.06447148</c:v>
                </c:pt>
                <c:pt idx="1350">
                  <c:v>-246893838.60569897</c:v>
                </c:pt>
                <c:pt idx="1351">
                  <c:v>-167214593.00034863</c:v>
                </c:pt>
                <c:pt idx="1352">
                  <c:v>-70715169.253459245</c:v>
                </c:pt>
                <c:pt idx="1353">
                  <c:v>21053942.341613755</c:v>
                </c:pt>
                <c:pt idx="1354">
                  <c:v>88045288.316323847</c:v>
                </c:pt>
                <c:pt idx="1355">
                  <c:v>117185268.9727927</c:v>
                </c:pt>
                <c:pt idx="1356">
                  <c:v>105925423.60761859</c:v>
                </c:pt>
                <c:pt idx="1357">
                  <c:v>62897751.253444612</c:v>
                </c:pt>
                <c:pt idx="1358">
                  <c:v>5494197.57248744</c:v>
                </c:pt>
                <c:pt idx="1359">
                  <c:v>-44963526.915500946</c:v>
                </c:pt>
                <c:pt idx="1360">
                  <c:v>-69134834.194710821</c:v>
                </c:pt>
                <c:pt idx="1361">
                  <c:v>-55025634.637225077</c:v>
                </c:pt>
                <c:pt idx="1362">
                  <c:v>-1332036.0465645045</c:v>
                </c:pt>
                <c:pt idx="1363">
                  <c:v>82157714.923599884</c:v>
                </c:pt>
                <c:pt idx="1364">
                  <c:v>177213967.35975212</c:v>
                </c:pt>
                <c:pt idx="1365">
                  <c:v>262140320.76882964</c:v>
                </c:pt>
                <c:pt idx="1366">
                  <c:v>317704216.18075836</c:v>
                </c:pt>
                <c:pt idx="1367">
                  <c:v>332392523.05499017</c:v>
                </c:pt>
                <c:pt idx="1368">
                  <c:v>305546823.55042857</c:v>
                </c:pt>
                <c:pt idx="1369">
                  <c:v>247516275.02129203</c:v>
                </c:pt>
                <c:pt idx="1370">
                  <c:v>176786240.6580852</c:v>
                </c:pt>
                <c:pt idx="1371">
                  <c:v>114872685.43760103</c:v>
                </c:pt>
                <c:pt idx="1372">
                  <c:v>80386845.772593617</c:v>
                </c:pt>
                <c:pt idx="1373">
                  <c:v>83902871.070700198</c:v>
                </c:pt>
                <c:pt idx="1374">
                  <c:v>125040238.87362421</c:v>
                </c:pt>
                <c:pt idx="1375">
                  <c:v>192563521.78177869</c:v>
                </c:pt>
                <c:pt idx="1376">
                  <c:v>267472105.47428024</c:v>
                </c:pt>
                <c:pt idx="1377">
                  <c:v>328230014.65034968</c:v>
                </c:pt>
                <c:pt idx="1378">
                  <c:v>356697316.54644173</c:v>
                </c:pt>
                <c:pt idx="1379">
                  <c:v>343131562.6776433</c:v>
                </c:pt>
                <c:pt idx="1380">
                  <c:v>288883487.39379865</c:v>
                </c:pt>
                <c:pt idx="1381">
                  <c:v>206045358.99375179</c:v>
                </c:pt>
                <c:pt idx="1382">
                  <c:v>114148540.88856414</c:v>
                </c:pt>
                <c:pt idx="1383">
                  <c:v>34818424.619648576</c:v>
                </c:pt>
                <c:pt idx="1384">
                  <c:v>-14143293.809284523</c:v>
                </c:pt>
                <c:pt idx="1385">
                  <c:v>-23621537.296380743</c:v>
                </c:pt>
                <c:pt idx="1386">
                  <c:v>4341330.4230636209</c:v>
                </c:pt>
                <c:pt idx="1387">
                  <c:v>57146097.764460325</c:v>
                </c:pt>
                <c:pt idx="1388">
                  <c:v>115143191.63576153</c:v>
                </c:pt>
                <c:pt idx="1389">
                  <c:v>157080231.08298126</c:v>
                </c:pt>
                <c:pt idx="1390">
                  <c:v>165991902.77579683</c:v>
                </c:pt>
                <c:pt idx="1391">
                  <c:v>133911736.95060453</c:v>
                </c:pt>
                <c:pt idx="1392">
                  <c:v>64109397.925014392</c:v>
                </c:pt>
                <c:pt idx="1393">
                  <c:v>-29762277.962448083</c:v>
                </c:pt>
                <c:pt idx="1394">
                  <c:v>-127376271.08600724</c:v>
                </c:pt>
                <c:pt idx="1395">
                  <c:v>-207276597.24197507</c:v>
                </c:pt>
                <c:pt idx="1396">
                  <c:v>-252734887.88348129</c:v>
                </c:pt>
                <c:pt idx="1397">
                  <c:v>-256307814.30026394</c:v>
                </c:pt>
                <c:pt idx="1398">
                  <c:v>-221842170.11073452</c:v>
                </c:pt>
                <c:pt idx="1399">
                  <c:v>-163376452.87101072</c:v>
                </c:pt>
                <c:pt idx="1400">
                  <c:v>-101241409.31977156</c:v>
                </c:pt>
                <c:pt idx="1401">
                  <c:v>-56432434.68047294</c:v>
                </c:pt>
                <c:pt idx="1402">
                  <c:v>-44802033.613560855</c:v>
                </c:pt>
                <c:pt idx="1403">
                  <c:v>-72670019.690554619</c:v>
                </c:pt>
                <c:pt idx="1404">
                  <c:v>-135059144.97626382</c:v>
                </c:pt>
                <c:pt idx="1405">
                  <c:v>-217041679.87722808</c:v>
                </c:pt>
                <c:pt idx="1406">
                  <c:v>-297826744.42545235</c:v>
                </c:pt>
                <c:pt idx="1407">
                  <c:v>-356464297.4114058</c:v>
                </c:pt>
                <c:pt idx="1408">
                  <c:v>-377596983.59317505</c:v>
                </c:pt>
                <c:pt idx="1409">
                  <c:v>-355677841.43898004</c:v>
                </c:pt>
                <c:pt idx="1410">
                  <c:v>-296493814.93171155</c:v>
                </c:pt>
                <c:pt idx="1411">
                  <c:v>-215576035.30027527</c:v>
                </c:pt>
                <c:pt idx="1412">
                  <c:v>-133934119.017942</c:v>
                </c:pt>
                <c:pt idx="1413">
                  <c:v>-72287741.334821507</c:v>
                </c:pt>
                <c:pt idx="1414">
                  <c:v>-45382044.738096923</c:v>
                </c:pt>
                <c:pt idx="1415">
                  <c:v>-57950348.236254796</c:v>
                </c:pt>
                <c:pt idx="1416">
                  <c:v>-103434488.5563353</c:v>
                </c:pt>
                <c:pt idx="1417">
                  <c:v>-165814586.42687252</c:v>
                </c:pt>
                <c:pt idx="1418">
                  <c:v>-224044731.56328169</c:v>
                </c:pt>
                <c:pt idx="1419">
                  <c:v>-257874275.20382446</c:v>
                </c:pt>
                <c:pt idx="1420">
                  <c:v>-253453271.50807142</c:v>
                </c:pt>
                <c:pt idx="1421">
                  <c:v>-207179956.36399829</c:v>
                </c:pt>
                <c:pt idx="1422">
                  <c:v>-126731670.48066822</c:v>
                </c:pt>
                <c:pt idx="1423">
                  <c:v>-28995328.125673763</c:v>
                </c:pt>
                <c:pt idx="1424">
                  <c:v>64533681.522826239</c:v>
                </c:pt>
                <c:pt idx="1425">
                  <c:v>133618961.26048945</c:v>
                </c:pt>
                <c:pt idx="1426">
                  <c:v>164803428.54627237</c:v>
                </c:pt>
                <c:pt idx="1427">
                  <c:v>155064473.1195693</c:v>
                </c:pt>
                <c:pt idx="1428">
                  <c:v>112598959.37229498</c:v>
                </c:pt>
                <c:pt idx="1429">
                  <c:v>54522540.413947001</c:v>
                </c:pt>
                <c:pt idx="1430">
                  <c:v>2116488.5317241251</c:v>
                </c:pt>
                <c:pt idx="1431">
                  <c:v>-25070186.120419353</c:v>
                </c:pt>
                <c:pt idx="1432">
                  <c:v>-14640704.669078633</c:v>
                </c:pt>
                <c:pt idx="1433">
                  <c:v>35198582.282674983</c:v>
                </c:pt>
                <c:pt idx="1434">
                  <c:v>115105904.3211689</c:v>
                </c:pt>
                <c:pt idx="1435">
                  <c:v>207137124.09407443</c:v>
                </c:pt>
                <c:pt idx="1436">
                  <c:v>289647703.86033642</c:v>
                </c:pt>
                <c:pt idx="1437">
                  <c:v>343215546.62795764</c:v>
                </c:pt>
                <c:pt idx="1438">
                  <c:v>355955848.53612864</c:v>
                </c:pt>
                <c:pt idx="1439">
                  <c:v>326766303.09859574</c:v>
                </c:pt>
                <c:pt idx="1440">
                  <c:v>265610239.70081621</c:v>
                </c:pt>
                <c:pt idx="1441">
                  <c:v>190759984.61662716</c:v>
                </c:pt>
                <c:pt idx="1442">
                  <c:v>123758812.4450973</c:v>
                </c:pt>
                <c:pt idx="1443">
                  <c:v>83487339.936996162</c:v>
                </c:pt>
                <c:pt idx="1444">
                  <c:v>80966509.046398759</c:v>
                </c:pt>
                <c:pt idx="1445">
                  <c:v>116326666.85482681</c:v>
                </c:pt>
                <c:pt idx="1446">
                  <c:v>178776414.40439025</c:v>
                </c:pt>
                <c:pt idx="1447">
                  <c:v>249579753.52489096</c:v>
                </c:pt>
                <c:pt idx="1448">
                  <c:v>307222572.13136339</c:v>
                </c:pt>
                <c:pt idx="1449">
                  <c:v>333347281.07296431</c:v>
                </c:pt>
                <c:pt idx="1450">
                  <c:v>317823096.61141074</c:v>
                </c:pt>
                <c:pt idx="1451">
                  <c:v>261557177.05898851</c:v>
                </c:pt>
                <c:pt idx="1452">
                  <c:v>176273185.24572441</c:v>
                </c:pt>
                <c:pt idx="1453">
                  <c:v>81317950.257117167</c:v>
                </c:pt>
                <c:pt idx="1454">
                  <c:v>-1625683.0443486422</c:v>
                </c:pt>
                <c:pt idx="1455">
                  <c:v>-54465835.381420404</c:v>
                </c:pt>
                <c:pt idx="1456">
                  <c:v>-67638456.581934467</c:v>
                </c:pt>
                <c:pt idx="1457">
                  <c:v>-42696481.446258195</c:v>
                </c:pt>
                <c:pt idx="1458">
                  <c:v>8160541.0306141712</c:v>
                </c:pt>
                <c:pt idx="1459">
                  <c:v>65486605.317722201</c:v>
                </c:pt>
                <c:pt idx="1460">
                  <c:v>107983584.21751922</c:v>
                </c:pt>
                <c:pt idx="1461">
                  <c:v>118405610.51765621</c:v>
                </c:pt>
                <c:pt idx="1462">
                  <c:v>88349077.957624435</c:v>
                </c:pt>
                <c:pt idx="1463">
                  <c:v>20610350.45574677</c:v>
                </c:pt>
                <c:pt idx="1464">
                  <c:v>-71537711.079515129</c:v>
                </c:pt>
                <c:pt idx="1465">
                  <c:v>-167951789.46975645</c:v>
                </c:pt>
                <c:pt idx="1466">
                  <c:v>-247115226.31278625</c:v>
                </c:pt>
                <c:pt idx="1467">
                  <c:v>-292014553.90578657</c:v>
                </c:pt>
                <c:pt idx="1468">
                  <c:v>-294779411.36511672</c:v>
                </c:pt>
                <c:pt idx="1469">
                  <c:v>-258809935.30404383</c:v>
                </c:pt>
                <c:pt idx="1470">
                  <c:v>-197806783.64272442</c:v>
                </c:pt>
                <c:pt idx="1471">
                  <c:v>-131970881.48809476</c:v>
                </c:pt>
                <c:pt idx="1472">
                  <c:v>-82418441.265830353</c:v>
                </c:pt>
                <c:pt idx="1473">
                  <c:v>-65347683.812351674</c:v>
                </c:pt>
                <c:pt idx="1474">
                  <c:v>-87561954.666593581</c:v>
                </c:pt>
                <c:pt idx="1475">
                  <c:v>-144580813.113841</c:v>
                </c:pt>
                <c:pt idx="1476">
                  <c:v>-221858799.2591103</c:v>
                </c:pt>
                <c:pt idx="1477">
                  <c:v>-298776762.30364472</c:v>
                </c:pt>
                <c:pt idx="1478">
                  <c:v>-354307986.39140648</c:v>
                </c:pt>
                <c:pt idx="1479">
                  <c:v>-372800650.55243802</c:v>
                </c:pt>
                <c:pt idx="1480">
                  <c:v>-348286125.4284426</c:v>
                </c:pt>
                <c:pt idx="1481">
                  <c:v>-286128053.05203581</c:v>
                </c:pt>
                <c:pt idx="1482">
                  <c:v>-201558557.14267153</c:v>
                </c:pt>
                <c:pt idx="1483">
                  <c:v>-115504113.4172049</c:v>
                </c:pt>
                <c:pt idx="1484">
                  <c:v>-48849073.674001798</c:v>
                </c:pt>
                <c:pt idx="1485">
                  <c:v>-16714538.976726472</c:v>
                </c:pt>
                <c:pt idx="1486">
                  <c:v>-24326023.965064958</c:v>
                </c:pt>
                <c:pt idx="1487">
                  <c:v>-65606316.316319227</c:v>
                </c:pt>
                <c:pt idx="1488">
                  <c:v>-124880323.30849524</c:v>
                </c:pt>
                <c:pt idx="1489">
                  <c:v>-181222697.61248523</c:v>
                </c:pt>
                <c:pt idx="1490">
                  <c:v>-214252095.8719697</c:v>
                </c:pt>
                <c:pt idx="1491">
                  <c:v>-209777996.09179544</c:v>
                </c:pt>
                <c:pt idx="1492">
                  <c:v>-163746536.29875976</c:v>
                </c:pt>
                <c:pt idx="1493">
                  <c:v>-83399687.682155803</c:v>
                </c:pt>
                <c:pt idx="1494">
                  <c:v>14671445.052957587</c:v>
                </c:pt>
                <c:pt idx="1495">
                  <c:v>109044120.57397048</c:v>
                </c:pt>
                <c:pt idx="1496">
                  <c:v>179310069.83780608</c:v>
                </c:pt>
                <c:pt idx="1497">
                  <c:v>211642590.75321615</c:v>
                </c:pt>
                <c:pt idx="1498">
                  <c:v>202553746.94667622</c:v>
                </c:pt>
                <c:pt idx="1499">
                  <c:v>159808610.19275972</c:v>
                </c:pt>
                <c:pt idx="1500">
                  <c:v>100245454.62878659</c:v>
                </c:pt>
                <c:pt idx="1501">
                  <c:v>45101840.876600593</c:v>
                </c:pt>
                <c:pt idx="1502">
                  <c:v>14132537.920106888</c:v>
                </c:pt>
                <c:pt idx="1503">
                  <c:v>20137528.328675777</c:v>
                </c:pt>
                <c:pt idx="1504">
                  <c:v>65405527.46908994</c:v>
                </c:pt>
                <c:pt idx="1505">
                  <c:v>141051550.41477621</c:v>
                </c:pt>
                <c:pt idx="1506">
                  <c:v>229431008.23562256</c:v>
                </c:pt>
                <c:pt idx="1507">
                  <c:v>308966568.15804505</c:v>
                </c:pt>
                <c:pt idx="1508">
                  <c:v>360060336.19892484</c:v>
                </c:pt>
                <c:pt idx="1509">
                  <c:v>370465365.26740324</c:v>
                </c:pt>
                <c:pt idx="1510">
                  <c:v>338639176.47172391</c:v>
                </c:pt>
                <c:pt idx="1511">
                  <c:v>274157009.94082177</c:v>
                </c:pt>
                <c:pt idx="1512">
                  <c:v>195071229.62432572</c:v>
                </c:pt>
                <c:pt idx="1513">
                  <c:v>122943253.67227943</c:v>
                </c:pt>
                <c:pt idx="1514">
                  <c:v>76914535.023732901</c:v>
                </c:pt>
                <c:pt idx="1515">
                  <c:v>68447397.440401852</c:v>
                </c:pt>
                <c:pt idx="1516">
                  <c:v>98182248.458881542</c:v>
                </c:pt>
                <c:pt idx="1517">
                  <c:v>155775531.44564247</c:v>
                </c:pt>
                <c:pt idx="1518">
                  <c:v>222762871.4329426</c:v>
                </c:pt>
                <c:pt idx="1519">
                  <c:v>277659735.3183037</c:v>
                </c:pt>
                <c:pt idx="1520">
                  <c:v>301896450.95405787</c:v>
                </c:pt>
                <c:pt idx="1521">
                  <c:v>284954902.93382406</c:v>
                </c:pt>
                <c:pt idx="1522">
                  <c:v>227293778.69599652</c:v>
                </c:pt>
                <c:pt idx="1523">
                  <c:v>140257486.77540392</c:v>
                </c:pt>
                <c:pt idx="1524">
                  <c:v>42993506.905041561</c:v>
                </c:pt>
                <c:pt idx="1525">
                  <c:v>-42774238.343737096</c:v>
                </c:pt>
                <c:pt idx="1526">
                  <c:v>-98678703.598920777</c:v>
                </c:pt>
                <c:pt idx="1527">
                  <c:v>-114718081.60047382</c:v>
                </c:pt>
                <c:pt idx="1528">
                  <c:v>-91961984.296947166</c:v>
                </c:pt>
                <c:pt idx="1529">
                  <c:v>-42211464.768966183</c:v>
                </c:pt>
                <c:pt idx="1530">
                  <c:v>15293224.404555805</c:v>
                </c:pt>
                <c:pt idx="1531">
                  <c:v>59211195.592638299</c:v>
                </c:pt>
                <c:pt idx="1532">
                  <c:v>72017016.114704594</c:v>
                </c:pt>
                <c:pt idx="1533">
                  <c:v>44866676.311868906</c:v>
                </c:pt>
                <c:pt idx="1534">
                  <c:v>-19925362.894666508</c:v>
                </c:pt>
                <c:pt idx="1535">
                  <c:v>-109479743.47131702</c:v>
                </c:pt>
                <c:pt idx="1536">
                  <c:v>-203853497.57720274</c:v>
                </c:pt>
                <c:pt idx="1537">
                  <c:v>-281486339.5866192</c:v>
                </c:pt>
                <c:pt idx="1538">
                  <c:v>-325094248.83199376</c:v>
                </c:pt>
                <c:pt idx="1539">
                  <c:v>-326389578.26021516</c:v>
                </c:pt>
                <c:pt idx="1540">
                  <c:v>-288329673.61463034</c:v>
                </c:pt>
                <c:pt idx="1541">
                  <c:v>-224275763.09082869</c:v>
                </c:pt>
                <c:pt idx="1542">
                  <c:v>-154293701.87821028</c:v>
                </c:pt>
                <c:pt idx="1543">
                  <c:v>-99614279.607381582</c:v>
                </c:pt>
                <c:pt idx="1544">
                  <c:v>-76776992.878858775</c:v>
                </c:pt>
                <c:pt idx="1545">
                  <c:v>-93068217.738103569</c:v>
                </c:pt>
                <c:pt idx="1546">
                  <c:v>-144508649.50152403</c:v>
                </c:pt>
                <c:pt idx="1547">
                  <c:v>-216943648.87501338</c:v>
                </c:pt>
                <c:pt idx="1548">
                  <c:v>-289936621.96282429</c:v>
                </c:pt>
                <c:pt idx="1549">
                  <c:v>-342394532.14780396</c:v>
                </c:pt>
                <c:pt idx="1550">
                  <c:v>-358378171.36325449</c:v>
                </c:pt>
                <c:pt idx="1551">
                  <c:v>-331498963.82805514</c:v>
                </c:pt>
                <c:pt idx="1552">
                  <c:v>-266692825.04761606</c:v>
                </c:pt>
                <c:pt idx="1553">
                  <c:v>-178883024.72676456</c:v>
                </c:pt>
                <c:pt idx="1554">
                  <c:v>-88899671.211212546</c:v>
                </c:pt>
                <c:pt idx="1555">
                  <c:v>-17777989.657623798</c:v>
                </c:pt>
                <c:pt idx="1556">
                  <c:v>18996538.971676037</c:v>
                </c:pt>
                <c:pt idx="1557">
                  <c:v>15713522.076294258</c:v>
                </c:pt>
                <c:pt idx="1558">
                  <c:v>-22028443.648289621</c:v>
                </c:pt>
                <c:pt idx="1559">
                  <c:v>-78900917.613802627</c:v>
                </c:pt>
                <c:pt idx="1560">
                  <c:v>-134103124.54798123</c:v>
                </c:pt>
                <c:pt idx="1561">
                  <c:v>-167126424.57393438</c:v>
                </c:pt>
                <c:pt idx="1562">
                  <c:v>-163439826.3401171</c:v>
                </c:pt>
                <c:pt idx="1563">
                  <c:v>-118532331.38124536</c:v>
                </c:pt>
                <c:pt idx="1564">
                  <c:v>-39199854.484138489</c:v>
                </c:pt>
                <c:pt idx="1565">
                  <c:v>58277641.757528521</c:v>
                </c:pt>
                <c:pt idx="1566">
                  <c:v>152567793.67090169</c:v>
                </c:pt>
                <c:pt idx="1567">
                  <c:v>223107695.23463917</c:v>
                </c:pt>
                <c:pt idx="1568">
                  <c:v>255715007.62934652</c:v>
                </c:pt>
                <c:pt idx="1569">
                  <c:v>246445318.99406737</c:v>
                </c:pt>
                <c:pt idx="1570">
                  <c:v>202635124.41714191</c:v>
                </c:pt>
                <c:pt idx="1571">
                  <c:v>140843897.545082</c:v>
                </c:pt>
                <c:pt idx="1572">
                  <c:v>82261635.339703053</c:v>
                </c:pt>
                <c:pt idx="1573">
                  <c:v>46845377.637957573</c:v>
                </c:pt>
                <c:pt idx="1574">
                  <c:v>47797785.626525402</c:v>
                </c:pt>
                <c:pt idx="1575">
                  <c:v>87906753.197326705</c:v>
                </c:pt>
                <c:pt idx="1576">
                  <c:v>158753108.26363951</c:v>
                </c:pt>
                <c:pt idx="1577">
                  <c:v>243004544.06278419</c:v>
                </c:pt>
                <c:pt idx="1578">
                  <c:v>319165000.68861073</c:v>
                </c:pt>
                <c:pt idx="1579">
                  <c:v>367473296.2134093</c:v>
                </c:pt>
                <c:pt idx="1580">
                  <c:v>375328664.31868249</c:v>
                </c:pt>
                <c:pt idx="1581">
                  <c:v>340750948.84266472</c:v>
                </c:pt>
                <c:pt idx="1582">
                  <c:v>272923752.22402757</c:v>
                </c:pt>
                <c:pt idx="1583">
                  <c:v>189671153.62038666</c:v>
                </c:pt>
                <c:pt idx="1584">
                  <c:v>112562020.35799268</c:v>
                </c:pt>
                <c:pt idx="1585">
                  <c:v>60988448.335945159</c:v>
                </c:pt>
                <c:pt idx="1586">
                  <c:v>46847005.340397328</c:v>
                </c:pt>
                <c:pt idx="1587">
                  <c:v>71285612.073267832</c:v>
                </c:pt>
                <c:pt idx="1588">
                  <c:v>124410694.57785492</c:v>
                </c:pt>
                <c:pt idx="1589">
                  <c:v>188034966.65095454</c:v>
                </c:pt>
                <c:pt idx="1590">
                  <c:v>240709824.13799316</c:v>
                </c:pt>
                <c:pt idx="1591">
                  <c:v>263657906.27308872</c:v>
                </c:pt>
                <c:pt idx="1592">
                  <c:v>245973755.88925838</c:v>
                </c:pt>
                <c:pt idx="1593">
                  <c:v>187661801.14856306</c:v>
                </c:pt>
                <c:pt idx="1594">
                  <c:v>99675720.164742142</c:v>
                </c:pt>
                <c:pt idx="1595">
                  <c:v>948022.10334938765</c:v>
                </c:pt>
                <c:pt idx="1596">
                  <c:v>-86773475.211378008</c:v>
                </c:pt>
                <c:pt idx="1597">
                  <c:v>-144862375.35021964</c:v>
                </c:pt>
                <c:pt idx="1598">
                  <c:v>-162891078.650938</c:v>
                </c:pt>
                <c:pt idx="1599">
                  <c:v>-141452618.69334289</c:v>
                </c:pt>
                <c:pt idx="1600">
                  <c:v>-91951180.900484711</c:v>
                </c:pt>
                <c:pt idx="1601">
                  <c:v>-33419309.773302734</c:v>
                </c:pt>
                <c:pt idx="1602">
                  <c:v>12762361.581116557</c:v>
                </c:pt>
                <c:pt idx="1603">
                  <c:v>28790106.247502238</c:v>
                </c:pt>
                <c:pt idx="1604">
                  <c:v>5376742.7434169948</c:v>
                </c:pt>
                <c:pt idx="1605">
                  <c:v>-55653119.639550805</c:v>
                </c:pt>
                <c:pt idx="1606">
                  <c:v>-141826410.14525014</c:v>
                </c:pt>
                <c:pt idx="1607">
                  <c:v>-233416380.37867677</c:v>
                </c:pt>
                <c:pt idx="1608">
                  <c:v>-308835384.23010713</c:v>
                </c:pt>
                <c:pt idx="1609">
                  <c:v>-350542609.00501347</c:v>
                </c:pt>
                <c:pt idx="1610">
                  <c:v>-349842046.03431809</c:v>
                </c:pt>
                <c:pt idx="1611">
                  <c:v>-309251208.52542865</c:v>
                </c:pt>
                <c:pt idx="1612">
                  <c:v>-241789257.68107483</c:v>
                </c:pt>
                <c:pt idx="1613">
                  <c:v>-167380505.1411303</c:v>
                </c:pt>
                <c:pt idx="1614">
                  <c:v>-107362663.08107843</c:v>
                </c:pt>
                <c:pt idx="1615">
                  <c:v>-78610481.936729193</c:v>
                </c:pt>
                <c:pt idx="1616">
                  <c:v>-88891171.386240005</c:v>
                </c:pt>
                <c:pt idx="1617">
                  <c:v>-134729154.35685891</c:v>
                </c:pt>
                <c:pt idx="1618">
                  <c:v>-202367458.6732789</c:v>
                </c:pt>
                <c:pt idx="1619">
                  <c:v>-271561263.61946756</c:v>
                </c:pt>
                <c:pt idx="1620">
                  <c:v>-321160079.55761629</c:v>
                </c:pt>
                <c:pt idx="1621">
                  <c:v>-334943028.33479005</c:v>
                </c:pt>
                <c:pt idx="1622">
                  <c:v>-306102041.73014843</c:v>
                </c:pt>
                <c:pt idx="1623">
                  <c:v>-239139662.78644359</c:v>
                </c:pt>
                <c:pt idx="1624">
                  <c:v>-148659235.99382901</c:v>
                </c:pt>
                <c:pt idx="1625">
                  <c:v>-55380013.827329397</c:v>
                </c:pt>
                <c:pt idx="1626">
                  <c:v>19527013.36377646</c:v>
                </c:pt>
                <c:pt idx="1627">
                  <c:v>60224884.840874627</c:v>
                </c:pt>
                <c:pt idx="1628">
                  <c:v>60526931.028642267</c:v>
                </c:pt>
                <c:pt idx="1629">
                  <c:v>25556643.368733428</c:v>
                </c:pt>
                <c:pt idx="1630">
                  <c:v>-29705057.226922788</c:v>
                </c:pt>
                <c:pt idx="1631">
                  <c:v>-84585206.180293068</c:v>
                </c:pt>
                <c:pt idx="1632">
                  <c:v>-118450742.6357719</c:v>
                </c:pt>
                <c:pt idx="1633">
                  <c:v>-116430024.22472969</c:v>
                </c:pt>
                <c:pt idx="1634">
                  <c:v>-73549780.028898507</c:v>
                </c:pt>
                <c:pt idx="1635">
                  <c:v>3850783.8473541141</c:v>
                </c:pt>
                <c:pt idx="1636">
                  <c:v>99818071.382831633</c:v>
                </c:pt>
                <c:pt idx="1637">
                  <c:v>193127686.0206883</c:v>
                </c:pt>
                <c:pt idx="1638">
                  <c:v>263079159.5424723</c:v>
                </c:pt>
                <c:pt idx="1639">
                  <c:v>295148300.0713585</c:v>
                </c:pt>
                <c:pt idx="1640">
                  <c:v>284942787.26268542</c:v>
                </c:pt>
                <c:pt idx="1641">
                  <c:v>239373329.23462719</c:v>
                </c:pt>
                <c:pt idx="1642">
                  <c:v>174718555.09326378</c:v>
                </c:pt>
                <c:pt idx="1643">
                  <c:v>112116194.17996229</c:v>
                </c:pt>
                <c:pt idx="1644">
                  <c:v>71720986.108973533</c:v>
                </c:pt>
                <c:pt idx="1645">
                  <c:v>67136463.533911347</c:v>
                </c:pt>
                <c:pt idx="1646">
                  <c:v>101652389.77439818</c:v>
                </c:pt>
                <c:pt idx="1647">
                  <c:v>167322944.43936744</c:v>
                </c:pt>
                <c:pt idx="1648">
                  <c:v>247139350.0700191</c:v>
                </c:pt>
                <c:pt idx="1649">
                  <c:v>319699451.47518671</c:v>
                </c:pt>
                <c:pt idx="1650">
                  <c:v>365089920.55850911</c:v>
                </c:pt>
                <c:pt idx="1651">
                  <c:v>370363183.20349848</c:v>
                </c:pt>
                <c:pt idx="1652">
                  <c:v>333102603.97774488</c:v>
                </c:pt>
                <c:pt idx="1653">
                  <c:v>262095267.19963619</c:v>
                </c:pt>
                <c:pt idx="1654">
                  <c:v>174927233.81236318</c:v>
                </c:pt>
                <c:pt idx="1655">
                  <c:v>93162613.688186586</c:v>
                </c:pt>
                <c:pt idx="1656">
                  <c:v>36432347.888082445</c:v>
                </c:pt>
                <c:pt idx="1657">
                  <c:v>17058454.796716154</c:v>
                </c:pt>
                <c:pt idx="1658">
                  <c:v>36692179.770741716</c:v>
                </c:pt>
                <c:pt idx="1659">
                  <c:v>85890520.072618514</c:v>
                </c:pt>
                <c:pt idx="1660">
                  <c:v>146747348.42647979</c:v>
                </c:pt>
                <c:pt idx="1661">
                  <c:v>197855144.19057828</c:v>
                </c:pt>
                <c:pt idx="1662">
                  <c:v>220232267.98494896</c:v>
                </c:pt>
                <c:pt idx="1663">
                  <c:v>202585115.52858999</c:v>
                </c:pt>
                <c:pt idx="1664">
                  <c:v>144457414.77629298</c:v>
                </c:pt>
                <c:pt idx="1665">
                  <c:v>56400071.620203048</c:v>
                </c:pt>
                <c:pt idx="1666">
                  <c:v>-42885523.417404406</c:v>
                </c:pt>
                <c:pt idx="1667">
                  <c:v>-131645353.05079767</c:v>
                </c:pt>
                <c:pt idx="1668">
                  <c:v>-191009978.79953352</c:v>
                </c:pt>
                <c:pt idx="1669">
                  <c:v>-210138411.39199054</c:v>
                </c:pt>
                <c:pt idx="1670">
                  <c:v>-189154174.82921344</c:v>
                </c:pt>
                <c:pt idx="1671">
                  <c:v>-139066361.67003936</c:v>
                </c:pt>
                <c:pt idx="1672">
                  <c:v>-78697769.362032592</c:v>
                </c:pt>
                <c:pt idx="1673">
                  <c:v>-29465420.60853368</c:v>
                </c:pt>
                <c:pt idx="1674">
                  <c:v>-9449474.3285323977</c:v>
                </c:pt>
                <c:pt idx="1675">
                  <c:v>-28382250.663798004</c:v>
                </c:pt>
                <c:pt idx="1676">
                  <c:v>-84935990.538672745</c:v>
                </c:pt>
                <c:pt idx="1677">
                  <c:v>-167055665.39342952</c:v>
                </c:pt>
                <c:pt idx="1678">
                  <c:v>-255245565.99129379</c:v>
                </c:pt>
                <c:pt idx="1679">
                  <c:v>-327905914.97837728</c:v>
                </c:pt>
                <c:pt idx="1680">
                  <c:v>-367251845.89151692</c:v>
                </c:pt>
                <c:pt idx="1681">
                  <c:v>-364186877.01623297</c:v>
                </c:pt>
                <c:pt idx="1682">
                  <c:v>-320790550.22034758</c:v>
                </c:pt>
                <c:pt idx="1683">
                  <c:v>-249736112.51508439</c:v>
                </c:pt>
                <c:pt idx="1684">
                  <c:v>-170798497.3656767</c:v>
                </c:pt>
                <c:pt idx="1685">
                  <c:v>-105413161.49966811</c:v>
                </c:pt>
                <c:pt idx="1686">
                  <c:v>-70782423.625208735</c:v>
                </c:pt>
                <c:pt idx="1687">
                  <c:v>-75150378.850607216</c:v>
                </c:pt>
                <c:pt idx="1688">
                  <c:v>-115546002.35761271</c:v>
                </c:pt>
                <c:pt idx="1689">
                  <c:v>-178615128.22474137</c:v>
                </c:pt>
                <c:pt idx="1690">
                  <c:v>-244312338.35367504</c:v>
                </c:pt>
                <c:pt idx="1691">
                  <c:v>-291437124.99006522</c:v>
                </c:pt>
                <c:pt idx="1692">
                  <c:v>-303491378.15910411</c:v>
                </c:pt>
                <c:pt idx="1693">
                  <c:v>-273246836.51107055</c:v>
                </c:pt>
                <c:pt idx="1694">
                  <c:v>-204765945.41602725</c:v>
                </c:pt>
                <c:pt idx="1695">
                  <c:v>-112319998.1835466</c:v>
                </c:pt>
                <c:pt idx="1696">
                  <c:v>-16501836.461322784</c:v>
                </c:pt>
                <c:pt idx="1697">
                  <c:v>61397979.351938277</c:v>
                </c:pt>
                <c:pt idx="1698">
                  <c:v>105204992.86805469</c:v>
                </c:pt>
                <c:pt idx="1699">
                  <c:v>108265887.89879982</c:v>
                </c:pt>
                <c:pt idx="1700">
                  <c:v>75233468.087172687</c:v>
                </c:pt>
                <c:pt idx="1701">
                  <c:v>20740985.047794323</c:v>
                </c:pt>
                <c:pt idx="1702">
                  <c:v>-34669166.409035578</c:v>
                </c:pt>
                <c:pt idx="1703">
                  <c:v>-70242158.020703286</c:v>
                </c:pt>
                <c:pt idx="1704">
                  <c:v>-70765535.288622931</c:v>
                </c:pt>
                <c:pt idx="1705">
                  <c:v>-30798837.340996444</c:v>
                </c:pt>
                <c:pt idx="1706">
                  <c:v>43785735.847477302</c:v>
                </c:pt>
                <c:pt idx="1707">
                  <c:v>137375749.6203115</c:v>
                </c:pt>
                <c:pt idx="1708">
                  <c:v>228871904.39520371</c:v>
                </c:pt>
                <c:pt idx="1709">
                  <c:v>297452771.54927701</c:v>
                </c:pt>
                <c:pt idx="1710">
                  <c:v>328265587.97766078</c:v>
                </c:pt>
                <c:pt idx="1711">
                  <c:v>316478119.16715842</c:v>
                </c:pt>
                <c:pt idx="1712">
                  <c:v>268577376.97428757</c:v>
                </c:pt>
                <c:pt idx="1713">
                  <c:v>200558224.67547849</c:v>
                </c:pt>
                <c:pt idx="1714">
                  <c:v>133500332.52360211</c:v>
                </c:pt>
                <c:pt idx="1715">
                  <c:v>87750269.994195104</c:v>
                </c:pt>
                <c:pt idx="1716">
                  <c:v>77309156.590619743</c:v>
                </c:pt>
                <c:pt idx="1717">
                  <c:v>105969720.06086351</c:v>
                </c:pt>
                <c:pt idx="1718">
                  <c:v>166265390.23969144</c:v>
                </c:pt>
                <c:pt idx="1719">
                  <c:v>241520551.88109362</c:v>
                </c:pt>
                <c:pt idx="1720">
                  <c:v>310438049.0404942</c:v>
                </c:pt>
                <c:pt idx="1721">
                  <c:v>352962109.23641765</c:v>
                </c:pt>
                <c:pt idx="1722">
                  <c:v>355804007.07201242</c:v>
                </c:pt>
                <c:pt idx="1723">
                  <c:v>316110517.89081514</c:v>
                </c:pt>
                <c:pt idx="1724">
                  <c:v>242266016.38453537</c:v>
                </c:pt>
                <c:pt idx="1725">
                  <c:v>151607452.81291091</c:v>
                </c:pt>
                <c:pt idx="1726">
                  <c:v>65680542.058285668</c:v>
                </c:pt>
                <c:pt idx="1727">
                  <c:v>4341776.74127388</c:v>
                </c:pt>
                <c:pt idx="1728">
                  <c:v>-19671689.158918813</c:v>
                </c:pt>
                <c:pt idx="1729">
                  <c:v>-4210957.8578131944</c:v>
                </c:pt>
                <c:pt idx="1730">
                  <c:v>41730755.420913577</c:v>
                </c:pt>
                <c:pt idx="1731">
                  <c:v>100531357.83833794</c:v>
                </c:pt>
                <c:pt idx="1732">
                  <c:v>150828592.82739657</c:v>
                </c:pt>
                <c:pt idx="1733">
                  <c:v>173439209.57273293</c:v>
                </c:pt>
                <c:pt idx="1734">
                  <c:v>156680116.93109804</c:v>
                </c:pt>
                <c:pt idx="1735">
                  <c:v>99627527.886088952</c:v>
                </c:pt>
                <c:pt idx="1736">
                  <c:v>12417262.840249259</c:v>
                </c:pt>
                <c:pt idx="1737">
                  <c:v>-86496774.677602947</c:v>
                </c:pt>
                <c:pt idx="1738">
                  <c:v>-175372261.81466204</c:v>
                </c:pt>
                <c:pt idx="1739">
                  <c:v>-235113201.11742139</c:v>
                </c:pt>
                <c:pt idx="1740">
                  <c:v>-254477733.8702336</c:v>
                </c:pt>
                <c:pt idx="1741">
                  <c:v>-233126949.33856836</c:v>
                </c:pt>
                <c:pt idx="1742">
                  <c:v>-181676455.38427031</c:v>
                </c:pt>
                <c:pt idx="1743">
                  <c:v>-118736873.39588548</c:v>
                </c:pt>
                <c:pt idx="1744">
                  <c:v>-65757621.028029323</c:v>
                </c:pt>
                <c:pt idx="1745">
                  <c:v>-41092547.61053896</c:v>
                </c:pt>
                <c:pt idx="1746">
                  <c:v>-54919999.589080691</c:v>
                </c:pt>
                <c:pt idx="1747">
                  <c:v>-106414851.53293233</c:v>
                </c:pt>
                <c:pt idx="1748">
                  <c:v>-183950592.21276602</c:v>
                </c:pt>
                <c:pt idx="1749">
                  <c:v>-268276088.23624495</c:v>
                </c:pt>
                <c:pt idx="1750">
                  <c:v>-337793410.95532477</c:v>
                </c:pt>
                <c:pt idx="1751">
                  <c:v>-374485167.87807488</c:v>
                </c:pt>
                <c:pt idx="1752">
                  <c:v>-368861095.60387731</c:v>
                </c:pt>
                <c:pt idx="1753">
                  <c:v>-322563395.98666644</c:v>
                </c:pt>
                <c:pt idx="1754">
                  <c:v>-247914241.42587492</c:v>
                </c:pt>
                <c:pt idx="1755">
                  <c:v>-164529917.78917545</c:v>
                </c:pt>
                <c:pt idx="1756">
                  <c:v>-93932880.080115035</c:v>
                </c:pt>
                <c:pt idx="1757">
                  <c:v>-53643649.025291055</c:v>
                </c:pt>
                <c:pt idx="1758">
                  <c:v>-52377515.555161685</c:v>
                </c:pt>
                <c:pt idx="1759">
                  <c:v>-87667101.148689121</c:v>
                </c:pt>
                <c:pt idx="1760">
                  <c:v>-146564540.55237168</c:v>
                </c:pt>
                <c:pt idx="1761">
                  <c:v>-209229950.21316618</c:v>
                </c:pt>
                <c:pt idx="1762">
                  <c:v>-254418922.84573048</c:v>
                </c:pt>
                <c:pt idx="1763">
                  <c:v>-265359420.23249215</c:v>
                </c:pt>
                <c:pt idx="1764">
                  <c:v>-234401303.95398343</c:v>
                </c:pt>
                <c:pt idx="1765">
                  <c:v>-165159315.00311297</c:v>
                </c:pt>
                <c:pt idx="1766">
                  <c:v>-71559736.990577459</c:v>
                </c:pt>
                <c:pt idx="1767">
                  <c:v>25947376.791648589</c:v>
                </c:pt>
                <c:pt idx="1768">
                  <c:v>105968915.7831592</c:v>
                </c:pt>
                <c:pt idx="1769">
                  <c:v>152007719.00141695</c:v>
                </c:pt>
                <c:pt idx="1770">
                  <c:v>156954194.75995916</c:v>
                </c:pt>
                <c:pt idx="1771">
                  <c:v>124995486.05570403</c:v>
                </c:pt>
                <c:pt idx="1772">
                  <c:v>70417439.514483243</c:v>
                </c:pt>
                <c:pt idx="1773">
                  <c:v>13629291.66063711</c:v>
                </c:pt>
                <c:pt idx="1774">
                  <c:v>-24495106.18604891</c:v>
                </c:pt>
                <c:pt idx="1775">
                  <c:v>-28402662.009003058</c:v>
                </c:pt>
                <c:pt idx="1776">
                  <c:v>7818658.142290622</c:v>
                </c:pt>
                <c:pt idx="1777">
                  <c:v>78773288.700808823</c:v>
                </c:pt>
                <c:pt idx="1778">
                  <c:v>169204011.75098482</c:v>
                </c:pt>
                <c:pt idx="1779">
                  <c:v>258152993.36164314</c:v>
                </c:pt>
                <c:pt idx="1780">
                  <c:v>324693683.72425467</c:v>
                </c:pt>
                <c:pt idx="1781">
                  <c:v>353657254.61000264</c:v>
                </c:pt>
                <c:pt idx="1782">
                  <c:v>339778723.96769291</c:v>
                </c:pt>
                <c:pt idx="1783">
                  <c:v>289122565.38033998</c:v>
                </c:pt>
                <c:pt idx="1784">
                  <c:v>217395866.84779161</c:v>
                </c:pt>
                <c:pt idx="1785">
                  <c:v>145613173.17152581</c:v>
                </c:pt>
                <c:pt idx="1786">
                  <c:v>94305551.311981589</c:v>
                </c:pt>
                <c:pt idx="1787">
                  <c:v>77866805.785744578</c:v>
                </c:pt>
                <c:pt idx="1788">
                  <c:v>100592012.2943767</c:v>
                </c:pt>
                <c:pt idx="1789">
                  <c:v>155498018.46390247</c:v>
                </c:pt>
                <c:pt idx="1790">
                  <c:v>226250325.48857418</c:v>
                </c:pt>
                <c:pt idx="1791">
                  <c:v>291666297.21710074</c:v>
                </c:pt>
                <c:pt idx="1792">
                  <c:v>331555971.33360839</c:v>
                </c:pt>
                <c:pt idx="1793">
                  <c:v>332293796.26011312</c:v>
                </c:pt>
                <c:pt idx="1794">
                  <c:v>290588595.052086</c:v>
                </c:pt>
                <c:pt idx="1795">
                  <c:v>214414616.07741627</c:v>
                </c:pt>
                <c:pt idx="1796">
                  <c:v>120847363.06206626</c:v>
                </c:pt>
                <c:pt idx="1797">
                  <c:v>31399230.840048552</c:v>
                </c:pt>
                <c:pt idx="1798">
                  <c:v>-33862357.254779056</c:v>
                </c:pt>
                <c:pt idx="1799">
                  <c:v>-61796757.123613924</c:v>
                </c:pt>
                <c:pt idx="1800">
                  <c:v>-49764363.203204185</c:v>
                </c:pt>
                <c:pt idx="1801">
                  <c:v>-6310529.5355117545</c:v>
                </c:pt>
                <c:pt idx="1802">
                  <c:v>51228612.962206662</c:v>
                </c:pt>
                <c:pt idx="1803">
                  <c:v>101539541.06083043</c:v>
                </c:pt>
                <c:pt idx="1804">
                  <c:v>125239594.79764335</c:v>
                </c:pt>
                <c:pt idx="1805">
                  <c:v>110254614.06478225</c:v>
                </c:pt>
                <c:pt idx="1806">
                  <c:v>55186412.701894842</c:v>
                </c:pt>
                <c:pt idx="1807">
                  <c:v>-30256544.809228882</c:v>
                </c:pt>
                <c:pt idx="1808">
                  <c:v>-127884109.64712462</c:v>
                </c:pt>
                <c:pt idx="1809">
                  <c:v>-215983421.71087718</c:v>
                </c:pt>
                <c:pt idx="1810">
                  <c:v>-275248259.33043867</c:v>
                </c:pt>
                <c:pt idx="1811">
                  <c:v>-294048214.63615263</c:v>
                </c:pt>
                <c:pt idx="1812">
                  <c:v>-271588714.26891357</c:v>
                </c:pt>
                <c:pt idx="1813">
                  <c:v>-218093025.17210409</c:v>
                </c:pt>
                <c:pt idx="1814">
                  <c:v>-151956488.68745342</c:v>
                </c:pt>
                <c:pt idx="1815">
                  <c:v>-94656013.062185884</c:v>
                </c:pt>
                <c:pt idx="1816">
                  <c:v>-64815261.050820053</c:v>
                </c:pt>
                <c:pt idx="1817">
                  <c:v>-73058173.740704805</c:v>
                </c:pt>
                <c:pt idx="1818">
                  <c:v>-119066604.80638121</c:v>
                </c:pt>
                <c:pt idx="1819">
                  <c:v>-191651552.12656164</c:v>
                </c:pt>
                <c:pt idx="1820">
                  <c:v>-271818529.92936903</c:v>
                </c:pt>
                <c:pt idx="1821">
                  <c:v>-337984031.46775371</c:v>
                </c:pt>
                <c:pt idx="1822">
                  <c:v>-371908325.05706656</c:v>
                </c:pt>
                <c:pt idx="1823">
                  <c:v>-363712758.64943582</c:v>
                </c:pt>
                <c:pt idx="1824">
                  <c:v>-314601525.11686021</c:v>
                </c:pt>
                <c:pt idx="1825">
                  <c:v>-236539209.32372326</c:v>
                </c:pt>
                <c:pt idx="1826">
                  <c:v>-148972736.71378231</c:v>
                </c:pt>
                <c:pt idx="1827">
                  <c:v>-73499266.912318468</c:v>
                </c:pt>
                <c:pt idx="1828">
                  <c:v>-27946524.620636344</c:v>
                </c:pt>
                <c:pt idx="1829">
                  <c:v>-21493640.992557287</c:v>
                </c:pt>
                <c:pt idx="1830">
                  <c:v>-52174348.031459942</c:v>
                </c:pt>
                <c:pt idx="1831">
                  <c:v>-107449056.34891906</c:v>
                </c:pt>
                <c:pt idx="1832">
                  <c:v>-167688201.36795652</c:v>
                </c:pt>
                <c:pt idx="1833">
                  <c:v>-211608453.06861779</c:v>
                </c:pt>
                <c:pt idx="1834">
                  <c:v>-222166212.80418539</c:v>
                </c:pt>
                <c:pt idx="1835">
                  <c:v>-191287020.58031645</c:v>
                </c:pt>
                <c:pt idx="1836">
                  <c:v>-122129669.86912149</c:v>
                </c:pt>
                <c:pt idx="1837">
                  <c:v>-28261908.642726123</c:v>
                </c:pt>
                <c:pt idx="1838">
                  <c:v>70025916.153817177</c:v>
                </c:pt>
                <c:pt idx="1839">
                  <c:v>151255692.97757649</c:v>
                </c:pt>
                <c:pt idx="1840">
                  <c:v>198622849.22712046</c:v>
                </c:pt>
                <c:pt idx="1841">
                  <c:v>204572318.5697065</c:v>
                </c:pt>
                <c:pt idx="1842">
                  <c:v>172830906.1864433</c:v>
                </c:pt>
                <c:pt idx="1843">
                  <c:v>117337417.24913207</c:v>
                </c:pt>
                <c:pt idx="1844">
                  <c:v>58365198.348154858</c:v>
                </c:pt>
                <c:pt idx="1845">
                  <c:v>16903977.39003855</c:v>
                </c:pt>
                <c:pt idx="1846">
                  <c:v>8846665.8636984229</c:v>
                </c:pt>
                <c:pt idx="1847">
                  <c:v>40580417.080797985</c:v>
                </c:pt>
                <c:pt idx="1848">
                  <c:v>107194963.94023924</c:v>
                </c:pt>
                <c:pt idx="1849">
                  <c:v>193801336.4146331</c:v>
                </c:pt>
                <c:pt idx="1850">
                  <c:v>279598502.48869222</c:v>
                </c:pt>
                <c:pt idx="1851">
                  <c:v>343569613.74134904</c:v>
                </c:pt>
                <c:pt idx="1852">
                  <c:v>370241273.70039904</c:v>
                </c:pt>
                <c:pt idx="1853">
                  <c:v>353921881.66870654</c:v>
                </c:pt>
                <c:pt idx="1854">
                  <c:v>300253413.66307181</c:v>
                </c:pt>
                <c:pt idx="1855">
                  <c:v>224649926.86441246</c:v>
                </c:pt>
                <c:pt idx="1856">
                  <c:v>148052368.36313993</c:v>
                </c:pt>
                <c:pt idx="1857">
                  <c:v>91167403.472977132</c:v>
                </c:pt>
                <c:pt idx="1858">
                  <c:v>68774924.674910903</c:v>
                </c:pt>
                <c:pt idx="1859">
                  <c:v>85669975.75569436</c:v>
                </c:pt>
                <c:pt idx="1860">
                  <c:v>135355233.08466846</c:v>
                </c:pt>
                <c:pt idx="1861">
                  <c:v>201843591.1434541</c:v>
                </c:pt>
                <c:pt idx="1862">
                  <c:v>264074909.41879314</c:v>
                </c:pt>
                <c:pt idx="1863">
                  <c:v>301731901.43148851</c:v>
                </c:pt>
                <c:pt idx="1864">
                  <c:v>300855271.29574704</c:v>
                </c:pt>
                <c:pt idx="1865">
                  <c:v>257713391.73374435</c:v>
                </c:pt>
                <c:pt idx="1866">
                  <c:v>179861890.16396511</c:v>
                </c:pt>
                <c:pt idx="1867">
                  <c:v>84101419.193136126</c:v>
                </c:pt>
                <c:pt idx="1868">
                  <c:v>-8104959.4808601737</c:v>
                </c:pt>
                <c:pt idx="1869">
                  <c:v>-76494618.567865312</c:v>
                </c:pt>
                <c:pt idx="1870">
                  <c:v>-107536159.70392349</c:v>
                </c:pt>
                <c:pt idx="1871">
                  <c:v>-98107230.562399298</c:v>
                </c:pt>
                <c:pt idx="1872">
                  <c:v>-56308123.206064299</c:v>
                </c:pt>
                <c:pt idx="1873">
                  <c:v>812254.60513617098</c:v>
                </c:pt>
                <c:pt idx="1874">
                  <c:v>51992163.498791337</c:v>
                </c:pt>
                <c:pt idx="1875">
                  <c:v>77651573.997465312</c:v>
                </c:pt>
                <c:pt idx="1876">
                  <c:v>65323743.174612999</c:v>
                </c:pt>
                <c:pt idx="1877">
                  <c:v>13129449.26173377</c:v>
                </c:pt>
                <c:pt idx="1878">
                  <c:v>-69662105.722023815</c:v>
                </c:pt>
                <c:pt idx="1879">
                  <c:v>-165140373.05638999</c:v>
                </c:pt>
                <c:pt idx="1880">
                  <c:v>-251639279.65033197</c:v>
                </c:pt>
                <c:pt idx="1881">
                  <c:v>-309658254.77353096</c:v>
                </c:pt>
                <c:pt idx="1882">
                  <c:v>-327190161.52814966</c:v>
                </c:pt>
                <c:pt idx="1883">
                  <c:v>-302990947.21101272</c:v>
                </c:pt>
                <c:pt idx="1884">
                  <c:v>-246891947.72939405</c:v>
                </c:pt>
                <c:pt idx="1885">
                  <c:v>-177069194.06923574</c:v>
                </c:pt>
                <c:pt idx="1886">
                  <c:v>-115021038.75387588</c:v>
                </c:pt>
                <c:pt idx="1887">
                  <c:v>-79635733.023665905</c:v>
                </c:pt>
                <c:pt idx="1888">
                  <c:v>-81980869.384101003</c:v>
                </c:pt>
                <c:pt idx="1889">
                  <c:v>-122248017.1190495</c:v>
                </c:pt>
                <c:pt idx="1890">
                  <c:v>-189693043.38979101</c:v>
                </c:pt>
                <c:pt idx="1891">
                  <c:v>-265588593.36474761</c:v>
                </c:pt>
                <c:pt idx="1892">
                  <c:v>-328376652.02443755</c:v>
                </c:pt>
                <c:pt idx="1893">
                  <c:v>-359603926.89658898</c:v>
                </c:pt>
                <c:pt idx="1894">
                  <c:v>-349007435.25237942</c:v>
                </c:pt>
                <c:pt idx="1895">
                  <c:v>-297351386.64213282</c:v>
                </c:pt>
                <c:pt idx="1896">
                  <c:v>-216234939.50465992</c:v>
                </c:pt>
                <c:pt idx="1897">
                  <c:v>-124923559.78815459</c:v>
                </c:pt>
                <c:pt idx="1898">
                  <c:v>-45075356.785406947</c:v>
                </c:pt>
                <c:pt idx="1899">
                  <c:v>5187257.724640727</c:v>
                </c:pt>
                <c:pt idx="1900">
                  <c:v>16230196.194578692</c:v>
                </c:pt>
                <c:pt idx="1901">
                  <c:v>-10477379.207238451</c:v>
                </c:pt>
                <c:pt idx="1902">
                  <c:v>-62804793.778440453</c:v>
                </c:pt>
                <c:pt idx="1903">
                  <c:v>-121336442.93078339</c:v>
                </c:pt>
                <c:pt idx="1904">
                  <c:v>-164754133.77705485</c:v>
                </c:pt>
                <c:pt idx="1905">
                  <c:v>-175744384.38965967</c:v>
                </c:pt>
                <c:pt idx="1906">
                  <c:v>-145805472.48051786</c:v>
                </c:pt>
                <c:pt idx="1907">
                  <c:v>-77631646.299230337</c:v>
                </c:pt>
                <c:pt idx="1908">
                  <c:v>15581678.340759389</c:v>
                </c:pt>
                <c:pt idx="1909">
                  <c:v>113721010.8338449</c:v>
                </c:pt>
                <c:pt idx="1910">
                  <c:v>195241000.88770044</c:v>
                </c:pt>
                <c:pt idx="1911">
                  <c:v>243045139.13232151</c:v>
                </c:pt>
                <c:pt idx="1912">
                  <c:v>249143795.01786542</c:v>
                </c:pt>
                <c:pt idx="1913">
                  <c:v>216808737.25050479</c:v>
                </c:pt>
                <c:pt idx="1914">
                  <c:v>159631880.51042065</c:v>
                </c:pt>
                <c:pt idx="1915">
                  <c:v>97747501.946060941</c:v>
                </c:pt>
                <c:pt idx="1916">
                  <c:v>52257361.055799693</c:v>
                </c:pt>
                <c:pt idx="1917">
                  <c:v>39392440.403466582</c:v>
                </c:pt>
                <c:pt idx="1918">
                  <c:v>66017446.082948416</c:v>
                </c:pt>
                <c:pt idx="1919">
                  <c:v>127714846.1039671</c:v>
                </c:pt>
                <c:pt idx="1920">
                  <c:v>209975677.40358537</c:v>
                </c:pt>
                <c:pt idx="1921">
                  <c:v>292169784.26027751</c:v>
                </c:pt>
                <c:pt idx="1922">
                  <c:v>353203617.67890453</c:v>
                </c:pt>
                <c:pt idx="1923">
                  <c:v>377309517.33587027</c:v>
                </c:pt>
                <c:pt idx="1924">
                  <c:v>358374198.87322938</c:v>
                </c:pt>
                <c:pt idx="1925">
                  <c:v>301615936.72440672</c:v>
                </c:pt>
                <c:pt idx="1926">
                  <c:v>222149157.57542959</c:v>
                </c:pt>
                <c:pt idx="1927">
                  <c:v>140831263.84940892</c:v>
                </c:pt>
                <c:pt idx="1928">
                  <c:v>78534013.02304554</c:v>
                </c:pt>
                <c:pt idx="1929">
                  <c:v>50415080.52456069</c:v>
                </c:pt>
                <c:pt idx="1930">
                  <c:v>61765348.961279601</c:v>
                </c:pt>
                <c:pt idx="1931">
                  <c:v>106574018.15015012</c:v>
                </c:pt>
                <c:pt idx="1932">
                  <c:v>169206042.16185781</c:v>
                </c:pt>
                <c:pt idx="1933">
                  <c:v>228730301.03401101</c:v>
                </c:pt>
                <c:pt idx="1934">
                  <c:v>264707782.16554987</c:v>
                </c:pt>
                <c:pt idx="1935">
                  <c:v>262847432.99470809</c:v>
                </c:pt>
                <c:pt idx="1936">
                  <c:v>218973719.21570355</c:v>
                </c:pt>
                <c:pt idx="1937">
                  <c:v>140214277.16219538</c:v>
                </c:pt>
                <c:pt idx="1938">
                  <c:v>43080661.324277714</c:v>
                </c:pt>
                <c:pt idx="1939">
                  <c:v>-51030253.575833328</c:v>
                </c:pt>
                <c:pt idx="1940">
                  <c:v>-121677204.12897535</c:v>
                </c:pt>
                <c:pt idx="1941">
                  <c:v>-154951585.01502565</c:v>
                </c:pt>
                <c:pt idx="1942">
                  <c:v>-147256984.64720571</c:v>
                </c:pt>
                <c:pt idx="1943">
                  <c:v>-106252006.92616794</c:v>
                </c:pt>
                <c:pt idx="1944">
                  <c:v>-48697436.780675694</c:v>
                </c:pt>
                <c:pt idx="1945">
                  <c:v>4199711.7168388963</c:v>
                </c:pt>
                <c:pt idx="1946">
                  <c:v>32664229.95950228</c:v>
                </c:pt>
                <c:pt idx="1947">
                  <c:v>23835662.349474028</c:v>
                </c:pt>
                <c:pt idx="1948">
                  <c:v>-24652321.018475056</c:v>
                </c:pt>
                <c:pt idx="1949">
                  <c:v>-103981009.08175507</c:v>
                </c:pt>
                <c:pt idx="1950">
                  <c:v>-196534567.42475885</c:v>
                </c:pt>
                <c:pt idx="1951">
                  <c:v>-280710290.28799856</c:v>
                </c:pt>
                <c:pt idx="1952">
                  <c:v>-336828386.40809268</c:v>
                </c:pt>
                <c:pt idx="1953">
                  <c:v>-352516039.23329312</c:v>
                </c:pt>
                <c:pt idx="1954">
                  <c:v>-326085059.99795085</c:v>
                </c:pt>
                <c:pt idx="1955">
                  <c:v>-266974299.94866344</c:v>
                </c:pt>
                <c:pt idx="1956">
                  <c:v>-193135316.30265498</c:v>
                </c:pt>
                <c:pt idx="1957">
                  <c:v>-126080534.19926094</c:v>
                </c:pt>
                <c:pt idx="1958">
                  <c:v>-84956060.666544199</c:v>
                </c:pt>
                <c:pt idx="1959">
                  <c:v>-81269548.77999723</c:v>
                </c:pt>
                <c:pt idx="1960">
                  <c:v>-115723299.12792753</c:v>
                </c:pt>
                <c:pt idx="1961">
                  <c:v>-178023690.03361404</c:v>
                </c:pt>
                <c:pt idx="1962">
                  <c:v>-249719332.35884726</c:v>
                </c:pt>
                <c:pt idx="1963">
                  <c:v>-309287237.42850363</c:v>
                </c:pt>
                <c:pt idx="1964">
                  <c:v>-338067919.99956453</c:v>
                </c:pt>
                <c:pt idx="1965">
                  <c:v>-325416818.63980252</c:v>
                </c:pt>
                <c:pt idx="1966">
                  <c:v>-271654940.36716843</c:v>
                </c:pt>
                <c:pt idx="1967">
                  <c:v>-188006943.67635781</c:v>
                </c:pt>
                <c:pt idx="1968">
                  <c:v>-93543470.372870669</c:v>
                </c:pt>
                <c:pt idx="1969">
                  <c:v>-9968510.943377018</c:v>
                </c:pt>
                <c:pt idx="1970">
                  <c:v>44314699.19432658</c:v>
                </c:pt>
                <c:pt idx="1971">
                  <c:v>59227333.865558147</c:v>
                </c:pt>
                <c:pt idx="1972">
                  <c:v>35746708.942354225</c:v>
                </c:pt>
                <c:pt idx="1973">
                  <c:v>-14404950.226795323</c:v>
                </c:pt>
                <c:pt idx="1974">
                  <c:v>-72028745.848327562</c:v>
                </c:pt>
                <c:pt idx="1975">
                  <c:v>-115775030.46101741</c:v>
                </c:pt>
                <c:pt idx="1976">
                  <c:v>-128061705.96173815</c:v>
                </c:pt>
                <c:pt idx="1977">
                  <c:v>-99956645.45844841</c:v>
                </c:pt>
                <c:pt idx="1978">
                  <c:v>-33680906.395199589</c:v>
                </c:pt>
                <c:pt idx="1979">
                  <c:v>57956178.690556087</c:v>
                </c:pt>
                <c:pt idx="1980">
                  <c:v>155035035.71332693</c:v>
                </c:pt>
                <c:pt idx="1981">
                  <c:v>235960727.2209608</c:v>
                </c:pt>
                <c:pt idx="1982">
                  <c:v>283360142.25318468</c:v>
                </c:pt>
                <c:pt idx="1983">
                  <c:v>288819790.37875783</c:v>
                </c:pt>
                <c:pt idx="1984">
                  <c:v>255161376.98342693</c:v>
                </c:pt>
                <c:pt idx="1985">
                  <c:v>195629569.24034959</c:v>
                </c:pt>
                <c:pt idx="1986">
                  <c:v>130215664.95925832</c:v>
                </c:pt>
                <c:pt idx="1987">
                  <c:v>80128643.14029403</c:v>
                </c:pt>
                <c:pt idx="1988">
                  <c:v>61934624.981568635</c:v>
                </c:pt>
                <c:pt idx="1989">
                  <c:v>82976952.222440988</c:v>
                </c:pt>
                <c:pt idx="1990">
                  <c:v>139336817.09100628</c:v>
                </c:pt>
                <c:pt idx="1991">
                  <c:v>216895550.08039516</c:v>
                </c:pt>
                <c:pt idx="1992">
                  <c:v>295206506.14822102</c:v>
                </c:pt>
                <c:pt idx="1993">
                  <c:v>353111656.21395892</c:v>
                </c:pt>
                <c:pt idx="1994">
                  <c:v>374558062.66819805</c:v>
                </c:pt>
                <c:pt idx="1995">
                  <c:v>353014402.92008442</c:v>
                </c:pt>
                <c:pt idx="1996">
                  <c:v>293272736.26670653</c:v>
                </c:pt>
                <c:pt idx="1997">
                  <c:v>210139881.30333304</c:v>
                </c:pt>
                <c:pt idx="1998">
                  <c:v>124378270.68880801</c:v>
                </c:pt>
                <c:pt idx="1999">
                  <c:v>57012666.430639431</c:v>
                </c:pt>
              </c:numCache>
            </c:numRef>
          </c:xVal>
          <c:yVal>
            <c:numRef>
              <c:f>'Задание 1'!$B$16:$BXY$16</c:f>
              <c:numCache>
                <c:formatCode>General</c:formatCode>
                <c:ptCount val="2000"/>
                <c:pt idx="0">
                  <c:v>96526920.793597281</c:v>
                </c:pt>
                <c:pt idx="1">
                  <c:v>172054524.67445314</c:v>
                </c:pt>
                <c:pt idx="2">
                  <c:v>211313148.81355149</c:v>
                </c:pt>
                <c:pt idx="3">
                  <c:v>208916843.89654326</c:v>
                </c:pt>
                <c:pt idx="4">
                  <c:v>170799619.43754172</c:v>
                </c:pt>
                <c:pt idx="5">
                  <c:v>112539203.01329707</c:v>
                </c:pt>
                <c:pt idx="6">
                  <c:v>55029743.111931801</c:v>
                </c:pt>
                <c:pt idx="7">
                  <c:v>18694064.383615851</c:v>
                </c:pt>
                <c:pt idx="8">
                  <c:v>17827774.863927096</c:v>
                </c:pt>
                <c:pt idx="9">
                  <c:v>56631239.461803824</c:v>
                </c:pt>
                <c:pt idx="10">
                  <c:v>128021153.3389805</c:v>
                </c:pt>
                <c:pt idx="11">
                  <c:v>215548876.60444182</c:v>
                </c:pt>
                <c:pt idx="12">
                  <c:v>297898129.17989278</c:v>
                </c:pt>
                <c:pt idx="13">
                  <c:v>354725145.4382937</c:v>
                </c:pt>
                <c:pt idx="14">
                  <c:v>372235105.28489989</c:v>
                </c:pt>
                <c:pt idx="15">
                  <c:v>346961165.86368614</c:v>
                </c:pt>
                <c:pt idx="16">
                  <c:v>286706772.59173387</c:v>
                </c:pt>
                <c:pt idx="17">
                  <c:v>208392154.32740393</c:v>
                </c:pt>
                <c:pt idx="18">
                  <c:v>133397398.75596462</c:v>
                </c:pt>
                <c:pt idx="19">
                  <c:v>81683052.137535661</c:v>
                </c:pt>
                <c:pt idx="20">
                  <c:v>66305402.700534731</c:v>
                </c:pt>
                <c:pt idx="21">
                  <c:v>89835011.129996166</c:v>
                </c:pt>
                <c:pt idx="22">
                  <c:v>143663515.13903382</c:v>
                </c:pt>
                <c:pt idx="23">
                  <c:v>210389260.71085978</c:v>
                </c:pt>
                <c:pt idx="24">
                  <c:v>268625426.33108759</c:v>
                </c:pt>
                <c:pt idx="25">
                  <c:v>298907950.71404314</c:v>
                </c:pt>
                <c:pt idx="26">
                  <c:v>289078035.29663813</c:v>
                </c:pt>
                <c:pt idx="27">
                  <c:v>237658485.93284512</c:v>
                </c:pt>
                <c:pt idx="28">
                  <c:v>154294940.1485247</c:v>
                </c:pt>
                <c:pt idx="29">
                  <c:v>57140325.72330451</c:v>
                </c:pt>
                <c:pt idx="30">
                  <c:v>-32098339.93720305</c:v>
                </c:pt>
                <c:pt idx="31">
                  <c:v>-94088729.989130765</c:v>
                </c:pt>
                <c:pt idx="32">
                  <c:v>-117147164.89381404</c:v>
                </c:pt>
                <c:pt idx="33">
                  <c:v>-100407470.28185883</c:v>
                </c:pt>
                <c:pt idx="34">
                  <c:v>-54013493.522251546</c:v>
                </c:pt>
                <c:pt idx="35">
                  <c:v>3717292.1542870179</c:v>
                </c:pt>
                <c:pt idx="36">
                  <c:v>51378538.987034127</c:v>
                </c:pt>
                <c:pt idx="37">
                  <c:v>70409147.271027192</c:v>
                </c:pt>
                <c:pt idx="38">
                  <c:v>50244151.492065683</c:v>
                </c:pt>
                <c:pt idx="39">
                  <c:v>-8734797.7157034427</c:v>
                </c:pt>
                <c:pt idx="40">
                  <c:v>-95261278.385643482</c:v>
                </c:pt>
                <c:pt idx="41">
                  <c:v>-190241618.13300705</c:v>
                </c:pt>
                <c:pt idx="42">
                  <c:v>-271967444.09975302</c:v>
                </c:pt>
                <c:pt idx="43">
                  <c:v>-322049841.48706132</c:v>
                </c:pt>
                <c:pt idx="44">
                  <c:v>-330443196.51952791</c:v>
                </c:pt>
                <c:pt idx="45">
                  <c:v>-298177165.64794838</c:v>
                </c:pt>
                <c:pt idx="46">
                  <c:v>-237045583.70293272</c:v>
                </c:pt>
                <c:pt idx="47">
                  <c:v>-166338111.80605134</c:v>
                </c:pt>
                <c:pt idx="48">
                  <c:v>-107513811.87860037</c:v>
                </c:pt>
                <c:pt idx="49">
                  <c:v>-78281891.239806026</c:v>
                </c:pt>
                <c:pt idx="50">
                  <c:v>-87717890.440656334</c:v>
                </c:pt>
                <c:pt idx="51">
                  <c:v>-133758747.9508782</c:v>
                </c:pt>
                <c:pt idx="52">
                  <c:v>-203765814.0063391</c:v>
                </c:pt>
                <c:pt idx="53">
                  <c:v>-278000989.8133316</c:v>
                </c:pt>
                <c:pt idx="54">
                  <c:v>-335059857.26440537</c:v>
                </c:pt>
                <c:pt idx="55">
                  <c:v>-357767344.89627433</c:v>
                </c:pt>
                <c:pt idx="56">
                  <c:v>-337914216.86342323</c:v>
                </c:pt>
                <c:pt idx="57">
                  <c:v>-278531476.97807616</c:v>
                </c:pt>
                <c:pt idx="58">
                  <c:v>-193076960.0266881</c:v>
                </c:pt>
                <c:pt idx="59">
                  <c:v>-101757674.71753524</c:v>
                </c:pt>
                <c:pt idx="60">
                  <c:v>-25999263.220940188</c:v>
                </c:pt>
                <c:pt idx="61">
                  <c:v>17416438.519938976</c:v>
                </c:pt>
                <c:pt idx="62">
                  <c:v>20933491.817793936</c:v>
                </c:pt>
                <c:pt idx="63">
                  <c:v>-11736455.990438104</c:v>
                </c:pt>
                <c:pt idx="64">
                  <c:v>-66674160.077958599</c:v>
                </c:pt>
                <c:pt idx="65">
                  <c:v>-123622560.34576884</c:v>
                </c:pt>
                <c:pt idx="66">
                  <c:v>-161601602.41502097</c:v>
                </c:pt>
                <c:pt idx="67">
                  <c:v>-164723342.4159939</c:v>
                </c:pt>
                <c:pt idx="68">
                  <c:v>-126607479.27405269</c:v>
                </c:pt>
                <c:pt idx="69">
                  <c:v>-52182411.725354753</c:v>
                </c:pt>
                <c:pt idx="70">
                  <c:v>43623958.429428868</c:v>
                </c:pt>
                <c:pt idx="71">
                  <c:v>139943960.46342972</c:v>
                </c:pt>
                <c:pt idx="72">
                  <c:v>215664154.31141686</c:v>
                </c:pt>
                <c:pt idx="73">
                  <c:v>255187803.33423775</c:v>
                </c:pt>
                <c:pt idx="74">
                  <c:v>252681186.67001039</c:v>
                </c:pt>
                <c:pt idx="75">
                  <c:v>213636137.77668607</c:v>
                </c:pt>
                <c:pt idx="76">
                  <c:v>153319373.21798775</c:v>
                </c:pt>
                <c:pt idx="77">
                  <c:v>92535469.644571036</c:v>
                </c:pt>
                <c:pt idx="78">
                  <c:v>51869227.735369474</c:v>
                </c:pt>
                <c:pt idx="79">
                  <c:v>45991395.372160077</c:v>
                </c:pt>
                <c:pt idx="80">
                  <c:v>79594270.629763216</c:v>
                </c:pt>
                <c:pt idx="81">
                  <c:v>146075368.6883778</c:v>
                </c:pt>
                <c:pt idx="82">
                  <c:v>229331433.84453428</c:v>
                </c:pt>
                <c:pt idx="83">
                  <c:v>308169525.08349901</c:v>
                </c:pt>
                <c:pt idx="84">
                  <c:v>362122027.23986351</c:v>
                </c:pt>
                <c:pt idx="85">
                  <c:v>377066246.97153044</c:v>
                </c:pt>
                <c:pt idx="86">
                  <c:v>349102968.93602121</c:v>
                </c:pt>
                <c:pt idx="87">
                  <c:v>285627197.96258873</c:v>
                </c:pt>
                <c:pt idx="88">
                  <c:v>203296586.76936156</c:v>
                </c:pt>
                <c:pt idx="89">
                  <c:v>123456326.83338383</c:v>
                </c:pt>
                <c:pt idx="90">
                  <c:v>66278862.530900866</c:v>
                </c:pt>
                <c:pt idx="91">
                  <c:v>45230250.816810519</c:v>
                </c:pt>
                <c:pt idx="92">
                  <c:v>63385108.538644224</c:v>
                </c:pt>
                <c:pt idx="93">
                  <c:v>112603589.44143128</c:v>
                </c:pt>
                <c:pt idx="94">
                  <c:v>175796579.81260288</c:v>
                </c:pt>
                <c:pt idx="95">
                  <c:v>231655835.32428265</c:v>
                </c:pt>
                <c:pt idx="96">
                  <c:v>260547753.92699391</c:v>
                </c:pt>
                <c:pt idx="97">
                  <c:v>249949387.17137605</c:v>
                </c:pt>
                <c:pt idx="98">
                  <c:v>197931178.99494004</c:v>
                </c:pt>
                <c:pt idx="99">
                  <c:v>113728160.99489976</c:v>
                </c:pt>
                <c:pt idx="100">
                  <c:v>15242155.047926217</c:v>
                </c:pt>
                <c:pt idx="101">
                  <c:v>-75838333.705025002</c:v>
                </c:pt>
                <c:pt idx="102">
                  <c:v>-139958592.38612196</c:v>
                </c:pt>
                <c:pt idx="103">
                  <c:v>-165030452.50037968</c:v>
                </c:pt>
                <c:pt idx="104">
                  <c:v>-149710890.95008722</c:v>
                </c:pt>
                <c:pt idx="105">
                  <c:v>-103725064.54728994</c:v>
                </c:pt>
                <c:pt idx="106">
                  <c:v>-45145312.35947565</c:v>
                </c:pt>
                <c:pt idx="107">
                  <c:v>4625060.1734620035</c:v>
                </c:pt>
                <c:pt idx="108">
                  <c:v>26783091.574223354</c:v>
                </c:pt>
                <c:pt idx="109">
                  <c:v>10340751.436202437</c:v>
                </c:pt>
                <c:pt idx="110">
                  <c:v>-44811861.234387815</c:v>
                </c:pt>
                <c:pt idx="111">
                  <c:v>-127837603.98944779</c:v>
                </c:pt>
                <c:pt idx="112">
                  <c:v>-219896939.56367674</c:v>
                </c:pt>
                <c:pt idx="113">
                  <c:v>-299296502.94604909</c:v>
                </c:pt>
                <c:pt idx="114">
                  <c:v>-347425715.96924615</c:v>
                </c:pt>
                <c:pt idx="115">
                  <c:v>-353848794.72291726</c:v>
                </c:pt>
                <c:pt idx="116">
                  <c:v>-319151782.40636361</c:v>
                </c:pt>
                <c:pt idx="117">
                  <c:v>-254761706.5907805</c:v>
                </c:pt>
                <c:pt idx="118">
                  <c:v>-179787767.03338441</c:v>
                </c:pt>
                <c:pt idx="119">
                  <c:v>-115753538.95137958</c:v>
                </c:pt>
                <c:pt idx="120">
                  <c:v>-80669233.905133009</c:v>
                </c:pt>
                <c:pt idx="121">
                  <c:v>-84074547.604521215</c:v>
                </c:pt>
                <c:pt idx="122">
                  <c:v>-124415622.00493634</c:v>
                </c:pt>
                <c:pt idx="123">
                  <c:v>-189477599.0622718</c:v>
                </c:pt>
                <c:pt idx="124">
                  <c:v>-259753746.14473966</c:v>
                </c:pt>
                <c:pt idx="125">
                  <c:v>-313824373.37830961</c:v>
                </c:pt>
                <c:pt idx="126">
                  <c:v>-334265921.43199021</c:v>
                </c:pt>
                <c:pt idx="127">
                  <c:v>-312464737.74362934</c:v>
                </c:pt>
                <c:pt idx="128">
                  <c:v>-251011300.18595809</c:v>
                </c:pt>
                <c:pt idx="129">
                  <c:v>-163016131.4835664</c:v>
                </c:pt>
                <c:pt idx="130">
                  <c:v>-68535329.417596638</c:v>
                </c:pt>
                <c:pt idx="131">
                  <c:v>10911368.542121008</c:v>
                </c:pt>
                <c:pt idx="132">
                  <c:v>58222430.430053532</c:v>
                </c:pt>
                <c:pt idx="133">
                  <c:v>65378753.372877985</c:v>
                </c:pt>
                <c:pt idx="134">
                  <c:v>35607669.285036668</c:v>
                </c:pt>
                <c:pt idx="135">
                  <c:v>-17548144.084825762</c:v>
                </c:pt>
                <c:pt idx="136">
                  <c:v>-74000381.843804166</c:v>
                </c:pt>
                <c:pt idx="137">
                  <c:v>-112686199.30751817</c:v>
                </c:pt>
                <c:pt idx="138">
                  <c:v>-117407919.87285078</c:v>
                </c:pt>
                <c:pt idx="139">
                  <c:v>-81334724.568748862</c:v>
                </c:pt>
                <c:pt idx="140">
                  <c:v>-8927714.3119207174</c:v>
                </c:pt>
                <c:pt idx="141">
                  <c:v>85241542.867584899</c:v>
                </c:pt>
                <c:pt idx="142">
                  <c:v>180454393.54763007</c:v>
                </c:pt>
                <c:pt idx="143">
                  <c:v>255500626.19156367</c:v>
                </c:pt>
                <c:pt idx="144">
                  <c:v>294470912.77923334</c:v>
                </c:pt>
                <c:pt idx="145">
                  <c:v>291093260.06832159</c:v>
                </c:pt>
                <c:pt idx="146">
                  <c:v>250421029.02128637</c:v>
                </c:pt>
                <c:pt idx="147">
                  <c:v>187408530.87006378</c:v>
                </c:pt>
                <c:pt idx="148">
                  <c:v>122766279.77984977</c:v>
                </c:pt>
                <c:pt idx="149">
                  <c:v>77236206.802108377</c:v>
                </c:pt>
                <c:pt idx="150">
                  <c:v>65861713.495004177</c:v>
                </c:pt>
                <c:pt idx="151">
                  <c:v>93828833.905277923</c:v>
                </c:pt>
                <c:pt idx="152">
                  <c:v>155022598.37580001</c:v>
                </c:pt>
                <c:pt idx="153">
                  <c:v>233695824.96965808</c:v>
                </c:pt>
                <c:pt idx="154">
                  <c:v>308791435.6749109</c:v>
                </c:pt>
                <c:pt idx="155">
                  <c:v>359729489.47012806</c:v>
                </c:pt>
                <c:pt idx="156">
                  <c:v>372067208.61762226</c:v>
                </c:pt>
                <c:pt idx="157">
                  <c:v>341475173.30971611</c:v>
                </c:pt>
                <c:pt idx="158">
                  <c:v>274935974.16904545</c:v>
                </c:pt>
                <c:pt idx="159">
                  <c:v>188835559.51720673</c:v>
                </c:pt>
                <c:pt idx="160">
                  <c:v>104472165.94673657</c:v>
                </c:pt>
                <c:pt idx="161">
                  <c:v>42217998.892662823</c:v>
                </c:pt>
                <c:pt idx="162">
                  <c:v>15939367.866192818</c:v>
                </c:pt>
                <c:pt idx="163">
                  <c:v>29209859.976268157</c:v>
                </c:pt>
                <c:pt idx="164">
                  <c:v>74357917.928512633</c:v>
                </c:pt>
                <c:pt idx="165">
                  <c:v>134610538.03706867</c:v>
                </c:pt>
                <c:pt idx="166">
                  <c:v>188743168.55520219</c:v>
                </c:pt>
                <c:pt idx="167">
                  <c:v>216956517.31511408</c:v>
                </c:pt>
                <c:pt idx="168">
                  <c:v>206363486.90229222</c:v>
                </c:pt>
                <c:pt idx="169">
                  <c:v>154576674.76297969</c:v>
                </c:pt>
                <c:pt idx="170">
                  <c:v>70409313.515484691</c:v>
                </c:pt>
                <c:pt idx="171">
                  <c:v>-28503516.787711728</c:v>
                </c:pt>
                <c:pt idx="172">
                  <c:v>-120509480.84645197</c:v>
                </c:pt>
                <c:pt idx="173">
                  <c:v>-185848232.42906803</c:v>
                </c:pt>
                <c:pt idx="174">
                  <c:v>-212040318.83158204</c:v>
                </c:pt>
                <c:pt idx="175">
                  <c:v>-197273876.09720176</c:v>
                </c:pt>
                <c:pt idx="176">
                  <c:v>-150857963.61178434</c:v>
                </c:pt>
                <c:pt idx="177">
                  <c:v>-90618221.246056244</c:v>
                </c:pt>
                <c:pt idx="178">
                  <c:v>-37951557.850767523</c:v>
                </c:pt>
                <c:pt idx="179">
                  <c:v>-11900466.678791493</c:v>
                </c:pt>
                <c:pt idx="180">
                  <c:v>-23877205.721869588</c:v>
                </c:pt>
                <c:pt idx="181">
                  <c:v>-74489312.096342638</c:v>
                </c:pt>
                <c:pt idx="182">
                  <c:v>-153339911.28364411</c:v>
                </c:pt>
                <c:pt idx="183">
                  <c:v>-241858019.67501241</c:v>
                </c:pt>
                <c:pt idx="184">
                  <c:v>-318380591.51849216</c:v>
                </c:pt>
                <c:pt idx="185">
                  <c:v>-364088674.81157696</c:v>
                </c:pt>
                <c:pt idx="186">
                  <c:v>-368165081.80183822</c:v>
                </c:pt>
                <c:pt idx="187">
                  <c:v>-330755075.90000212</c:v>
                </c:pt>
                <c:pt idx="188">
                  <c:v>-262915839.58653137</c:v>
                </c:pt>
                <c:pt idx="189">
                  <c:v>-183568710.84162992</c:v>
                </c:pt>
                <c:pt idx="190">
                  <c:v>-114292550.47114411</c:v>
                </c:pt>
                <c:pt idx="191">
                  <c:v>-73390379.613454998</c:v>
                </c:pt>
                <c:pt idx="192">
                  <c:v>-70861283.462182879</c:v>
                </c:pt>
                <c:pt idx="193">
                  <c:v>-105660542.11356363</c:v>
                </c:pt>
                <c:pt idx="194">
                  <c:v>-166001521.60795751</c:v>
                </c:pt>
                <c:pt idx="195">
                  <c:v>-232616166.53922772</c:v>
                </c:pt>
                <c:pt idx="196">
                  <c:v>-284077118.29015303</c:v>
                </c:pt>
                <c:pt idx="197">
                  <c:v>-302717386.48498321</c:v>
                </c:pt>
                <c:pt idx="198">
                  <c:v>-279519109.78001159</c:v>
                </c:pt>
                <c:pt idx="199">
                  <c:v>-216626472.92539322</c:v>
                </c:pt>
                <c:pt idx="200">
                  <c:v>-126791313.21433623</c:v>
                </c:pt>
                <c:pt idx="201">
                  <c:v>-29903610.72744634</c:v>
                </c:pt>
                <c:pt idx="202">
                  <c:v>52439141.606347442</c:v>
                </c:pt>
                <c:pt idx="203">
                  <c:v>102830291.18282601</c:v>
                </c:pt>
                <c:pt idx="204">
                  <c:v>112798070.80829644</c:v>
                </c:pt>
                <c:pt idx="205">
                  <c:v>85090818.217398703</c:v>
                </c:pt>
                <c:pt idx="206">
                  <c:v>32875180.062827211</c:v>
                </c:pt>
                <c:pt idx="207">
                  <c:v>-23931777.121701777</c:v>
                </c:pt>
                <c:pt idx="208">
                  <c:v>-64187283.511640497</c:v>
                </c:pt>
                <c:pt idx="209">
                  <c:v>-71384410.504975542</c:v>
                </c:pt>
                <c:pt idx="210">
                  <c:v>-38237799.22521162</c:v>
                </c:pt>
                <c:pt idx="211">
                  <c:v>31268142.92286478</c:v>
                </c:pt>
                <c:pt idx="212">
                  <c:v>122932318.55336523</c:v>
                </c:pt>
                <c:pt idx="213">
                  <c:v>216201991.33353466</c:v>
                </c:pt>
                <c:pt idx="214">
                  <c:v>289787045.09909451</c:v>
                </c:pt>
                <c:pt idx="215">
                  <c:v>327479534.4663415</c:v>
                </c:pt>
                <c:pt idx="216">
                  <c:v>322578122.85636055</c:v>
                </c:pt>
                <c:pt idx="217">
                  <c:v>279700716.2351501</c:v>
                </c:pt>
                <c:pt idx="218">
                  <c:v>213486970.54549956</c:v>
                </c:pt>
                <c:pt idx="219">
                  <c:v>144547785.33063459</c:v>
                </c:pt>
                <c:pt idx="220">
                  <c:v>93776102.357988864</c:v>
                </c:pt>
                <c:pt idx="221">
                  <c:v>76584031.455536127</c:v>
                </c:pt>
                <c:pt idx="222">
                  <c:v>98651557.38366574</c:v>
                </c:pt>
                <c:pt idx="223">
                  <c:v>154356276.80777019</c:v>
                </c:pt>
                <c:pt idx="224">
                  <c:v>228316143.62333608</c:v>
                </c:pt>
                <c:pt idx="225">
                  <c:v>299620910.85334289</c:v>
                </c:pt>
                <c:pt idx="226">
                  <c:v>347588376.99283266</c:v>
                </c:pt>
                <c:pt idx="227">
                  <c:v>357462101.1029048</c:v>
                </c:pt>
                <c:pt idx="228">
                  <c:v>324483315.3641454</c:v>
                </c:pt>
                <c:pt idx="229">
                  <c:v>255216917.85144359</c:v>
                </c:pt>
                <c:pt idx="230">
                  <c:v>165766679.40005735</c:v>
                </c:pt>
                <c:pt idx="231">
                  <c:v>77370409.732709363</c:v>
                </c:pt>
                <c:pt idx="232">
                  <c:v>10586457.856947601</c:v>
                </c:pt>
                <c:pt idx="233">
                  <c:v>-20329643.940995023</c:v>
                </c:pt>
                <c:pt idx="234">
                  <c:v>-11311910.683140516</c:v>
                </c:pt>
                <c:pt idx="235">
                  <c:v>30434775.906935439</c:v>
                </c:pt>
                <c:pt idx="236">
                  <c:v>88455874.261459604</c:v>
                </c:pt>
                <c:pt idx="237">
                  <c:v>141614639.40854847</c:v>
                </c:pt>
                <c:pt idx="238">
                  <c:v>169949171.17412302</c:v>
                </c:pt>
                <c:pt idx="239">
                  <c:v>160207670.66334772</c:v>
                </c:pt>
                <c:pt idx="240">
                  <c:v>109539021.28413139</c:v>
                </c:pt>
                <c:pt idx="241">
                  <c:v>26323193.34211221</c:v>
                </c:pt>
                <c:pt idx="242">
                  <c:v>-72087322.114247471</c:v>
                </c:pt>
                <c:pt idx="243">
                  <c:v>-164094203.15820128</c:v>
                </c:pt>
                <c:pt idx="244">
                  <c:v>-229748387.27791768</c:v>
                </c:pt>
                <c:pt idx="245">
                  <c:v>-256192457.40714064</c:v>
                </c:pt>
                <c:pt idx="246">
                  <c:v>-241153730.68440783</c:v>
                </c:pt>
                <c:pt idx="247">
                  <c:v>-193527613.95576981</c:v>
                </c:pt>
                <c:pt idx="248">
                  <c:v>-130891118.7219891</c:v>
                </c:pt>
                <c:pt idx="249">
                  <c:v>-74630792.646680787</c:v>
                </c:pt>
                <c:pt idx="250">
                  <c:v>-44025476.640365988</c:v>
                </c:pt>
                <c:pt idx="251">
                  <c:v>-50911756.873905152</c:v>
                </c:pt>
                <c:pt idx="252">
                  <c:v>-96399682.045643955</c:v>
                </c:pt>
                <c:pt idx="253">
                  <c:v>-170542349.41447687</c:v>
                </c:pt>
                <c:pt idx="254">
                  <c:v>-255050451.78950197</c:v>
                </c:pt>
                <c:pt idx="255">
                  <c:v>-328305309.04645228</c:v>
                </c:pt>
                <c:pt idx="256">
                  <c:v>-371291661.23349094</c:v>
                </c:pt>
                <c:pt idx="257">
                  <c:v>-372818480.06334829</c:v>
                </c:pt>
                <c:pt idx="258">
                  <c:v>-332591856.85219753</c:v>
                </c:pt>
                <c:pt idx="259">
                  <c:v>-261294791.52614185</c:v>
                </c:pt>
                <c:pt idx="260">
                  <c:v>-177651944.95684823</c:v>
                </c:pt>
                <c:pt idx="261">
                  <c:v>-103286688.58479269</c:v>
                </c:pt>
                <c:pt idx="262">
                  <c:v>-56784994.308762848</c:v>
                </c:pt>
                <c:pt idx="263">
                  <c:v>-48598837.134135932</c:v>
                </c:pt>
                <c:pt idx="264">
                  <c:v>-78190835.308345929</c:v>
                </c:pt>
                <c:pt idx="265">
                  <c:v>-134205351.72391441</c:v>
                </c:pt>
                <c:pt idx="266">
                  <c:v>-197618799.44469503</c:v>
                </c:pt>
                <c:pt idx="267">
                  <c:v>-247002413.32132632</c:v>
                </c:pt>
                <c:pt idx="268">
                  <c:v>-264449673.05405658</c:v>
                </c:pt>
                <c:pt idx="269">
                  <c:v>-240537720.1872406</c:v>
                </c:pt>
                <c:pt idx="270">
                  <c:v>-176957794.8173421</c:v>
                </c:pt>
                <c:pt idx="271">
                  <c:v>-86090849.396637693</c:v>
                </c:pt>
                <c:pt idx="272">
                  <c:v>12355270.6752204</c:v>
                </c:pt>
                <c:pt idx="273">
                  <c:v>96722468.629958838</c:v>
                </c:pt>
                <c:pt idx="274">
                  <c:v>149314345.50199917</c:v>
                </c:pt>
                <c:pt idx="275">
                  <c:v>161217711.56229034</c:v>
                </c:pt>
                <c:pt idx="276">
                  <c:v>134707853.49442053</c:v>
                </c:pt>
                <c:pt idx="277">
                  <c:v>82576358.827836663</c:v>
                </c:pt>
                <c:pt idx="278">
                  <c:v>24566771.250904761</c:v>
                </c:pt>
                <c:pt idx="279">
                  <c:v>-18101141.513789937</c:v>
                </c:pt>
                <c:pt idx="280">
                  <c:v>-28611991.651413321</c:v>
                </c:pt>
                <c:pt idx="281">
                  <c:v>777621.65109437704</c:v>
                </c:pt>
                <c:pt idx="282">
                  <c:v>66568714.41709879</c:v>
                </c:pt>
                <c:pt idx="283">
                  <c:v>154944050.99814409</c:v>
                </c:pt>
                <c:pt idx="284">
                  <c:v>245532938.49443677</c:v>
                </c:pt>
                <c:pt idx="285">
                  <c:v>316981447.62670171</c:v>
                </c:pt>
                <c:pt idx="286">
                  <c:v>352796206.11499071</c:v>
                </c:pt>
                <c:pt idx="287">
                  <c:v>345854636.46457994</c:v>
                </c:pt>
                <c:pt idx="288">
                  <c:v>300341285.74677134</c:v>
                </c:pt>
                <c:pt idx="289">
                  <c:v>230577836.48892084</c:v>
                </c:pt>
                <c:pt idx="290">
                  <c:v>157068771.09452468</c:v>
                </c:pt>
                <c:pt idx="291">
                  <c:v>100850483.41064422</c:v>
                </c:pt>
                <c:pt idx="292">
                  <c:v>77698245.900388569</c:v>
                </c:pt>
                <c:pt idx="293">
                  <c:v>93784503.943753481</c:v>
                </c:pt>
                <c:pt idx="294">
                  <c:v>143982735.79935771</c:v>
                </c:pt>
                <c:pt idx="295">
                  <c:v>213283399.85642365</c:v>
                </c:pt>
                <c:pt idx="296">
                  <c:v>280932453.95284647</c:v>
                </c:pt>
                <c:pt idx="297">
                  <c:v>326154033.99990106</c:v>
                </c:pt>
                <c:pt idx="298">
                  <c:v>333883110.77704459</c:v>
                </c:pt>
                <c:pt idx="299">
                  <c:v>298931165.99227381</c:v>
                </c:pt>
                <c:pt idx="300">
                  <c:v>227438905.86650968</c:v>
                </c:pt>
                <c:pt idx="301">
                  <c:v>135216219.55308825</c:v>
                </c:pt>
                <c:pt idx="302">
                  <c:v>43425746.338163301</c:v>
                </c:pt>
                <c:pt idx="303">
                  <c:v>-27202951.896677166</c:v>
                </c:pt>
                <c:pt idx="304">
                  <c:v>-62037473.441561311</c:v>
                </c:pt>
                <c:pt idx="305">
                  <c:v>-56527283.915524811</c:v>
                </c:pt>
                <c:pt idx="306">
                  <c:v>-17413360.358881734</c:v>
                </c:pt>
                <c:pt idx="307">
                  <c:v>39169598.039546087</c:v>
                </c:pt>
                <c:pt idx="308">
                  <c:v>92176027.860780969</c:v>
                </c:pt>
                <c:pt idx="309">
                  <c:v>121484011.4232302</c:v>
                </c:pt>
                <c:pt idx="310">
                  <c:v>113476233.39054492</c:v>
                </c:pt>
                <c:pt idx="311">
                  <c:v>64831916.059282392</c:v>
                </c:pt>
                <c:pt idx="312">
                  <c:v>-16513652.666883834</c:v>
                </c:pt>
                <c:pt idx="313">
                  <c:v>-113506308.73097779</c:v>
                </c:pt>
                <c:pt idx="314">
                  <c:v>-204619449.4628208</c:v>
                </c:pt>
                <c:pt idx="315">
                  <c:v>-269732054.82225394</c:v>
                </c:pt>
                <c:pt idx="316">
                  <c:v>-295621860.42173994</c:v>
                </c:pt>
                <c:pt idx="317">
                  <c:v>-279563090.86432809</c:v>
                </c:pt>
                <c:pt idx="318">
                  <c:v>-230039498.35129449</c:v>
                </c:pt>
                <c:pt idx="319">
                  <c:v>-164376886.77938783</c:v>
                </c:pt>
                <c:pt idx="320">
                  <c:v>-103946595.86511528</c:v>
                </c:pt>
                <c:pt idx="321">
                  <c:v>-68259519.116688728</c:v>
                </c:pt>
                <c:pt idx="322">
                  <c:v>-69575368.514798641</c:v>
                </c:pt>
                <c:pt idx="323">
                  <c:v>-109510147.14537582</c:v>
                </c:pt>
                <c:pt idx="324">
                  <c:v>-178575138.77850467</c:v>
                </c:pt>
                <c:pt idx="325">
                  <c:v>-258774356.49456194</c:v>
                </c:pt>
                <c:pt idx="326">
                  <c:v>-328546108.09353018</c:v>
                </c:pt>
                <c:pt idx="327">
                  <c:v>-368689535.66496438</c:v>
                </c:pt>
                <c:pt idx="328">
                  <c:v>-367646027.5184409</c:v>
                </c:pt>
                <c:pt idx="329">
                  <c:v>-324682812.20327055</c:v>
                </c:pt>
                <c:pt idx="330">
                  <c:v>-250103028.58500236</c:v>
                </c:pt>
                <c:pt idx="331">
                  <c:v>-162424419.60614538</c:v>
                </c:pt>
                <c:pt idx="332">
                  <c:v>-83302564.315385595</c:v>
                </c:pt>
                <c:pt idx="333">
                  <c:v>-31594909.809695244</c:v>
                </c:pt>
                <c:pt idx="334">
                  <c:v>-18198161.343776733</c:v>
                </c:pt>
                <c:pt idx="335">
                  <c:v>-43078840.243051976</c:v>
                </c:pt>
                <c:pt idx="336">
                  <c:v>-95313543.676586464</c:v>
                </c:pt>
                <c:pt idx="337">
                  <c:v>-156127573.25255632</c:v>
                </c:pt>
                <c:pt idx="338">
                  <c:v>-204095851.70231199</c:v>
                </c:pt>
                <c:pt idx="339">
                  <c:v>-221075271.50074589</c:v>
                </c:pt>
                <c:pt idx="340">
                  <c:v>-197236413.49465868</c:v>
                </c:pt>
                <c:pt idx="341">
                  <c:v>-133810280.71399595</c:v>
                </c:pt>
                <c:pt idx="342">
                  <c:v>-42794179.083967485</c:v>
                </c:pt>
                <c:pt idx="343">
                  <c:v>56302726.794699661</c:v>
                </c:pt>
                <c:pt idx="344">
                  <c:v>141779404.91955614</c:v>
                </c:pt>
                <c:pt idx="345">
                  <c:v>195665578.4186607</c:v>
                </c:pt>
                <c:pt idx="346">
                  <c:v>208618307.71683496</c:v>
                </c:pt>
                <c:pt idx="347">
                  <c:v>182446079.26355341</c:v>
                </c:pt>
                <c:pt idx="348">
                  <c:v>129566514.48882335</c:v>
                </c:pt>
                <c:pt idx="349">
                  <c:v>69547234.531279385</c:v>
                </c:pt>
                <c:pt idx="350">
                  <c:v>23681704.226588517</c:v>
                </c:pt>
                <c:pt idx="351">
                  <c:v>9092357.9858270288</c:v>
                </c:pt>
                <c:pt idx="352">
                  <c:v>33983318.047377765</c:v>
                </c:pt>
                <c:pt idx="353">
                  <c:v>95348792.713462859</c:v>
                </c:pt>
                <c:pt idx="354">
                  <c:v>179767768.0769296</c:v>
                </c:pt>
                <c:pt idx="355">
                  <c:v>267066675.50548351</c:v>
                </c:pt>
                <c:pt idx="356">
                  <c:v>335842833.50759953</c:v>
                </c:pt>
                <c:pt idx="357">
                  <c:v>369329614.78936672</c:v>
                </c:pt>
                <c:pt idx="358">
                  <c:v>359990264.91533256</c:v>
                </c:pt>
                <c:pt idx="359">
                  <c:v>311576960.33692396</c:v>
                </c:pt>
                <c:pt idx="360">
                  <c:v>238088864.09582984</c:v>
                </c:pt>
                <c:pt idx="361">
                  <c:v>159915855.8496477</c:v>
                </c:pt>
                <c:pt idx="362">
                  <c:v>98228678.084286094</c:v>
                </c:pt>
                <c:pt idx="363">
                  <c:v>69158540.666496843</c:v>
                </c:pt>
                <c:pt idx="364">
                  <c:v>79367101.449464649</c:v>
                </c:pt>
                <c:pt idx="365">
                  <c:v>124225272.68945335</c:v>
                </c:pt>
                <c:pt idx="366">
                  <c:v>189101692.3645778</c:v>
                </c:pt>
                <c:pt idx="367">
                  <c:v>253406330.2726588</c:v>
                </c:pt>
                <c:pt idx="368">
                  <c:v>296276846.64228475</c:v>
                </c:pt>
                <c:pt idx="369">
                  <c:v>302343438.7708075</c:v>
                </c:pt>
                <c:pt idx="370">
                  <c:v>265986292.56033742</c:v>
                </c:pt>
                <c:pt idx="371">
                  <c:v>192914347.36802083</c:v>
                </c:pt>
                <c:pt idx="372">
                  <c:v>98630848.226376683</c:v>
                </c:pt>
                <c:pt idx="373">
                  <c:v>4207446.8554331362</c:v>
                </c:pt>
                <c:pt idx="374">
                  <c:v>-69471105.700187936</c:v>
                </c:pt>
                <c:pt idx="375">
                  <c:v>-107408975.96477413</c:v>
                </c:pt>
                <c:pt idx="376">
                  <c:v>-104579949.24786694</c:v>
                </c:pt>
                <c:pt idx="377">
                  <c:v>-67264757.041784406</c:v>
                </c:pt>
                <c:pt idx="378">
                  <c:v>-11277566.460872697</c:v>
                </c:pt>
                <c:pt idx="379">
                  <c:v>42430167.961387299</c:v>
                </c:pt>
                <c:pt idx="380">
                  <c:v>73578911.49030444</c:v>
                </c:pt>
                <c:pt idx="381">
                  <c:v>68185064.848891914</c:v>
                </c:pt>
                <c:pt idx="382">
                  <c:v>22452479.121988162</c:v>
                </c:pt>
                <c:pt idx="383">
                  <c:v>-56139296.398284182</c:v>
                </c:pt>
                <c:pt idx="384">
                  <c:v>-150849731.860385</c:v>
                </c:pt>
                <c:pt idx="385">
                  <c:v>-240241193.31708986</c:v>
                </c:pt>
                <c:pt idx="386">
                  <c:v>-304036991.67827058</c:v>
                </c:pt>
                <c:pt idx="387">
                  <c:v>-328662628.17650473</c:v>
                </c:pt>
                <c:pt idx="388">
                  <c:v>-310946378.33704174</c:v>
                </c:pt>
                <c:pt idx="389">
                  <c:v>-258961619.79316351</c:v>
                </c:pt>
                <c:pt idx="390">
                  <c:v>-189779466.9112145</c:v>
                </c:pt>
                <c:pt idx="391">
                  <c:v>-124750089.10431887</c:v>
                </c:pt>
                <c:pt idx="392">
                  <c:v>-83610812.843064249</c:v>
                </c:pt>
                <c:pt idx="393">
                  <c:v>-79041777.324094534</c:v>
                </c:pt>
                <c:pt idx="394">
                  <c:v>-113166778.15032203</c:v>
                </c:pt>
                <c:pt idx="395">
                  <c:v>-176961861.80048075</c:v>
                </c:pt>
                <c:pt idx="396">
                  <c:v>-252734401.6147024</c:v>
                </c:pt>
                <c:pt idx="397">
                  <c:v>-318990793.2327742</c:v>
                </c:pt>
                <c:pt idx="398">
                  <c:v>-356353865.39004672</c:v>
                </c:pt>
                <c:pt idx="399">
                  <c:v>-352902335.0428465</c:v>
                </c:pt>
                <c:pt idx="400">
                  <c:v>-307463571.63716793</c:v>
                </c:pt>
                <c:pt idx="401">
                  <c:v>-229953857.81892669</c:v>
                </c:pt>
                <c:pt idx="402">
                  <c:v>-138672407.49796197</c:v>
                </c:pt>
                <c:pt idx="403">
                  <c:v>-55293260.624873295</c:v>
                </c:pt>
                <c:pt idx="404">
                  <c:v>1067641.2873982787</c:v>
                </c:pt>
                <c:pt idx="405">
                  <c:v>19078545.620881423</c:v>
                </c:pt>
                <c:pt idx="406">
                  <c:v>-1726061.6905846</c:v>
                </c:pt>
                <c:pt idx="407">
                  <c:v>-50854895.950377315</c:v>
                </c:pt>
                <c:pt idx="408">
                  <c:v>-109785399.14761318</c:v>
                </c:pt>
                <c:pt idx="409">
                  <c:v>-157100332.09892026</c:v>
                </c:pt>
                <c:pt idx="410">
                  <c:v>-174422228.05859733</c:v>
                </c:pt>
                <c:pt idx="411">
                  <c:v>-151513031.29445833</c:v>
                </c:pt>
                <c:pt idx="412">
                  <c:v>-89135855.068364352</c:v>
                </c:pt>
                <c:pt idx="413">
                  <c:v>1108669.3970679156</c:v>
                </c:pt>
                <c:pt idx="414">
                  <c:v>99926825.808476716</c:v>
                </c:pt>
                <c:pt idx="415">
                  <c:v>185592516.60480827</c:v>
                </c:pt>
                <c:pt idx="416">
                  <c:v>239877629.53938031</c:v>
                </c:pt>
                <c:pt idx="417">
                  <c:v>253021258.26622331</c:v>
                </c:pt>
                <c:pt idx="418">
                  <c:v>226371329.79369187</c:v>
                </c:pt>
                <c:pt idx="419">
                  <c:v>171972401.12113878</c:v>
                </c:pt>
                <c:pt idx="420">
                  <c:v>109213350.61292104</c:v>
                </c:pt>
                <c:pt idx="421">
                  <c:v>59457368.996529043</c:v>
                </c:pt>
                <c:pt idx="422">
                  <c:v>40131617.489262223</c:v>
                </c:pt>
                <c:pt idx="423">
                  <c:v>59902520.246878207</c:v>
                </c:pt>
                <c:pt idx="424">
                  <c:v>116264021.88476782</c:v>
                </c:pt>
                <c:pt idx="425">
                  <c:v>196202410.51656124</c:v>
                </c:pt>
                <c:pt idx="426">
                  <c:v>279755046.51577365</c:v>
                </c:pt>
                <c:pt idx="427">
                  <c:v>345484317.12387222</c:v>
                </c:pt>
                <c:pt idx="428">
                  <c:v>376361308.29875594</c:v>
                </c:pt>
                <c:pt idx="429">
                  <c:v>364440956.04863048</c:v>
                </c:pt>
                <c:pt idx="430">
                  <c:v>313042817.15514922</c:v>
                </c:pt>
                <c:pt idx="431">
                  <c:v>235837661.12485826</c:v>
                </c:pt>
                <c:pt idx="432">
                  <c:v>153091125.53832552</c:v>
                </c:pt>
                <c:pt idx="433">
                  <c:v>86097611.342357799</c:v>
                </c:pt>
                <c:pt idx="434">
                  <c:v>51335346.783219069</c:v>
                </c:pt>
                <c:pt idx="435">
                  <c:v>55950208.661031604</c:v>
                </c:pt>
                <c:pt idx="436">
                  <c:v>95810371.817318693</c:v>
                </c:pt>
                <c:pt idx="437">
                  <c:v>156666700.7703338</c:v>
                </c:pt>
                <c:pt idx="438">
                  <c:v>218099509.97754255</c:v>
                </c:pt>
                <c:pt idx="439">
                  <c:v>259165879.37562954</c:v>
                </c:pt>
                <c:pt idx="440">
                  <c:v>264193934.55205315</c:v>
                </c:pt>
                <c:pt idx="441">
                  <c:v>227130051.81317925</c:v>
                </c:pt>
                <c:pt idx="442">
                  <c:v>153242953.55198109</c:v>
                </c:pt>
                <c:pt idx="443">
                  <c:v>57715644.755604535</c:v>
                </c:pt>
                <c:pt idx="444">
                  <c:v>-38487855.070163034</c:v>
                </c:pt>
                <c:pt idx="445">
                  <c:v>-114344458.48010361</c:v>
                </c:pt>
                <c:pt idx="446">
                  <c:v>-154509143.81071857</c:v>
                </c:pt>
                <c:pt idx="447">
                  <c:v>-153489616.20214728</c:v>
                </c:pt>
                <c:pt idx="448">
                  <c:v>-117110610.89908662</c:v>
                </c:pt>
                <c:pt idx="449">
                  <c:v>-60865459.284358546</c:v>
                </c:pt>
                <c:pt idx="450">
                  <c:v>-5608717.6711890996</c:v>
                </c:pt>
                <c:pt idx="451">
                  <c:v>28224985.673704609</c:v>
                </c:pt>
                <c:pt idx="452">
                  <c:v>26285362.924421057</c:v>
                </c:pt>
                <c:pt idx="453">
                  <c:v>-15704263.198702216</c:v>
                </c:pt>
                <c:pt idx="454">
                  <c:v>-90730460.244101435</c:v>
                </c:pt>
                <c:pt idx="455">
                  <c:v>-182380899.88782978</c:v>
                </c:pt>
                <c:pt idx="456">
                  <c:v>-269323409.45697361</c:v>
                </c:pt>
                <c:pt idx="457">
                  <c:v>-331141160.98356593</c:v>
                </c:pt>
                <c:pt idx="458">
                  <c:v>-353919258.24868214</c:v>
                </c:pt>
                <c:pt idx="459">
                  <c:v>-334046335.54028261</c:v>
                </c:pt>
                <c:pt idx="460">
                  <c:v>-279185726.95635211</c:v>
                </c:pt>
                <c:pt idx="461">
                  <c:v>-206149264.36056307</c:v>
                </c:pt>
                <c:pt idx="462">
                  <c:v>-136258684.07806575</c:v>
                </c:pt>
                <c:pt idx="463">
                  <c:v>-89470640.221249253</c:v>
                </c:pt>
                <c:pt idx="464">
                  <c:v>-78881367.116110444</c:v>
                </c:pt>
                <c:pt idx="465">
                  <c:v>-107122573.28425936</c:v>
                </c:pt>
                <c:pt idx="466">
                  <c:v>-165639917.57855073</c:v>
                </c:pt>
                <c:pt idx="467">
                  <c:v>-237052508.10773847</c:v>
                </c:pt>
                <c:pt idx="468">
                  <c:v>-299944372.29027832</c:v>
                </c:pt>
                <c:pt idx="469">
                  <c:v>-334769880.77660251</c:v>
                </c:pt>
                <c:pt idx="470">
                  <c:v>-329248673.06968665</c:v>
                </c:pt>
                <c:pt idx="471">
                  <c:v>-281766015.82288337</c:v>
                </c:pt>
                <c:pt idx="472">
                  <c:v>-201843112.90214169</c:v>
                </c:pt>
                <c:pt idx="473">
                  <c:v>-107547786.60358137</c:v>
                </c:pt>
                <c:pt idx="474">
                  <c:v>-20557493.606403604</c:v>
                </c:pt>
                <c:pt idx="475">
                  <c:v>39767645.11267373</c:v>
                </c:pt>
                <c:pt idx="476">
                  <c:v>61671842.496903956</c:v>
                </c:pt>
                <c:pt idx="477">
                  <c:v>44196764.1092434</c:v>
                </c:pt>
                <c:pt idx="478">
                  <c:v>-2597185.1855029389</c:v>
                </c:pt>
                <c:pt idx="479">
                  <c:v>-60441919.696204223</c:v>
                </c:pt>
                <c:pt idx="480">
                  <c:v>-107931508.70338657</c:v>
                </c:pt>
                <c:pt idx="481">
                  <c:v>-126455919.11752412</c:v>
                </c:pt>
                <c:pt idx="482">
                  <c:v>-105366164.00934502</c:v>
                </c:pt>
                <c:pt idx="483">
                  <c:v>-44949759.608011857</c:v>
                </c:pt>
                <c:pt idx="484">
                  <c:v>43602316.958765782</c:v>
                </c:pt>
                <c:pt idx="485">
                  <c:v>141228465.15668735</c:v>
                </c:pt>
                <c:pt idx="486">
                  <c:v>226195268.88379607</c:v>
                </c:pt>
                <c:pt idx="487">
                  <c:v>280032675.16711426</c:v>
                </c:pt>
                <c:pt idx="488">
                  <c:v>292573387.96150464</c:v>
                </c:pt>
                <c:pt idx="489">
                  <c:v>264710697.99908927</c:v>
                </c:pt>
                <c:pt idx="490">
                  <c:v>208116511.78891757</c:v>
                </c:pt>
                <c:pt idx="491">
                  <c:v>141997440.72194976</c:v>
                </c:pt>
                <c:pt idx="492">
                  <c:v>87781490.358123973</c:v>
                </c:pt>
                <c:pt idx="493">
                  <c:v>63197067.317063749</c:v>
                </c:pt>
                <c:pt idx="494">
                  <c:v>77373140.733454764</c:v>
                </c:pt>
                <c:pt idx="495">
                  <c:v>128308489.79648358</c:v>
                </c:pt>
                <c:pt idx="496">
                  <c:v>203406303.74046367</c:v>
                </c:pt>
                <c:pt idx="497">
                  <c:v>282927221.14855611</c:v>
                </c:pt>
                <c:pt idx="498">
                  <c:v>345411124.31563473</c:v>
                </c:pt>
                <c:pt idx="499">
                  <c:v>373576449.82917774</c:v>
                </c:pt>
                <c:pt idx="500">
                  <c:v>359074397.16614825</c:v>
                </c:pt>
                <c:pt idx="501">
                  <c:v>304790350.08258104</c:v>
                </c:pt>
                <c:pt idx="502">
                  <c:v>224059446.64970574</c:v>
                </c:pt>
                <c:pt idx="503">
                  <c:v>137011983.97607508</c:v>
                </c:pt>
                <c:pt idx="504">
                  <c:v>65053768.517140165</c:v>
                </c:pt>
                <c:pt idx="505">
                  <c:v>24999485.8231785</c:v>
                </c:pt>
                <c:pt idx="506">
                  <c:v>24472570.81565845</c:v>
                </c:pt>
                <c:pt idx="507">
                  <c:v>59836669.045886904</c:v>
                </c:pt>
                <c:pt idx="508">
                  <c:v>117227418.43647878</c:v>
                </c:pt>
                <c:pt idx="509">
                  <c:v>176400488.96909651</c:v>
                </c:pt>
                <c:pt idx="510">
                  <c:v>216337161.35090569</c:v>
                </c:pt>
                <c:pt idx="511">
                  <c:v>221065279.78919524</c:v>
                </c:pt>
                <c:pt idx="512">
                  <c:v>184094154.02072001</c:v>
                </c:pt>
                <c:pt idx="513">
                  <c:v>110243211.72149955</c:v>
                </c:pt>
                <c:pt idx="514">
                  <c:v>14361055.612035619</c:v>
                </c:pt>
                <c:pt idx="515">
                  <c:v>-82713115.434789225</c:v>
                </c:pt>
                <c:pt idx="516">
                  <c:v>-159835262.75773132</c:v>
                </c:pt>
                <c:pt idx="517">
                  <c:v>-201325920.26629308</c:v>
                </c:pt>
                <c:pt idx="518">
                  <c:v>-201236732.75275719</c:v>
                </c:pt>
                <c:pt idx="519">
                  <c:v>-164940964.59080151</c:v>
                </c:pt>
                <c:pt idx="520">
                  <c:v>-107610879.21984132</c:v>
                </c:pt>
                <c:pt idx="521">
                  <c:v>-50001169.925602168</c:v>
                </c:pt>
                <c:pt idx="522">
                  <c:v>-12698600.868385196</c:v>
                </c:pt>
                <c:pt idx="523">
                  <c:v>-10419882.827935964</c:v>
                </c:pt>
                <c:pt idx="524">
                  <c:v>-47926523.760613248</c:v>
                </c:pt>
                <c:pt idx="525">
                  <c:v>-118680614.10361813</c:v>
                </c:pt>
                <c:pt idx="526">
                  <c:v>-206611570.89812231</c:v>
                </c:pt>
                <c:pt idx="527">
                  <c:v>-290508148.80188644</c:v>
                </c:pt>
                <c:pt idx="528">
                  <c:v>-349827900.850667</c:v>
                </c:pt>
                <c:pt idx="529">
                  <c:v>-370326363.26452285</c:v>
                </c:pt>
                <c:pt idx="530">
                  <c:v>-347957794.02232492</c:v>
                </c:pt>
                <c:pt idx="531">
                  <c:v>-289974684.03239715</c:v>
                </c:pt>
                <c:pt idx="532">
                  <c:v>-212923723.65249431</c:v>
                </c:pt>
                <c:pt idx="533">
                  <c:v>-138089524.80096677</c:v>
                </c:pt>
                <c:pt idx="534">
                  <c:v>-85639376.729586571</c:v>
                </c:pt>
                <c:pt idx="535">
                  <c:v>-69079568.036823928</c:v>
                </c:pt>
                <c:pt idx="536">
                  <c:v>-91548073.611527964</c:v>
                </c:pt>
                <c:pt idx="537">
                  <c:v>-144963264.91728914</c:v>
                </c:pt>
                <c:pt idx="538">
                  <c:v>-212262698.04729399</c:v>
                </c:pt>
                <c:pt idx="539">
                  <c:v>-272116052.50252473</c:v>
                </c:pt>
                <c:pt idx="540">
                  <c:v>-304815728.35474342</c:v>
                </c:pt>
                <c:pt idx="541">
                  <c:v>-297724654.90576088</c:v>
                </c:pt>
                <c:pt idx="542">
                  <c:v>-248782626.39116281</c:v>
                </c:pt>
                <c:pt idx="543">
                  <c:v>-167106468.33076251</c:v>
                </c:pt>
                <c:pt idx="544">
                  <c:v>-70518674.851153657</c:v>
                </c:pt>
                <c:pt idx="545">
                  <c:v>19316020.290727168</c:v>
                </c:pt>
                <c:pt idx="546">
                  <c:v>82808742.335832626</c:v>
                </c:pt>
                <c:pt idx="547">
                  <c:v>107791770.91337931</c:v>
                </c:pt>
                <c:pt idx="548">
                  <c:v>92821128.102300912</c:v>
                </c:pt>
                <c:pt idx="549">
                  <c:v>47528428.376057178</c:v>
                </c:pt>
                <c:pt idx="550">
                  <c:v>-10074409.866069902</c:v>
                </c:pt>
                <c:pt idx="551">
                  <c:v>-58595848.566443145</c:v>
                </c:pt>
                <c:pt idx="552">
                  <c:v>-79194949.297296971</c:v>
                </c:pt>
                <c:pt idx="553">
                  <c:v>-60809592.073046923</c:v>
                </c:pt>
                <c:pt idx="554">
                  <c:v>-3244252.0465315133</c:v>
                </c:pt>
                <c:pt idx="555">
                  <c:v>82732356.976661146</c:v>
                </c:pt>
                <c:pt idx="556">
                  <c:v>178306996.03487444</c:v>
                </c:pt>
                <c:pt idx="557">
                  <c:v>261756236.94533134</c:v>
                </c:pt>
                <c:pt idx="558">
                  <c:v>314383522.55861026</c:v>
                </c:pt>
                <c:pt idx="559">
                  <c:v>325626239.38716686</c:v>
                </c:pt>
                <c:pt idx="560">
                  <c:v>295928363.11235911</c:v>
                </c:pt>
                <c:pt idx="561">
                  <c:v>236588808.43363082</c:v>
                </c:pt>
                <c:pt idx="562">
                  <c:v>166627442.31536171</c:v>
                </c:pt>
                <c:pt idx="563">
                  <c:v>107531004.08529399</c:v>
                </c:pt>
                <c:pt idx="564">
                  <c:v>77324292.270901263</c:v>
                </c:pt>
                <c:pt idx="565">
                  <c:v>85597536.49113366</c:v>
                </c:pt>
                <c:pt idx="566">
                  <c:v>130857834.2604053</c:v>
                </c:pt>
                <c:pt idx="567">
                  <c:v>200933248.06877205</c:v>
                </c:pt>
                <c:pt idx="568">
                  <c:v>276318467.56972587</c:v>
                </c:pt>
                <c:pt idx="569">
                  <c:v>335541808.2282837</c:v>
                </c:pt>
                <c:pt idx="570">
                  <c:v>361077299.5212245</c:v>
                </c:pt>
                <c:pt idx="571">
                  <c:v>344175649.77806252</c:v>
                </c:pt>
                <c:pt idx="572">
                  <c:v>287285210.50711048</c:v>
                </c:pt>
                <c:pt idx="573">
                  <c:v>203396916.56017408</c:v>
                </c:pt>
                <c:pt idx="574">
                  <c:v>112493227.50457974</c:v>
                </c:pt>
                <c:pt idx="575">
                  <c:v>36077628.620656639</c:v>
                </c:pt>
                <c:pt idx="576">
                  <c:v>-8710824.7405209243</c:v>
                </c:pt>
                <c:pt idx="577">
                  <c:v>-13779327.448757067</c:v>
                </c:pt>
                <c:pt idx="578">
                  <c:v>17727987.606445774</c:v>
                </c:pt>
                <c:pt idx="579">
                  <c:v>72332763.594131336</c:v>
                </c:pt>
                <c:pt idx="580">
                  <c:v>129969921.34332287</c:v>
                </c:pt>
                <c:pt idx="581">
                  <c:v>169548836.14976564</c:v>
                </c:pt>
                <c:pt idx="582">
                  <c:v>174798197.02348828</c:v>
                </c:pt>
                <c:pt idx="583">
                  <c:v>138786513.40444463</c:v>
                </c:pt>
                <c:pt idx="584">
                  <c:v>65874496.57504148</c:v>
                </c:pt>
                <c:pt idx="585">
                  <c:v>-29438083.191746097</c:v>
                </c:pt>
                <c:pt idx="586">
                  <c:v>-126454270.33017816</c:v>
                </c:pt>
                <c:pt idx="587">
                  <c:v>-203926675.76207292</c:v>
                </c:pt>
                <c:pt idx="588">
                  <c:v>-245856312.76283443</c:v>
                </c:pt>
                <c:pt idx="589">
                  <c:v>-245848885.40852612</c:v>
                </c:pt>
                <c:pt idx="590">
                  <c:v>-208830672.066324</c:v>
                </c:pt>
                <c:pt idx="591">
                  <c:v>-149652396.4289189</c:v>
                </c:pt>
                <c:pt idx="592">
                  <c:v>-88965444.607689753</c:v>
                </c:pt>
                <c:pt idx="593">
                  <c:v>-47505029.426013395</c:v>
                </c:pt>
                <c:pt idx="594">
                  <c:v>-40353062.916103393</c:v>
                </c:pt>
                <c:pt idx="595">
                  <c:v>-72759056.331696972</c:v>
                </c:pt>
                <c:pt idx="596">
                  <c:v>-138668795.08563888</c:v>
                </c:pt>
                <c:pt idx="597">
                  <c:v>-222365715.84272948</c:v>
                </c:pt>
                <c:pt idx="598">
                  <c:v>-302773712.8177138</c:v>
                </c:pt>
                <c:pt idx="599">
                  <c:v>-359238024.29012156</c:v>
                </c:pt>
                <c:pt idx="600">
                  <c:v>-377194261.38950753</c:v>
                </c:pt>
                <c:pt idx="601">
                  <c:v>-352166374.75876886</c:v>
                </c:pt>
                <c:pt idx="602">
                  <c:v>-290993957.57032371</c:v>
                </c:pt>
                <c:pt idx="603">
                  <c:v>-209951338.82863337</c:v>
                </c:pt>
                <c:pt idx="604">
                  <c:v>-130275820.50778386</c:v>
                </c:pt>
                <c:pt idx="605">
                  <c:v>-72335009.971791238</c:v>
                </c:pt>
                <c:pt idx="606">
                  <c:v>-50037490.525544018</c:v>
                </c:pt>
                <c:pt idx="607">
                  <c:v>-67024106.649172366</c:v>
                </c:pt>
                <c:pt idx="608">
                  <c:v>-115687336.31729627</c:v>
                </c:pt>
                <c:pt idx="609">
                  <c:v>-179288305.1632936</c:v>
                </c:pt>
                <c:pt idx="610">
                  <c:v>-236588938.12091976</c:v>
                </c:pt>
                <c:pt idx="611">
                  <c:v>-267724908.69158918</c:v>
                </c:pt>
                <c:pt idx="612">
                  <c:v>-259703728.61817062</c:v>
                </c:pt>
                <c:pt idx="613">
                  <c:v>-210015403.47155887</c:v>
                </c:pt>
                <c:pt idx="614">
                  <c:v>-127362209.05335006</c:v>
                </c:pt>
                <c:pt idx="615">
                  <c:v>-29306529.573859785</c:v>
                </c:pt>
                <c:pt idx="616">
                  <c:v>62516609.925670393</c:v>
                </c:pt>
                <c:pt idx="617">
                  <c:v>128305850.85780133</c:v>
                </c:pt>
                <c:pt idx="618">
                  <c:v>155494448.71098691</c:v>
                </c:pt>
                <c:pt idx="619">
                  <c:v>142160672.70248598</c:v>
                </c:pt>
                <c:pt idx="620">
                  <c:v>97509988.55983448</c:v>
                </c:pt>
                <c:pt idx="621">
                  <c:v>39296784.157455683</c:v>
                </c:pt>
                <c:pt idx="622">
                  <c:v>-11104803.252347082</c:v>
                </c:pt>
                <c:pt idx="623">
                  <c:v>-34624772.822374001</c:v>
                </c:pt>
                <c:pt idx="624">
                  <c:v>-19786078.407240048</c:v>
                </c:pt>
                <c:pt idx="625">
                  <c:v>34096710.491939425</c:v>
                </c:pt>
                <c:pt idx="626">
                  <c:v>116689068.60426611</c:v>
                </c:pt>
                <c:pt idx="627">
                  <c:v>209441634.57446036</c:v>
                </c:pt>
                <c:pt idx="628">
                  <c:v>290657535.3623088</c:v>
                </c:pt>
                <c:pt idx="629">
                  <c:v>341428402.72000426</c:v>
                </c:pt>
                <c:pt idx="630">
                  <c:v>350806604.62071991</c:v>
                </c:pt>
                <c:pt idx="631">
                  <c:v>318791272.14596319</c:v>
                </c:pt>
                <c:pt idx="632">
                  <c:v>256307004.48871601</c:v>
                </c:pt>
                <c:pt idx="633">
                  <c:v>182181289.23778135</c:v>
                </c:pt>
                <c:pt idx="634">
                  <c:v>117952167.55055252</c:v>
                </c:pt>
                <c:pt idx="635">
                  <c:v>81934446.946683466</c:v>
                </c:pt>
                <c:pt idx="636">
                  <c:v>84176671.885203332</c:v>
                </c:pt>
                <c:pt idx="637">
                  <c:v>123696018.13210557</c:v>
                </c:pt>
                <c:pt idx="638">
                  <c:v>188751682.59924769</c:v>
                </c:pt>
                <c:pt idx="639">
                  <c:v>260081545.32201892</c:v>
                </c:pt>
                <c:pt idx="640">
                  <c:v>316211776.15114701</c:v>
                </c:pt>
                <c:pt idx="641">
                  <c:v>339378845.98619771</c:v>
                </c:pt>
                <c:pt idx="642">
                  <c:v>320434922.30207497</c:v>
                </c:pt>
                <c:pt idx="643">
                  <c:v>261387223.23134226</c:v>
                </c:pt>
                <c:pt idx="644">
                  <c:v>174872669.39625055</c:v>
                </c:pt>
                <c:pt idx="645">
                  <c:v>80712110.813720673</c:v>
                </c:pt>
                <c:pt idx="646">
                  <c:v>491661.69624835253</c:v>
                </c:pt>
                <c:pt idx="647">
                  <c:v>-48338692.014958844</c:v>
                </c:pt>
                <c:pt idx="648">
                  <c:v>-57226293.567341626</c:v>
                </c:pt>
                <c:pt idx="649">
                  <c:v>-28827544.720944583</c:v>
                </c:pt>
                <c:pt idx="650">
                  <c:v>23765353.76936657</c:v>
                </c:pt>
                <c:pt idx="651">
                  <c:v>80669604.306198329</c:v>
                </c:pt>
                <c:pt idx="652">
                  <c:v>120725950.40590759</c:v>
                </c:pt>
                <c:pt idx="653">
                  <c:v>127364670.1828759</c:v>
                </c:pt>
                <c:pt idx="654">
                  <c:v>93209558.423946738</c:v>
                </c:pt>
                <c:pt idx="655">
                  <c:v>22153152.343457483</c:v>
                </c:pt>
                <c:pt idx="656">
                  <c:v>-71667991.508000314</c:v>
                </c:pt>
                <c:pt idx="657">
                  <c:v>-167716495.5603919</c:v>
                </c:pt>
                <c:pt idx="658">
                  <c:v>-244659113.09861559</c:v>
                </c:pt>
                <c:pt idx="659">
                  <c:v>-286192119.57702756</c:v>
                </c:pt>
                <c:pt idx="660">
                  <c:v>-285485183.05721641</c:v>
                </c:pt>
                <c:pt idx="661">
                  <c:v>-247021734.77386242</c:v>
                </c:pt>
                <c:pt idx="662">
                  <c:v>-185329953.26586568</c:v>
                </c:pt>
                <c:pt idx="663">
                  <c:v>-120953712.93388551</c:v>
                </c:pt>
                <c:pt idx="664">
                  <c:v>-74771991.393653125</c:v>
                </c:pt>
                <c:pt idx="665">
                  <c:v>-62229472.009212613</c:v>
                </c:pt>
                <c:pt idx="666">
                  <c:v>-89065476.259393111</c:v>
                </c:pt>
                <c:pt idx="667">
                  <c:v>-149716204.43326432</c:v>
                </c:pt>
                <c:pt idx="668">
                  <c:v>-228829919.27405638</c:v>
                </c:pt>
                <c:pt idx="669">
                  <c:v>-305478437.3789711</c:v>
                </c:pt>
                <c:pt idx="670">
                  <c:v>-358906620.73974717</c:v>
                </c:pt>
                <c:pt idx="671">
                  <c:v>-374238488.28986508</c:v>
                </c:pt>
                <c:pt idx="672">
                  <c:v>-346570464.0789935</c:v>
                </c:pt>
                <c:pt idx="673">
                  <c:v>-282325872.73149318</c:v>
                </c:pt>
                <c:pt idx="674">
                  <c:v>-197498070.79110861</c:v>
                </c:pt>
                <c:pt idx="675">
                  <c:v>-113265370.29185256</c:v>
                </c:pt>
                <c:pt idx="676">
                  <c:v>-50183783.765446514</c:v>
                </c:pt>
                <c:pt idx="677">
                  <c:v>-22554766.903108448</c:v>
                </c:pt>
                <c:pt idx="678">
                  <c:v>-34516968.768682182</c:v>
                </c:pt>
                <c:pt idx="679">
                  <c:v>-78936768.564273044</c:v>
                </c:pt>
                <c:pt idx="680">
                  <c:v>-139402523.28552499</c:v>
                </c:pt>
                <c:pt idx="681">
                  <c:v>-194773726.36575773</c:v>
                </c:pt>
                <c:pt idx="682">
                  <c:v>-225033506.69145501</c:v>
                </c:pt>
                <c:pt idx="683">
                  <c:v>-216834382.42221522</c:v>
                </c:pt>
                <c:pt idx="684">
                  <c:v>-167211537.11489516</c:v>
                </c:pt>
                <c:pt idx="685">
                  <c:v>-84441904.990247607</c:v>
                </c:pt>
                <c:pt idx="686">
                  <c:v>14187596.144348634</c:v>
                </c:pt>
                <c:pt idx="687">
                  <c:v>107089195.67650843</c:v>
                </c:pt>
                <c:pt idx="688">
                  <c:v>174265867.15755245</c:v>
                </c:pt>
                <c:pt idx="689">
                  <c:v>202765252.56693995</c:v>
                </c:pt>
                <c:pt idx="690">
                  <c:v>190196161.00804713</c:v>
                </c:pt>
                <c:pt idx="691">
                  <c:v>145340789.36471525</c:v>
                </c:pt>
                <c:pt idx="692">
                  <c:v>85694649.214951321</c:v>
                </c:pt>
                <c:pt idx="693">
                  <c:v>32611231.796768546</c:v>
                </c:pt>
                <c:pt idx="694">
                  <c:v>5387264.8488951325</c:v>
                </c:pt>
                <c:pt idx="695">
                  <c:v>15915798.158016711</c:v>
                </c:pt>
                <c:pt idx="696">
                  <c:v>65378151.805529147</c:v>
                </c:pt>
                <c:pt idx="697">
                  <c:v>143884937.25922549</c:v>
                </c:pt>
                <c:pt idx="698">
                  <c:v>233165175.32280326</c:v>
                </c:pt>
                <c:pt idx="699">
                  <c:v>311564109.19611698</c:v>
                </c:pt>
                <c:pt idx="700">
                  <c:v>359975260.64040482</c:v>
                </c:pt>
                <c:pt idx="701">
                  <c:v>367075277.76653731</c:v>
                </c:pt>
                <c:pt idx="702">
                  <c:v>332421864.03377438</c:v>
                </c:pt>
                <c:pt idx="703">
                  <c:v>266562820.18725723</c:v>
                </c:pt>
                <c:pt idx="704">
                  <c:v>188126311.72448382</c:v>
                </c:pt>
                <c:pt idx="705">
                  <c:v>118692775.20620893</c:v>
                </c:pt>
                <c:pt idx="706">
                  <c:v>76859017.533297807</c:v>
                </c:pt>
                <c:pt idx="707">
                  <c:v>73127219.959278226</c:v>
                </c:pt>
                <c:pt idx="708">
                  <c:v>107024627.36613439</c:v>
                </c:pt>
                <c:pt idx="709">
                  <c:v>167246102.53233451</c:v>
                </c:pt>
                <c:pt idx="710">
                  <c:v>234780230.28716871</c:v>
                </c:pt>
                <c:pt idx="711">
                  <c:v>288158976.38080305</c:v>
                </c:pt>
                <c:pt idx="712">
                  <c:v>309386774.72545296</c:v>
                </c:pt>
                <c:pt idx="713">
                  <c:v>288918004.04985392</c:v>
                </c:pt>
                <c:pt idx="714">
                  <c:v>228313532.84865451</c:v>
                </c:pt>
                <c:pt idx="715">
                  <c:v>139845372.70795992</c:v>
                </c:pt>
                <c:pt idx="716">
                  <c:v>43157899.127341345</c:v>
                </c:pt>
                <c:pt idx="717">
                  <c:v>-40096312.078545004</c:v>
                </c:pt>
                <c:pt idx="718">
                  <c:v>-92170908.791619033</c:v>
                </c:pt>
                <c:pt idx="719">
                  <c:v>-104063987.61464991</c:v>
                </c:pt>
                <c:pt idx="720">
                  <c:v>-77949691.364864245</c:v>
                </c:pt>
                <c:pt idx="721">
                  <c:v>-26534722.103477176</c:v>
                </c:pt>
                <c:pt idx="722">
                  <c:v>30482854.927564759</c:v>
                </c:pt>
                <c:pt idx="723">
                  <c:v>71878100.303538352</c:v>
                </c:pt>
                <c:pt idx="724">
                  <c:v>80783548.658002153</c:v>
                </c:pt>
                <c:pt idx="725">
                  <c:v>49374498.217033893</c:v>
                </c:pt>
                <c:pt idx="726">
                  <c:v>-18933862.554601118</c:v>
                </c:pt>
                <c:pt idx="727">
                  <c:v>-110382201.21942396</c:v>
                </c:pt>
                <c:pt idx="728">
                  <c:v>-204609643.52521813</c:v>
                </c:pt>
                <c:pt idx="729">
                  <c:v>-280214153.06466472</c:v>
                </c:pt>
                <c:pt idx="730">
                  <c:v>-320601601.01624596</c:v>
                </c:pt>
                <c:pt idx="731">
                  <c:v>-318515013.00367767</c:v>
                </c:pt>
                <c:pt idx="732">
                  <c:v>-277998484.77343118</c:v>
                </c:pt>
                <c:pt idx="733">
                  <c:v>-213255846.44749466</c:v>
                </c:pt>
                <c:pt idx="734">
                  <c:v>-144718249.79344153</c:v>
                </c:pt>
                <c:pt idx="735">
                  <c:v>-93402529.722057909</c:v>
                </c:pt>
                <c:pt idx="736">
                  <c:v>-75112295.404038996</c:v>
                </c:pt>
                <c:pt idx="737">
                  <c:v>-96076932.775367111</c:v>
                </c:pt>
                <c:pt idx="738">
                  <c:v>-151228159.32244265</c:v>
                </c:pt>
                <c:pt idx="739">
                  <c:v>-225588260.48851094</c:v>
                </c:pt>
                <c:pt idx="740">
                  <c:v>-298388212.17619127</c:v>
                </c:pt>
                <c:pt idx="741">
                  <c:v>-348782984.0994367</c:v>
                </c:pt>
                <c:pt idx="742">
                  <c:v>-361591967.4714154</c:v>
                </c:pt>
                <c:pt idx="743">
                  <c:v>-331485524.66283214</c:v>
                </c:pt>
                <c:pt idx="744">
                  <c:v>-264466028.82777303</c:v>
                </c:pt>
                <c:pt idx="745">
                  <c:v>-176235897.12924632</c:v>
                </c:pt>
                <c:pt idx="746">
                  <c:v>-87901342.633496195</c:v>
                </c:pt>
                <c:pt idx="747">
                  <c:v>-20193367.711110905</c:v>
                </c:pt>
                <c:pt idx="748">
                  <c:v>12204665.046443433</c:v>
                </c:pt>
                <c:pt idx="749">
                  <c:v>4662891.4522278309</c:v>
                </c:pt>
                <c:pt idx="750">
                  <c:v>-36157331.001542188</c:v>
                </c:pt>
                <c:pt idx="751">
                  <c:v>-94173981.164481923</c:v>
                </c:pt>
                <c:pt idx="752">
                  <c:v>-148348383.49383414</c:v>
                </c:pt>
                <c:pt idx="753">
                  <c:v>-178514472.82630849</c:v>
                </c:pt>
                <c:pt idx="754">
                  <c:v>-170969579.9556458</c:v>
                </c:pt>
                <c:pt idx="755">
                  <c:v>-122288585.85263903</c:v>
                </c:pt>
                <c:pt idx="756">
                  <c:v>-40311957.567745961</c:v>
                </c:pt>
                <c:pt idx="757">
                  <c:v>57964484.002648413</c:v>
                </c:pt>
                <c:pt idx="758">
                  <c:v>151018017.23397255</c:v>
                </c:pt>
                <c:pt idx="759">
                  <c:v>218672992.30750495</c:v>
                </c:pt>
                <c:pt idx="760">
                  <c:v>247605029.75841266</c:v>
                </c:pt>
                <c:pt idx="761">
                  <c:v>234961854.33498913</c:v>
                </c:pt>
                <c:pt idx="762">
                  <c:v>189105196.80723333</c:v>
                </c:pt>
                <c:pt idx="763">
                  <c:v>127270054.45031467</c:v>
                </c:pt>
                <c:pt idx="764">
                  <c:v>70785487.715350747</c:v>
                </c:pt>
                <c:pt idx="765">
                  <c:v>39171828.974518597</c:v>
                </c:pt>
                <c:pt idx="766">
                  <c:v>44738209.02478227</c:v>
                </c:pt>
                <c:pt idx="767">
                  <c:v>89166667.604507208</c:v>
                </c:pt>
                <c:pt idx="768">
                  <c:v>163022664.41198927</c:v>
                </c:pt>
                <c:pt idx="769">
                  <c:v>248326852.09209412</c:v>
                </c:pt>
                <c:pt idx="770">
                  <c:v>323480921.16571259</c:v>
                </c:pt>
                <c:pt idx="771">
                  <c:v>369192791.36687362</c:v>
                </c:pt>
                <c:pt idx="772">
                  <c:v>373771513.7951864</c:v>
                </c:pt>
                <c:pt idx="773">
                  <c:v>336335579.91051984</c:v>
                </c:pt>
                <c:pt idx="774">
                  <c:v>267052230.8910909</c:v>
                </c:pt>
                <c:pt idx="775">
                  <c:v>184341969.98162928</c:v>
                </c:pt>
                <c:pt idx="776">
                  <c:v>109817187.37531576</c:v>
                </c:pt>
                <c:pt idx="777">
                  <c:v>62347020.17304489</c:v>
                </c:pt>
                <c:pt idx="778">
                  <c:v>52880870.210513443</c:v>
                </c:pt>
                <c:pt idx="779">
                  <c:v>81454294.051882982</c:v>
                </c:pt>
                <c:pt idx="780">
                  <c:v>137200669.24734399</c:v>
                </c:pt>
                <c:pt idx="781">
                  <c:v>201365248.8738358</c:v>
                </c:pt>
                <c:pt idx="782">
                  <c:v>252492357.6836344</c:v>
                </c:pt>
                <c:pt idx="783">
                  <c:v>272358716.38868439</c:v>
                </c:pt>
                <c:pt idx="784">
                  <c:v>251020625.9235023</c:v>
                </c:pt>
                <c:pt idx="785">
                  <c:v>189586457.92958876</c:v>
                </c:pt>
                <c:pt idx="786">
                  <c:v>99951546.030832559</c:v>
                </c:pt>
                <c:pt idx="787">
                  <c:v>1568065.9234631062</c:v>
                </c:pt>
                <c:pt idx="788">
                  <c:v>-83861977.317000687</c:v>
                </c:pt>
                <c:pt idx="789">
                  <c:v>-138311286.24743468</c:v>
                </c:pt>
                <c:pt idx="790">
                  <c:v>-152340120.41958222</c:v>
                </c:pt>
                <c:pt idx="791">
                  <c:v>-127646525.74294104</c:v>
                </c:pt>
                <c:pt idx="792">
                  <c:v>-76552871.399672985</c:v>
                </c:pt>
                <c:pt idx="793">
                  <c:v>-18570313.461759649</c:v>
                </c:pt>
                <c:pt idx="794">
                  <c:v>25013460.62259075</c:v>
                </c:pt>
                <c:pt idx="795">
                  <c:v>37034147.040935144</c:v>
                </c:pt>
                <c:pt idx="796">
                  <c:v>9215214.5608664751</c:v>
                </c:pt>
                <c:pt idx="797">
                  <c:v>-55514072.346633554</c:v>
                </c:pt>
                <c:pt idx="798">
                  <c:v>-143784931.41166565</c:v>
                </c:pt>
                <c:pt idx="799">
                  <c:v>-235429200.68643785</c:v>
                </c:pt>
                <c:pt idx="800">
                  <c:v>-308992400.53234029</c:v>
                </c:pt>
                <c:pt idx="801">
                  <c:v>-347603599.60269517</c:v>
                </c:pt>
                <c:pt idx="802">
                  <c:v>-343587798.49946648</c:v>
                </c:pt>
                <c:pt idx="803">
                  <c:v>-300552396.98278028</c:v>
                </c:pt>
                <c:pt idx="804">
                  <c:v>-232374052.60490605</c:v>
                </c:pt>
                <c:pt idx="805">
                  <c:v>-159364776.98370475</c:v>
                </c:pt>
                <c:pt idx="806">
                  <c:v>-102671954.19845811</c:v>
                </c:pt>
                <c:pt idx="807">
                  <c:v>-78452704.46597445</c:v>
                </c:pt>
                <c:pt idx="808">
                  <c:v>-93425049.768576086</c:v>
                </c:pt>
                <c:pt idx="809">
                  <c:v>-143019603.98980498</c:v>
                </c:pt>
                <c:pt idx="810">
                  <c:v>-212640182.15059724</c:v>
                </c:pt>
                <c:pt idx="811">
                  <c:v>-281686557.82456964</c:v>
                </c:pt>
                <c:pt idx="812">
                  <c:v>-329232814.3472234</c:v>
                </c:pt>
                <c:pt idx="813">
                  <c:v>-339799318.11366969</c:v>
                </c:pt>
                <c:pt idx="814">
                  <c:v>-307630557.11742377</c:v>
                </c:pt>
                <c:pt idx="815">
                  <c:v>-238302027.58568981</c:v>
                </c:pt>
                <c:pt idx="816">
                  <c:v>-147213984.5231311</c:v>
                </c:pt>
                <c:pt idx="817">
                  <c:v>-55386132.47139369</c:v>
                </c:pt>
                <c:pt idx="818">
                  <c:v>16290299.415885434</c:v>
                </c:pt>
                <c:pt idx="819">
                  <c:v>52762372.059063286</c:v>
                </c:pt>
                <c:pt idx="820">
                  <c:v>48916920.615879446</c:v>
                </c:pt>
                <c:pt idx="821">
                  <c:v>10945891.098677561</c:v>
                </c:pt>
                <c:pt idx="822">
                  <c:v>-45399673.0070123</c:v>
                </c:pt>
                <c:pt idx="823">
                  <c:v>-99186382.787495077</c:v>
                </c:pt>
                <c:pt idx="824">
                  <c:v>-130101768.01427419</c:v>
                </c:pt>
                <c:pt idx="825">
                  <c:v>-124087445.57849717</c:v>
                </c:pt>
                <c:pt idx="826">
                  <c:v>-77252364.73327592</c:v>
                </c:pt>
                <c:pt idx="827">
                  <c:v>3010623.9340036884</c:v>
                </c:pt>
                <c:pt idx="828">
                  <c:v>100012382.67938901</c:v>
                </c:pt>
                <c:pt idx="829">
                  <c:v>192312959.44667223</c:v>
                </c:pt>
                <c:pt idx="830">
                  <c:v>259575030.73684531</c:v>
                </c:pt>
                <c:pt idx="831">
                  <c:v>288115649.25132215</c:v>
                </c:pt>
                <c:pt idx="832">
                  <c:v>274629601.17488229</c:v>
                </c:pt>
                <c:pt idx="833">
                  <c:v>227060573.40419954</c:v>
                </c:pt>
                <c:pt idx="834">
                  <c:v>162380826.98803899</c:v>
                </c:pt>
                <c:pt idx="835">
                  <c:v>101890388.53834674</c:v>
                </c:pt>
                <c:pt idx="836">
                  <c:v>65329021.305267453</c:v>
                </c:pt>
                <c:pt idx="837">
                  <c:v>65420764.529230267</c:v>
                </c:pt>
                <c:pt idx="838">
                  <c:v>104351820.27817644</c:v>
                </c:pt>
                <c:pt idx="839">
                  <c:v>173150755.86128798</c:v>
                </c:pt>
                <c:pt idx="840">
                  <c:v>254141655.73327455</c:v>
                </c:pt>
                <c:pt idx="841">
                  <c:v>325795587.2766844</c:v>
                </c:pt>
                <c:pt idx="842">
                  <c:v>368646037.59472179</c:v>
                </c:pt>
                <c:pt idx="843">
                  <c:v>370641290.88165611</c:v>
                </c:pt>
                <c:pt idx="844">
                  <c:v>330461554.13195419</c:v>
                </c:pt>
                <c:pt idx="845">
                  <c:v>257888413.86009389</c:v>
                </c:pt>
                <c:pt idx="846">
                  <c:v>171124948.38926625</c:v>
                </c:pt>
                <c:pt idx="847">
                  <c:v>91803529.149776816</c:v>
                </c:pt>
                <c:pt idx="848">
                  <c:v>39054327.804362118</c:v>
                </c:pt>
                <c:pt idx="849">
                  <c:v>24265872.459483385</c:v>
                </c:pt>
                <c:pt idx="850">
                  <c:v>47978611.495186001</c:v>
                </c:pt>
                <c:pt idx="851">
                  <c:v>99765714.578071758</c:v>
                </c:pt>
                <c:pt idx="852">
                  <c:v>161133651.40505719</c:v>
                </c:pt>
                <c:pt idx="853">
                  <c:v>210644451.25554258</c:v>
                </c:pt>
                <c:pt idx="854">
                  <c:v>229850433.42052123</c:v>
                </c:pt>
                <c:pt idx="855">
                  <c:v>208408701.17260763</c:v>
                </c:pt>
                <c:pt idx="856">
                  <c:v>146968284.85830969</c:v>
                </c:pt>
                <c:pt idx="857">
                  <c:v>57035452.168283701</c:v>
                </c:pt>
                <c:pt idx="858">
                  <c:v>-42146133.075819992</c:v>
                </c:pt>
                <c:pt idx="859">
                  <c:v>-128842645.40060171</c:v>
                </c:pt>
                <c:pt idx="860">
                  <c:v>-184761819.63644135</c:v>
                </c:pt>
                <c:pt idx="861">
                  <c:v>-200037985.20178625</c:v>
                </c:pt>
                <c:pt idx="862">
                  <c:v>-175899631.20878741</c:v>
                </c:pt>
                <c:pt idx="863">
                  <c:v>-124286154.40972289</c:v>
                </c:pt>
                <c:pt idx="864">
                  <c:v>-64519584.85244181</c:v>
                </c:pt>
                <c:pt idx="865">
                  <c:v>-17947124.175046682</c:v>
                </c:pt>
                <c:pt idx="866">
                  <c:v>-2028461.5889076293</c:v>
                </c:pt>
                <c:pt idx="867">
                  <c:v>-25494535.251522332</c:v>
                </c:pt>
                <c:pt idx="868">
                  <c:v>-85909680.101464167</c:v>
                </c:pt>
                <c:pt idx="869">
                  <c:v>-170308014.10532022</c:v>
                </c:pt>
                <c:pt idx="870">
                  <c:v>-258729300.64958942</c:v>
                </c:pt>
                <c:pt idx="871">
                  <c:v>-329681977.8471393</c:v>
                </c:pt>
                <c:pt idx="872">
                  <c:v>-366030936.9490205</c:v>
                </c:pt>
                <c:pt idx="873">
                  <c:v>-359690772.19268638</c:v>
                </c:pt>
                <c:pt idx="874">
                  <c:v>-313833756.65308166</c:v>
                </c:pt>
                <c:pt idx="875">
                  <c:v>-242005358.14640927</c:v>
                </c:pt>
                <c:pt idx="876">
                  <c:v>-164390678.38363659</c:v>
                </c:pt>
                <c:pt idx="877">
                  <c:v>-102258822.62148675</c:v>
                </c:pt>
                <c:pt idx="878">
                  <c:v>-72113344.979997277</c:v>
                </c:pt>
                <c:pt idx="879">
                  <c:v>-81157725.161745787</c:v>
                </c:pt>
                <c:pt idx="880">
                  <c:v>-125323088.29796956</c:v>
                </c:pt>
                <c:pt idx="881">
                  <c:v>-190400581.59739757</c:v>
                </c:pt>
                <c:pt idx="882">
                  <c:v>-255966829.35100979</c:v>
                </c:pt>
                <c:pt idx="883">
                  <c:v>-301022598.49334186</c:v>
                </c:pt>
                <c:pt idx="884">
                  <c:v>-309793544.02248353</c:v>
                </c:pt>
                <c:pt idx="885">
                  <c:v>-276097291.58965623</c:v>
                </c:pt>
                <c:pt idx="886">
                  <c:v>-205075424.58524239</c:v>
                </c:pt>
                <c:pt idx="887">
                  <c:v>-111813717.56302135</c:v>
                </c:pt>
                <c:pt idx="888">
                  <c:v>-17229842.74279058</c:v>
                </c:pt>
                <c:pt idx="889">
                  <c:v>57640645.356175378</c:v>
                </c:pt>
                <c:pt idx="890">
                  <c:v>97388697.099778503</c:v>
                </c:pt>
                <c:pt idx="891">
                  <c:v>96426839.848321438</c:v>
                </c:pt>
                <c:pt idx="892">
                  <c:v>60481412.37489903</c:v>
                </c:pt>
                <c:pt idx="893">
                  <c:v>4971884.766850627</c:v>
                </c:pt>
                <c:pt idx="894">
                  <c:v>-49276575.816372424</c:v>
                </c:pt>
                <c:pt idx="895">
                  <c:v>-81807618.693955779</c:v>
                </c:pt>
                <c:pt idx="896">
                  <c:v>-78206594.331496522</c:v>
                </c:pt>
                <c:pt idx="897">
                  <c:v>-34111057.205888793</c:v>
                </c:pt>
                <c:pt idx="898">
                  <c:v>43544611.459654078</c:v>
                </c:pt>
                <c:pt idx="899">
                  <c:v>138393176.64371499</c:v>
                </c:pt>
                <c:pt idx="900">
                  <c:v>229094781.49033004</c:v>
                </c:pt>
                <c:pt idx="901">
                  <c:v>295166968.18826991</c:v>
                </c:pt>
                <c:pt idx="902">
                  <c:v>322581230.57714927</c:v>
                </c:pt>
                <c:pt idx="903">
                  <c:v>307587038.63373137</c:v>
                </c:pt>
                <c:pt idx="904">
                  <c:v>257711798.99845827</c:v>
                </c:pt>
                <c:pt idx="905">
                  <c:v>189661969.6437372</c:v>
                </c:pt>
                <c:pt idx="906">
                  <c:v>124702879.2188977</c:v>
                </c:pt>
                <c:pt idx="907">
                  <c:v>82788272.710615873</c:v>
                </c:pt>
                <c:pt idx="908">
                  <c:v>77054470.955737263</c:v>
                </c:pt>
                <c:pt idx="909">
                  <c:v>110193709.75191911</c:v>
                </c:pt>
                <c:pt idx="910">
                  <c:v>173704309.31530714</c:v>
                </c:pt>
                <c:pt idx="911">
                  <c:v>250223998.02765173</c:v>
                </c:pt>
                <c:pt idx="912">
                  <c:v>318304636.10365576</c:v>
                </c:pt>
                <c:pt idx="913">
                  <c:v>358315025.20563942</c:v>
                </c:pt>
                <c:pt idx="914">
                  <c:v>357848166.63713509</c:v>
                </c:pt>
                <c:pt idx="915">
                  <c:v>315145600.49382752</c:v>
                </c:pt>
                <c:pt idx="916">
                  <c:v>239596839.37817335</c:v>
                </c:pt>
                <c:pt idx="917">
                  <c:v>149176392.3292048</c:v>
                </c:pt>
                <c:pt idx="918">
                  <c:v>65523179.303856581</c:v>
                </c:pt>
                <c:pt idx="919">
                  <c:v>8015582.2999792695</c:v>
                </c:pt>
                <c:pt idx="920">
                  <c:v>-11528393.281969637</c:v>
                </c:pt>
                <c:pt idx="921">
                  <c:v>7931657.7427582443</c:v>
                </c:pt>
                <c:pt idx="922">
                  <c:v>56408572.85577707</c:v>
                </c:pt>
                <c:pt idx="923">
                  <c:v>115673363.47247678</c:v>
                </c:pt>
                <c:pt idx="924">
                  <c:v>164310104.62528825</c:v>
                </c:pt>
                <c:pt idx="925">
                  <c:v>183649248.27343631</c:v>
                </c:pt>
                <c:pt idx="926">
                  <c:v>162947003.88798979</c:v>
                </c:pt>
                <c:pt idx="927">
                  <c:v>102385792.13464816</c:v>
                </c:pt>
                <c:pt idx="928">
                  <c:v>13070097.430397663</c:v>
                </c:pt>
                <c:pt idx="929">
                  <c:v>-85981524.218929112</c:v>
                </c:pt>
                <c:pt idx="930">
                  <c:v>-173021299.90755227</c:v>
                </c:pt>
                <c:pt idx="931">
                  <c:v>-229508213.11708283</c:v>
                </c:pt>
                <c:pt idx="932">
                  <c:v>-245162747.63046026</c:v>
                </c:pt>
                <c:pt idx="933">
                  <c:v>-220750435.67717588</c:v>
                </c:pt>
                <c:pt idx="934">
                  <c:v>-167828942.40627521</c:v>
                </c:pt>
                <c:pt idx="935">
                  <c:v>-105528606.5473845</c:v>
                </c:pt>
                <c:pt idx="936">
                  <c:v>-55252309.979927406</c:v>
                </c:pt>
                <c:pt idx="937">
                  <c:v>-34752833.430910558</c:v>
                </c:pt>
                <c:pt idx="938">
                  <c:v>-53217060.931197941</c:v>
                </c:pt>
                <c:pt idx="939">
                  <c:v>-108709430.9026009</c:v>
                </c:pt>
                <c:pt idx="940">
                  <c:v>-188678078.13274547</c:v>
                </c:pt>
                <c:pt idx="941">
                  <c:v>-273384667.90914094</c:v>
                </c:pt>
                <c:pt idx="942">
                  <c:v>-341314711.34838706</c:v>
                </c:pt>
                <c:pt idx="943">
                  <c:v>-375080373.96950436</c:v>
                </c:pt>
                <c:pt idx="944">
                  <c:v>-366192292.83864862</c:v>
                </c:pt>
                <c:pt idx="945">
                  <c:v>-317387970.76025689</c:v>
                </c:pt>
                <c:pt idx="946">
                  <c:v>-241876361.92916164</c:v>
                </c:pt>
                <c:pt idx="947">
                  <c:v>-159706451.50446442</c:v>
                </c:pt>
                <c:pt idx="948">
                  <c:v>-92258661.909378305</c:v>
                </c:pt>
                <c:pt idx="949">
                  <c:v>-56374213.122802347</c:v>
                </c:pt>
                <c:pt idx="950">
                  <c:v>-59737112.669999093</c:v>
                </c:pt>
                <c:pt idx="951">
                  <c:v>-98778872.2315588</c:v>
                </c:pt>
                <c:pt idx="952">
                  <c:v>-159682120.88298434</c:v>
                </c:pt>
                <c:pt idx="953">
                  <c:v>-222206879.71822792</c:v>
                </c:pt>
                <c:pt idx="954">
                  <c:v>-265286839.3436515</c:v>
                </c:pt>
                <c:pt idx="955">
                  <c:v>-272856101.40300238</c:v>
                </c:pt>
                <c:pt idx="956">
                  <c:v>-238303428.01465666</c:v>
                </c:pt>
                <c:pt idx="957">
                  <c:v>-166328532.36123255</c:v>
                </c:pt>
                <c:pt idx="958">
                  <c:v>-71689508.760856152</c:v>
                </c:pt>
                <c:pt idx="959">
                  <c:v>24814404.616231419</c:v>
                </c:pt>
                <c:pt idx="960">
                  <c:v>102020112.34681092</c:v>
                </c:pt>
                <c:pt idx="961">
                  <c:v>144176784.80298695</c:v>
                </c:pt>
                <c:pt idx="962">
                  <c:v>145232429.51785046</c:v>
                </c:pt>
                <c:pt idx="963">
                  <c:v>110452241.69563599</c:v>
                </c:pt>
                <c:pt idx="964">
                  <c:v>54923981.726771608</c:v>
                </c:pt>
                <c:pt idx="965">
                  <c:v>-638126.41434246302</c:v>
                </c:pt>
                <c:pt idx="966">
                  <c:v>-35636423.521793932</c:v>
                </c:pt>
                <c:pt idx="967">
                  <c:v>-35299730.391111493</c:v>
                </c:pt>
                <c:pt idx="968">
                  <c:v>5210773.1619663239</c:v>
                </c:pt>
                <c:pt idx="969">
                  <c:v>79429415.245304286</c:v>
                </c:pt>
                <c:pt idx="970">
                  <c:v>171325403.56917459</c:v>
                </c:pt>
                <c:pt idx="971">
                  <c:v>259675601.57033604</c:v>
                </c:pt>
                <c:pt idx="972">
                  <c:v>323868251.76220495</c:v>
                </c:pt>
                <c:pt idx="973">
                  <c:v>349541573.94820011</c:v>
                </c:pt>
                <c:pt idx="974">
                  <c:v>332506559.39077747</c:v>
                </c:pt>
                <c:pt idx="975">
                  <c:v>279875198.50501406</c:v>
                </c:pt>
                <c:pt idx="976">
                  <c:v>208084015.41795084</c:v>
                </c:pt>
                <c:pt idx="977">
                  <c:v>138356719.35893643</c:v>
                </c:pt>
                <c:pt idx="978">
                  <c:v>90854139.291130483</c:v>
                </c:pt>
                <c:pt idx="979">
                  <c:v>79120646.524090856</c:v>
                </c:pt>
                <c:pt idx="980">
                  <c:v>106354684.40433513</c:v>
                </c:pt>
                <c:pt idx="981">
                  <c:v>164529255.55987355</c:v>
                </c:pt>
                <c:pt idx="982">
                  <c:v>236604280.86693132</c:v>
                </c:pt>
                <c:pt idx="983">
                  <c:v>301222267.81811094</c:v>
                </c:pt>
                <c:pt idx="984">
                  <c:v>338595639.15263796</c:v>
                </c:pt>
                <c:pt idx="985">
                  <c:v>335966263.60081917</c:v>
                </c:pt>
                <c:pt idx="986">
                  <c:v>291135365.86365342</c:v>
                </c:pt>
                <c:pt idx="987">
                  <c:v>213092716.36469364</c:v>
                </c:pt>
                <c:pt idx="988">
                  <c:v>119571833.92660633</c:v>
                </c:pt>
                <c:pt idx="989">
                  <c:v>32203427.110191613</c:v>
                </c:pt>
                <c:pt idx="990">
                  <c:v>-29400105.945175484</c:v>
                </c:pt>
                <c:pt idx="991">
                  <c:v>-53002304.56235081</c:v>
                </c:pt>
                <c:pt idx="992">
                  <c:v>-37069054.502729088</c:v>
                </c:pt>
                <c:pt idx="993">
                  <c:v>8850845.0512417555</c:v>
                </c:pt>
                <c:pt idx="994">
                  <c:v>66795288.399961874</c:v>
                </c:pt>
                <c:pt idx="995">
                  <c:v>115373989.6370935</c:v>
                </c:pt>
                <c:pt idx="996">
                  <c:v>135697562.41862723</c:v>
                </c:pt>
                <c:pt idx="997">
                  <c:v>116619337.76646487</c:v>
                </c:pt>
                <c:pt idx="998">
                  <c:v>57847735.487719364</c:v>
                </c:pt>
                <c:pt idx="999">
                  <c:v>-29927277.989243984</c:v>
                </c:pt>
                <c:pt idx="1000">
                  <c:v>-127928814.76222748</c:v>
                </c:pt>
                <c:pt idx="1001">
                  <c:v>-214412968.37003079</c:v>
                </c:pt>
                <c:pt idx="1002">
                  <c:v>-270606103.29081643</c:v>
                </c:pt>
                <c:pt idx="1003">
                  <c:v>-285826801.14658082</c:v>
                </c:pt>
                <c:pt idx="1004">
                  <c:v>-260383985.8749131</c:v>
                </c:pt>
                <c:pt idx="1005">
                  <c:v>-205454411.08318758</c:v>
                </c:pt>
                <c:pt idx="1006">
                  <c:v>-139973521.04969403</c:v>
                </c:pt>
                <c:pt idx="1007">
                  <c:v>-85395167.374495447</c:v>
                </c:pt>
                <c:pt idx="1008">
                  <c:v>-59761825.029595703</c:v>
                </c:pt>
                <c:pt idx="1009">
                  <c:v>-72716576.795716256</c:v>
                </c:pt>
                <c:pt idx="1010">
                  <c:v>-122829066.26639806</c:v>
                </c:pt>
                <c:pt idx="1011">
                  <c:v>-197971115.69160995</c:v>
                </c:pt>
                <c:pt idx="1012">
                  <c:v>-278638841.066688</c:v>
                </c:pt>
                <c:pt idx="1013">
                  <c:v>-343307608.73831409</c:v>
                </c:pt>
                <c:pt idx="1014">
                  <c:v>-374346996.1525594</c:v>
                </c:pt>
                <c:pt idx="1015">
                  <c:v>-362868851.35240757</c:v>
                </c:pt>
                <c:pt idx="1016">
                  <c:v>-311174969.23004162</c:v>
                </c:pt>
                <c:pt idx="1017">
                  <c:v>-232131109.47255862</c:v>
                </c:pt>
                <c:pt idx="1018">
                  <c:v>-145639477.33115768</c:v>
                </c:pt>
                <c:pt idx="1019">
                  <c:v>-73179841.90268296</c:v>
                </c:pt>
                <c:pt idx="1020">
                  <c:v>-31920667.568792731</c:v>
                </c:pt>
                <c:pt idx="1021">
                  <c:v>-30019872.305943161</c:v>
                </c:pt>
                <c:pt idx="1022">
                  <c:v>-64407579.818612397</c:v>
                </c:pt>
                <c:pt idx="1023">
                  <c:v>-121660512.65120551</c:v>
                </c:pt>
                <c:pt idx="1024">
                  <c:v>-181727267.7456885</c:v>
                </c:pt>
                <c:pt idx="1025">
                  <c:v>-223479534.64812541</c:v>
                </c:pt>
                <c:pt idx="1026">
                  <c:v>-230562054.53187048</c:v>
                </c:pt>
                <c:pt idx="1027">
                  <c:v>-195931926.310449</c:v>
                </c:pt>
                <c:pt idx="1028">
                  <c:v>-123838351.995838</c:v>
                </c:pt>
                <c:pt idx="1029">
                  <c:v>-28697923.087810539</c:v>
                </c:pt>
                <c:pt idx="1030">
                  <c:v>68825559.526518792</c:v>
                </c:pt>
                <c:pt idx="1031">
                  <c:v>147458836.47820929</c:v>
                </c:pt>
                <c:pt idx="1032">
                  <c:v>191124192.39430276</c:v>
                </c:pt>
                <c:pt idx="1033">
                  <c:v>193315390.19977829</c:v>
                </c:pt>
                <c:pt idx="1034">
                  <c:v>158841292.75192943</c:v>
                </c:pt>
                <c:pt idx="1035">
                  <c:v>102457960.22279686</c:v>
                </c:pt>
                <c:pt idx="1036">
                  <c:v>44765851.872997209</c:v>
                </c:pt>
                <c:pt idx="1037">
                  <c:v>6501003.5720979124</c:v>
                </c:pt>
                <c:pt idx="1038">
                  <c:v>2790788.0337985754</c:v>
                </c:pt>
                <c:pt idx="1039">
                  <c:v>38954590.858595684</c:v>
                </c:pt>
                <c:pt idx="1040">
                  <c:v>109004777.00423488</c:v>
                </c:pt>
                <c:pt idx="1041">
                  <c:v>197260567.21395651</c:v>
                </c:pt>
                <c:pt idx="1042">
                  <c:v>282631192.42712748</c:v>
                </c:pt>
                <c:pt idx="1043">
                  <c:v>344390464.48920125</c:v>
                </c:pt>
                <c:pt idx="1044">
                  <c:v>367854648.84407783</c:v>
                </c:pt>
                <c:pt idx="1045">
                  <c:v>348402092.44665372</c:v>
                </c:pt>
                <c:pt idx="1046">
                  <c:v>292729140.53297782</c:v>
                </c:pt>
                <c:pt idx="1047">
                  <c:v>216997021.26292253</c:v>
                </c:pt>
                <c:pt idx="1048">
                  <c:v>142379504.53302407</c:v>
                </c:pt>
                <c:pt idx="1049">
                  <c:v>89236041.938576132</c:v>
                </c:pt>
                <c:pt idx="1050">
                  <c:v>71513130.759863406</c:v>
                </c:pt>
                <c:pt idx="1051">
                  <c:v>92913834.812312797</c:v>
                </c:pt>
                <c:pt idx="1052">
                  <c:v>145889015.67318261</c:v>
                </c:pt>
                <c:pt idx="1053">
                  <c:v>213727661.53714791</c:v>
                </c:pt>
                <c:pt idx="1054">
                  <c:v>275171238.05526966</c:v>
                </c:pt>
                <c:pt idx="1055">
                  <c:v>310282702.19420755</c:v>
                </c:pt>
                <c:pt idx="1056">
                  <c:v>305955684.21603304</c:v>
                </c:pt>
                <c:pt idx="1057">
                  <c:v>259548286.66440421</c:v>
                </c:pt>
                <c:pt idx="1058">
                  <c:v>179641757.81893867</c:v>
                </c:pt>
                <c:pt idx="1059">
                  <c:v>83715093.899976611</c:v>
                </c:pt>
                <c:pt idx="1060">
                  <c:v>-6625104.6489758492</c:v>
                </c:pt>
                <c:pt idx="1061">
                  <c:v>-71547774.932473898</c:v>
                </c:pt>
                <c:pt idx="1062">
                  <c:v>-98410163.900012434</c:v>
                </c:pt>
                <c:pt idx="1063">
                  <c:v>-85191759.88547574</c:v>
                </c:pt>
                <c:pt idx="1064">
                  <c:v>-41005219.953007802</c:v>
                </c:pt>
                <c:pt idx="1065">
                  <c:v>16455866.765032638</c:v>
                </c:pt>
                <c:pt idx="1066">
                  <c:v>65829987.111265339</c:v>
                </c:pt>
                <c:pt idx="1067">
                  <c:v>88009739.494759351</c:v>
                </c:pt>
                <c:pt idx="1068">
                  <c:v>71443611.89246124</c:v>
                </c:pt>
                <c:pt idx="1069">
                  <c:v>15358825.420220301</c:v>
                </c:pt>
                <c:pt idx="1070">
                  <c:v>-69981602.498092562</c:v>
                </c:pt>
                <c:pt idx="1071">
                  <c:v>-166058654.05285078</c:v>
                </c:pt>
                <c:pt idx="1072">
                  <c:v>-251149723.67140919</c:v>
                </c:pt>
                <c:pt idx="1073">
                  <c:v>-306264291.12231815</c:v>
                </c:pt>
                <c:pt idx="1074">
                  <c:v>-320330534.39533496</c:v>
                </c:pt>
                <c:pt idx="1075">
                  <c:v>-293206575.74731517</c:v>
                </c:pt>
                <c:pt idx="1076">
                  <c:v>-235688381.52124256</c:v>
                </c:pt>
                <c:pt idx="1077">
                  <c:v>-166512402.75358877</c:v>
                </c:pt>
                <c:pt idx="1078">
                  <c:v>-107177634.00248396</c:v>
                </c:pt>
                <c:pt idx="1079">
                  <c:v>-76011522.960425436</c:v>
                </c:pt>
                <c:pt idx="1080">
                  <c:v>-83112116.625996321</c:v>
                </c:pt>
                <c:pt idx="1081">
                  <c:v>-127557782.36083734</c:v>
                </c:pt>
                <c:pt idx="1082">
                  <c:v>-197652096.12206563</c:v>
                </c:pt>
                <c:pt idx="1083">
                  <c:v>-274136611.56297421</c:v>
                </c:pt>
                <c:pt idx="1084">
                  <c:v>-335487852.07018805</c:v>
                </c:pt>
                <c:pt idx="1085">
                  <c:v>-363841552.21902347</c:v>
                </c:pt>
                <c:pt idx="1086">
                  <c:v>-349914610.37136978</c:v>
                </c:pt>
                <c:pt idx="1087">
                  <c:v>-295570865.66092932</c:v>
                </c:pt>
                <c:pt idx="1088">
                  <c:v>-213324860.80754456</c:v>
                </c:pt>
                <c:pt idx="1089">
                  <c:v>-122919947.13689122</c:v>
                </c:pt>
                <c:pt idx="1090">
                  <c:v>-45921778.478863701</c:v>
                </c:pt>
                <c:pt idx="1091">
                  <c:v>185909.19228166342</c:v>
                </c:pt>
                <c:pt idx="1092">
                  <c:v>6779465.1151963025</c:v>
                </c:pt>
                <c:pt idx="1093">
                  <c:v>-23566572.848150268</c:v>
                </c:pt>
                <c:pt idx="1094">
                  <c:v>-77824267.551105857</c:v>
                </c:pt>
                <c:pt idx="1095">
                  <c:v>-136134799.07817155</c:v>
                </c:pt>
                <c:pt idx="1096">
                  <c:v>-177311983.28503966</c:v>
                </c:pt>
                <c:pt idx="1097">
                  <c:v>-184712666.63736221</c:v>
                </c:pt>
                <c:pt idx="1098">
                  <c:v>-150858944.88343585</c:v>
                </c:pt>
                <c:pt idx="1099">
                  <c:v>-79540460.924677417</c:v>
                </c:pt>
                <c:pt idx="1100">
                  <c:v>15181849.495847423</c:v>
                </c:pt>
                <c:pt idx="1101">
                  <c:v>112796922.59912392</c:v>
                </c:pt>
                <c:pt idx="1102">
                  <c:v>191938990.97527856</c:v>
                </c:pt>
                <c:pt idx="1103">
                  <c:v>236218593.18888432</c:v>
                </c:pt>
                <c:pt idx="1104">
                  <c:v>238685690.69819003</c:v>
                </c:pt>
                <c:pt idx="1105">
                  <c:v>203697655.42224738</c:v>
                </c:pt>
                <c:pt idx="1106">
                  <c:v>145678689.47776046</c:v>
                </c:pt>
                <c:pt idx="1107">
                  <c:v>85112258.624479353</c:v>
                </c:pt>
                <c:pt idx="1108">
                  <c:v>42869183.630856216</c:v>
                </c:pt>
                <c:pt idx="1109">
                  <c:v>34431803.582360476</c:v>
                </c:pt>
                <c:pt idx="1110">
                  <c:v>65603189.448602766</c:v>
                </c:pt>
                <c:pt idx="1111">
                  <c:v>130881888.37449458</c:v>
                </c:pt>
                <c:pt idx="1112">
                  <c:v>214949479.58280033</c:v>
                </c:pt>
                <c:pt idx="1113">
                  <c:v>296861993.40704107</c:v>
                </c:pt>
                <c:pt idx="1114">
                  <c:v>355792497.97998881</c:v>
                </c:pt>
                <c:pt idx="1115">
                  <c:v>376745466.59324765</c:v>
                </c:pt>
                <c:pt idx="1116">
                  <c:v>354671267.49324036</c:v>
                </c:pt>
                <c:pt idx="1117">
                  <c:v>295849141.31813645</c:v>
                </c:pt>
                <c:pt idx="1118">
                  <c:v>216158318.24398634</c:v>
                </c:pt>
                <c:pt idx="1119">
                  <c:v>136712830.73751509</c:v>
                </c:pt>
                <c:pt idx="1120">
                  <c:v>78060676.517873317</c:v>
                </c:pt>
                <c:pt idx="1121">
                  <c:v>54542836.693337321</c:v>
                </c:pt>
                <c:pt idx="1122">
                  <c:v>70363649.978584334</c:v>
                </c:pt>
                <c:pt idx="1123">
                  <c:v>118453289.33112863</c:v>
                </c:pt>
                <c:pt idx="1124">
                  <c:v>182435066.91952389</c:v>
                </c:pt>
                <c:pt idx="1125">
                  <c:v>241156256.76088089</c:v>
                </c:pt>
                <c:pt idx="1126">
                  <c:v>274535980.68838882</c:v>
                </c:pt>
                <c:pt idx="1127">
                  <c:v>269121407.52341044</c:v>
                </c:pt>
                <c:pt idx="1128">
                  <c:v>221823719.67789218</c:v>
                </c:pt>
                <c:pt idx="1129">
                  <c:v>140805945.347552</c:v>
                </c:pt>
                <c:pt idx="1130">
                  <c:v>43278132.52874881</c:v>
                </c:pt>
                <c:pt idx="1131">
                  <c:v>-49194020.182954162</c:v>
                </c:pt>
                <c:pt idx="1132">
                  <c:v>-116577035.70068872</c:v>
                </c:pt>
                <c:pt idx="1133">
                  <c:v>-145834899.52580544</c:v>
                </c:pt>
                <c:pt idx="1134">
                  <c:v>-134468793.38555816</c:v>
                </c:pt>
                <c:pt idx="1135">
                  <c:v>-91158076.147799879</c:v>
                </c:pt>
                <c:pt idx="1136">
                  <c:v>-33326592.640433699</c:v>
                </c:pt>
                <c:pt idx="1137">
                  <c:v>17695898.455238163</c:v>
                </c:pt>
                <c:pt idx="1138">
                  <c:v>42585909.945103556</c:v>
                </c:pt>
                <c:pt idx="1139">
                  <c:v>29385458.258535281</c:v>
                </c:pt>
                <c:pt idx="1140">
                  <c:v>-23166121.075814188</c:v>
                </c:pt>
                <c:pt idx="1141">
                  <c:v>-105244570.43638609</c:v>
                </c:pt>
                <c:pt idx="1142">
                  <c:v>-198604273.65092534</c:v>
                </c:pt>
                <c:pt idx="1143">
                  <c:v>-281560677.0450241</c:v>
                </c:pt>
                <c:pt idx="1144">
                  <c:v>-334921419.95080543</c:v>
                </c:pt>
                <c:pt idx="1145">
                  <c:v>-347235053.97402716</c:v>
                </c:pt>
                <c:pt idx="1146">
                  <c:v>-317913906.58853781</c:v>
                </c:pt>
                <c:pt idx="1147">
                  <c:v>-257372348.356969</c:v>
                </c:pt>
                <c:pt idx="1148">
                  <c:v>-184142627.61416826</c:v>
                </c:pt>
                <c:pt idx="1149">
                  <c:v>-119761746.46084373</c:v>
                </c:pt>
                <c:pt idx="1150">
                  <c:v>-82835909.980020821</c:v>
                </c:pt>
                <c:pt idx="1151">
                  <c:v>-83915261.037181258</c:v>
                </c:pt>
                <c:pt idx="1152">
                  <c:v>-122588703.61147667</c:v>
                </c:pt>
                <c:pt idx="1153">
                  <c:v>-187597931.42583364</c:v>
                </c:pt>
                <c:pt idx="1154">
                  <c:v>-259939289.53229326</c:v>
                </c:pt>
                <c:pt idx="1155">
                  <c:v>-318100236.64836907</c:v>
                </c:pt>
                <c:pt idx="1156">
                  <c:v>-343990004.07637882</c:v>
                </c:pt>
                <c:pt idx="1157">
                  <c:v>-327933069.05242568</c:v>
                </c:pt>
                <c:pt idx="1158">
                  <c:v>-271351806.49317449</c:v>
                </c:pt>
                <c:pt idx="1159">
                  <c:v>-186400258.72716981</c:v>
                </c:pt>
                <c:pt idx="1160">
                  <c:v>-92649548.62541227</c:v>
                </c:pt>
                <c:pt idx="1161">
                  <c:v>-11736398.89322491</c:v>
                </c:pt>
                <c:pt idx="1162">
                  <c:v>38553544.642640904</c:v>
                </c:pt>
                <c:pt idx="1163">
                  <c:v>49140451.504043967</c:v>
                </c:pt>
                <c:pt idx="1164">
                  <c:v>22108088.460590318</c:v>
                </c:pt>
                <c:pt idx="1165">
                  <c:v>-29911053.947406046</c:v>
                </c:pt>
                <c:pt idx="1166">
                  <c:v>-87253816.590616256</c:v>
                </c:pt>
                <c:pt idx="1167">
                  <c:v>-128679580.32674444</c:v>
                </c:pt>
                <c:pt idx="1168">
                  <c:v>-137258311.06192926</c:v>
                </c:pt>
                <c:pt idx="1169">
                  <c:v>-105073511.65519746</c:v>
                </c:pt>
                <c:pt idx="1170">
                  <c:v>-35446114.547318362</c:v>
                </c:pt>
                <c:pt idx="1171">
                  <c:v>57932769.750719719</c:v>
                </c:pt>
                <c:pt idx="1172">
                  <c:v>154722090.42552763</c:v>
                </c:pt>
                <c:pt idx="1173">
                  <c:v>233481183.53689775</c:v>
                </c:pt>
                <c:pt idx="1174">
                  <c:v>277523904.6002934</c:v>
                </c:pt>
                <c:pt idx="1175">
                  <c:v>279466707.48988158</c:v>
                </c:pt>
                <c:pt idx="1176">
                  <c:v>243220035.56779861</c:v>
                </c:pt>
                <c:pt idx="1177">
                  <c:v>182875608.7665551</c:v>
                </c:pt>
                <c:pt idx="1178">
                  <c:v>118795976.12449521</c:v>
                </c:pt>
                <c:pt idx="1179">
                  <c:v>71982217.367021993</c:v>
                </c:pt>
                <c:pt idx="1180">
                  <c:v>58269259.448970318</c:v>
                </c:pt>
                <c:pt idx="1181">
                  <c:v>83945662.576382205</c:v>
                </c:pt>
                <c:pt idx="1182">
                  <c:v>144002890.76593512</c:v>
                </c:pt>
                <c:pt idx="1183">
                  <c:v>223495792.92737809</c:v>
                </c:pt>
                <c:pt idx="1184">
                  <c:v>301640227.78608942</c:v>
                </c:pt>
                <c:pt idx="1185">
                  <c:v>357520861.77778691</c:v>
                </c:pt>
                <c:pt idx="1186">
                  <c:v>375839245.23088634</c:v>
                </c:pt>
                <c:pt idx="1187">
                  <c:v>351121158.31060642</c:v>
                </c:pt>
                <c:pt idx="1188">
                  <c:v>289225971.56554705</c:v>
                </c:pt>
                <c:pt idx="1189">
                  <c:v>205742830.43529183</c:v>
                </c:pt>
                <c:pt idx="1190">
                  <c:v>121714738.96314494</c:v>
                </c:pt>
                <c:pt idx="1191">
                  <c:v>57866563.534262568</c:v>
                </c:pt>
                <c:pt idx="1192">
                  <c:v>28924451.051058292</c:v>
                </c:pt>
                <c:pt idx="1193">
                  <c:v>39588979.133535042</c:v>
                </c:pt>
                <c:pt idx="1194">
                  <c:v>83269454.027713239</c:v>
                </c:pt>
                <c:pt idx="1195">
                  <c:v>143927269.1584942</c:v>
                </c:pt>
                <c:pt idx="1196">
                  <c:v>200521040.50834814</c:v>
                </c:pt>
                <c:pt idx="1197">
                  <c:v>232830572.36991113</c:v>
                </c:pt>
                <c:pt idx="1198">
                  <c:v>227057426.77717155</c:v>
                </c:pt>
                <c:pt idx="1199">
                  <c:v>179661295.96605086</c:v>
                </c:pt>
                <c:pt idx="1200">
                  <c:v>98376614.056369692</c:v>
                </c:pt>
                <c:pt idx="1201">
                  <c:v>129424.118483264</c:v>
                </c:pt>
                <c:pt idx="1202">
                  <c:v>-93572888.725704864</c:v>
                </c:pt>
                <c:pt idx="1203">
                  <c:v>-162511290.54084796</c:v>
                </c:pt>
                <c:pt idx="1204">
                  <c:v>-193270102.31203187</c:v>
                </c:pt>
                <c:pt idx="1205">
                  <c:v>-182880760.84816751</c:v>
                </c:pt>
                <c:pt idx="1206">
                  <c:v>-139592481.49879304</c:v>
                </c:pt>
                <c:pt idx="1207">
                  <c:v>-80558229.449897364</c:v>
                </c:pt>
                <c:pt idx="1208">
                  <c:v>-27072865.499105349</c:v>
                </c:pt>
                <c:pt idx="1209">
                  <c:v>1326386.2518046498</c:v>
                </c:pt>
                <c:pt idx="1210">
                  <c:v>-7725911.8408328593</c:v>
                </c:pt>
                <c:pt idx="1211">
                  <c:v>-55984180.345857978</c:v>
                </c:pt>
                <c:pt idx="1212">
                  <c:v>-134073813.50197682</c:v>
                </c:pt>
                <c:pt idx="1213">
                  <c:v>-224037169.40477252</c:v>
                </c:pt>
                <c:pt idx="1214">
                  <c:v>-304243538.99228954</c:v>
                </c:pt>
                <c:pt idx="1215">
                  <c:v>-355312817.80506897</c:v>
                </c:pt>
                <c:pt idx="1216">
                  <c:v>-365423750.00855637</c:v>
                </c:pt>
                <c:pt idx="1217">
                  <c:v>-333546861.70109034</c:v>
                </c:pt>
                <c:pt idx="1218">
                  <c:v>-269712997.61303526</c:v>
                </c:pt>
                <c:pt idx="1219">
                  <c:v>-192243720.43440649</c:v>
                </c:pt>
                <c:pt idx="1220">
                  <c:v>-122705459.03688689</c:v>
                </c:pt>
                <c:pt idx="1221">
                  <c:v>-79975355.958594143</c:v>
                </c:pt>
                <c:pt idx="1222">
                  <c:v>-75051062.640430182</c:v>
                </c:pt>
                <c:pt idx="1223">
                  <c:v>-108032067.41480161</c:v>
                </c:pt>
                <c:pt idx="1224">
                  <c:v>-168102810.582481</c:v>
                </c:pt>
                <c:pt idx="1225">
                  <c:v>-236522143.37791598</c:v>
                </c:pt>
                <c:pt idx="1226">
                  <c:v>-291796737.43866581</c:v>
                </c:pt>
                <c:pt idx="1227">
                  <c:v>-315615307.32578975</c:v>
                </c:pt>
                <c:pt idx="1228">
                  <c:v>-297911209.85818368</c:v>
                </c:pt>
                <c:pt idx="1229">
                  <c:v>-239660699.89702392</c:v>
                </c:pt>
                <c:pt idx="1230">
                  <c:v>-152646917.45753932</c:v>
                </c:pt>
                <c:pt idx="1231">
                  <c:v>-56254251.64849364</c:v>
                </c:pt>
                <c:pt idx="1232">
                  <c:v>27825481.370695829</c:v>
                </c:pt>
                <c:pt idx="1233">
                  <c:v>81519260.582401723</c:v>
                </c:pt>
                <c:pt idx="1234">
                  <c:v>95301769.488042772</c:v>
                </c:pt>
                <c:pt idx="1235">
                  <c:v>70771613.810098931</c:v>
                </c:pt>
                <c:pt idx="1236">
                  <c:v>20166606.334589545</c:v>
                </c:pt>
                <c:pt idx="1237">
                  <c:v>-37048180.935309879</c:v>
                </c:pt>
                <c:pt idx="1238">
                  <c:v>-79580734.102517903</c:v>
                </c:pt>
                <c:pt idx="1239">
                  <c:v>-90215002.068056643</c:v>
                </c:pt>
                <c:pt idx="1240">
                  <c:v>-60592365.664451629</c:v>
                </c:pt>
                <c:pt idx="1241">
                  <c:v>6443890.3215829283</c:v>
                </c:pt>
                <c:pt idx="1242">
                  <c:v>97586344.718389422</c:v>
                </c:pt>
                <c:pt idx="1243">
                  <c:v>192680888.88141957</c:v>
                </c:pt>
                <c:pt idx="1244">
                  <c:v>270229209.95449042</c:v>
                </c:pt>
                <c:pt idx="1245">
                  <c:v>313263154.42426693</c:v>
                </c:pt>
                <c:pt idx="1246">
                  <c:v>313975511.6816684</c:v>
                </c:pt>
                <c:pt idx="1247">
                  <c:v>275833792.10584784</c:v>
                </c:pt>
                <c:pt idx="1248">
                  <c:v>212595871.10822627</c:v>
                </c:pt>
                <c:pt idx="1249">
                  <c:v>144498508.65890667</c:v>
                </c:pt>
                <c:pt idx="1250">
                  <c:v>92667346.688689232</c:v>
                </c:pt>
                <c:pt idx="1251">
                  <c:v>73286152.245032459</c:v>
                </c:pt>
                <c:pt idx="1252">
                  <c:v>93129264.20982933</c:v>
                </c:pt>
                <c:pt idx="1253">
                  <c:v>147686210.01476526</c:v>
                </c:pt>
                <c:pt idx="1254">
                  <c:v>222394430.4101533</c:v>
                </c:pt>
                <c:pt idx="1255">
                  <c:v>296641108.7217567</c:v>
                </c:pt>
                <c:pt idx="1256">
                  <c:v>349433404.1784749</c:v>
                </c:pt>
                <c:pt idx="1257">
                  <c:v>365177447.196118</c:v>
                </c:pt>
                <c:pt idx="1258">
                  <c:v>337976503.40504587</c:v>
                </c:pt>
                <c:pt idx="1259">
                  <c:v>273265991.26797068</c:v>
                </c:pt>
                <c:pt idx="1260">
                  <c:v>186335520.93893585</c:v>
                </c:pt>
                <c:pt idx="1261">
                  <c:v>98144335.291260839</c:v>
                </c:pt>
                <c:pt idx="1262">
                  <c:v>29580970.57059902</c:v>
                </c:pt>
                <c:pt idx="1263">
                  <c:v>-4254148.3384393752</c:v>
                </c:pt>
                <c:pt idx="1264">
                  <c:v>1829199.5160321444</c:v>
                </c:pt>
                <c:pt idx="1265">
                  <c:v>41717799.279310837</c:v>
                </c:pt>
                <c:pt idx="1266">
                  <c:v>99713560.307540417</c:v>
                </c:pt>
                <c:pt idx="1267">
                  <c:v>154890856.39920095</c:v>
                </c:pt>
                <c:pt idx="1268">
                  <c:v>186893799.4759917</c:v>
                </c:pt>
                <c:pt idx="1269">
                  <c:v>181578518.87090072</c:v>
                </c:pt>
                <c:pt idx="1270">
                  <c:v>134948136.35140043</c:v>
                </c:pt>
                <c:pt idx="1271">
                  <c:v>54297721.769610412</c:v>
                </c:pt>
                <c:pt idx="1272">
                  <c:v>-43746079.467855416</c:v>
                </c:pt>
                <c:pt idx="1273">
                  <c:v>-137751918.52667013</c:v>
                </c:pt>
                <c:pt idx="1274">
                  <c:v>-207332354.27467361</c:v>
                </c:pt>
                <c:pt idx="1275">
                  <c:v>-238705887.75519937</c:v>
                </c:pt>
                <c:pt idx="1276">
                  <c:v>-228442924.61902809</c:v>
                </c:pt>
                <c:pt idx="1277">
                  <c:v>-184365685.7119672</c:v>
                </c:pt>
                <c:pt idx="1278">
                  <c:v>-123354901.68596354</c:v>
                </c:pt>
                <c:pt idx="1279">
                  <c:v>-66666924.382078826</c:v>
                </c:pt>
                <c:pt idx="1280">
                  <c:v>-34049648.258034319</c:v>
                </c:pt>
                <c:pt idx="1281">
                  <c:v>-38276011.231309354</c:v>
                </c:pt>
                <c:pt idx="1282">
                  <c:v>-81598963.869098619</c:v>
                </c:pt>
                <c:pt idx="1283">
                  <c:v>-155103257.74014789</c:v>
                </c:pt>
                <c:pt idx="1284">
                  <c:v>-241132586.29319483</c:v>
                </c:pt>
                <c:pt idx="1285">
                  <c:v>-318124685.32629263</c:v>
                </c:pt>
                <c:pt idx="1286">
                  <c:v>-366524643.19705689</c:v>
                </c:pt>
                <c:pt idx="1287">
                  <c:v>-374150069.59208441</c:v>
                </c:pt>
                <c:pt idx="1288">
                  <c:v>-339532508.48106486</c:v>
                </c:pt>
                <c:pt idx="1289">
                  <c:v>-272316094.88407081</c:v>
                </c:pt>
                <c:pt idx="1290">
                  <c:v>-190603845.95861879</c:v>
                </c:pt>
                <c:pt idx="1291">
                  <c:v>-115981516.28912683</c:v>
                </c:pt>
                <c:pt idx="1292">
                  <c:v>-67587714.20412156</c:v>
                </c:pt>
                <c:pt idx="1293">
                  <c:v>-56861273.399163395</c:v>
                </c:pt>
                <c:pt idx="1294">
                  <c:v>-84410555.635474741</c:v>
                </c:pt>
                <c:pt idx="1295">
                  <c:v>-139865674.32483649</c:v>
                </c:pt>
                <c:pt idx="1296">
                  <c:v>-204754122.62260279</c:v>
                </c:pt>
                <c:pt idx="1297">
                  <c:v>-257608649.52020329</c:v>
                </c:pt>
                <c:pt idx="1298">
                  <c:v>-279902202.10141659</c:v>
                </c:pt>
                <c:pt idx="1299">
                  <c:v>-261177233.84820211</c:v>
                </c:pt>
                <c:pt idx="1300">
                  <c:v>-201958248.39218616</c:v>
                </c:pt>
                <c:pt idx="1301">
                  <c:v>-113646161.36567044</c:v>
                </c:pt>
                <c:pt idx="1302">
                  <c:v>-15423214.275957108</c:v>
                </c:pt>
                <c:pt idx="1303">
                  <c:v>70980575.177788377</c:v>
                </c:pt>
                <c:pt idx="1304">
                  <c:v>127220257.85026525</c:v>
                </c:pt>
                <c:pt idx="1305">
                  <c:v>143336590.8568939</c:v>
                </c:pt>
                <c:pt idx="1306">
                  <c:v>120449385.6142683</c:v>
                </c:pt>
                <c:pt idx="1307">
                  <c:v>70403126.077961296</c:v>
                </c:pt>
                <c:pt idx="1308">
                  <c:v>12462719.605511382</c:v>
                </c:pt>
                <c:pt idx="1309">
                  <c:v>-32031375.548034549</c:v>
                </c:pt>
                <c:pt idx="1310">
                  <c:v>-45578117.723519757</c:v>
                </c:pt>
                <c:pt idx="1311">
                  <c:v>-19373613.994120046</c:v>
                </c:pt>
                <c:pt idx="1312">
                  <c:v>44224903.53316015</c:v>
                </c:pt>
                <c:pt idx="1313">
                  <c:v>132306945.41311404</c:v>
                </c:pt>
                <c:pt idx="1314">
                  <c:v>224921616.51322046</c:v>
                </c:pt>
                <c:pt idx="1315">
                  <c:v>300529536.58035308</c:v>
                </c:pt>
                <c:pt idx="1316">
                  <c:v>341894538.76140463</c:v>
                </c:pt>
                <c:pt idx="1317">
                  <c:v>340794867.25556552</c:v>
                </c:pt>
                <c:pt idx="1318">
                  <c:v>300258274.24130338</c:v>
                </c:pt>
                <c:pt idx="1319">
                  <c:v>233706456.99077794</c:v>
                </c:pt>
                <c:pt idx="1320">
                  <c:v>161244353.82746738</c:v>
                </c:pt>
                <c:pt idx="1321">
                  <c:v>104115112.67138949</c:v>
                </c:pt>
                <c:pt idx="1322">
                  <c:v>78846057.662282109</c:v>
                </c:pt>
                <c:pt idx="1323">
                  <c:v>92695938.515737593</c:v>
                </c:pt>
                <c:pt idx="1324">
                  <c:v>141655785.51701212</c:v>
                </c:pt>
                <c:pt idx="1325">
                  <c:v>211553270.58629164</c:v>
                </c:pt>
                <c:pt idx="1326">
                  <c:v>281956798.20620161</c:v>
                </c:pt>
                <c:pt idx="1327">
                  <c:v>331805429.26425493</c:v>
                </c:pt>
                <c:pt idx="1328">
                  <c:v>345216003.46470618</c:v>
                </c:pt>
                <c:pt idx="1329">
                  <c:v>315870052.06677651</c:v>
                </c:pt>
                <c:pt idx="1330">
                  <c:v>248773698.19923848</c:v>
                </c:pt>
                <c:pt idx="1331">
                  <c:v>158906288.36661556</c:v>
                </c:pt>
                <c:pt idx="1332">
                  <c:v>67129244.792816371</c:v>
                </c:pt>
                <c:pt idx="1333">
                  <c:v>-5519804.7831663042</c:v>
                </c:pt>
                <c:pt idx="1334">
                  <c:v>-43578449.007992089</c:v>
                </c:pt>
                <c:pt idx="1335">
                  <c:v>-41374790.685914263</c:v>
                </c:pt>
                <c:pt idx="1336">
                  <c:v>-4547488.2637881786</c:v>
                </c:pt>
                <c:pt idx="1337">
                  <c:v>51547222.619362339</c:v>
                </c:pt>
                <c:pt idx="1338">
                  <c:v>106103016.61243652</c:v>
                </c:pt>
                <c:pt idx="1339">
                  <c:v>138631308.15001947</c:v>
                </c:pt>
                <c:pt idx="1340">
                  <c:v>134642565.81061852</c:v>
                </c:pt>
                <c:pt idx="1341">
                  <c:v>89678043.616854668</c:v>
                </c:pt>
                <c:pt idx="1342">
                  <c:v>10582586.645048812</c:v>
                </c:pt>
                <c:pt idx="1343">
                  <c:v>-86331970.660118893</c:v>
                </c:pt>
                <c:pt idx="1344">
                  <c:v>-179728028.36928123</c:v>
                </c:pt>
                <c:pt idx="1345">
                  <c:v>-249066856.83758026</c:v>
                </c:pt>
                <c:pt idx="1346">
                  <c:v>-280214908.16903108</c:v>
                </c:pt>
                <c:pt idx="1347">
                  <c:v>-269290107.04581237</c:v>
                </c:pt>
                <c:pt idx="1348">
                  <c:v>-223690515.90142143</c:v>
                </c:pt>
                <c:pt idx="1349">
                  <c:v>-160022759.56946796</c:v>
                </c:pt>
                <c:pt idx="1350">
                  <c:v>-99500317.176971272</c:v>
                </c:pt>
                <c:pt idx="1351">
                  <c:v>-62077696.967129707</c:v>
                </c:pt>
                <c:pt idx="1352">
                  <c:v>-60934188.743218005</c:v>
                </c:pt>
                <c:pt idx="1353">
                  <c:v>-98824707.371063069</c:v>
                </c:pt>
                <c:pt idx="1354">
                  <c:v>-167301654.82397574</c:v>
                </c:pt>
                <c:pt idx="1355">
                  <c:v>-249022003.28529173</c:v>
                </c:pt>
                <c:pt idx="1356">
                  <c:v>-322505157.52124465</c:v>
                </c:pt>
                <c:pt idx="1357">
                  <c:v>-368033016.97266299</c:v>
                </c:pt>
                <c:pt idx="1358">
                  <c:v>-373069453.41523743</c:v>
                </c:pt>
                <c:pt idx="1359">
                  <c:v>-335708573.08384627</c:v>
                </c:pt>
                <c:pt idx="1360">
                  <c:v>-265203293.5124836</c:v>
                </c:pt>
                <c:pt idx="1361">
                  <c:v>-179428809.99854669</c:v>
                </c:pt>
                <c:pt idx="1362">
                  <c:v>-99978571.757591665</c:v>
                </c:pt>
                <c:pt idx="1363">
                  <c:v>-46241548.268851072</c:v>
                </c:pt>
                <c:pt idx="1364">
                  <c:v>-30089736.041071624</c:v>
                </c:pt>
                <c:pt idx="1365">
                  <c:v>-52636972.672995716</c:v>
                </c:pt>
                <c:pt idx="1366">
                  <c:v>-103960366.4148238</c:v>
                </c:pt>
                <c:pt idx="1367">
                  <c:v>-165860731.8548252</c:v>
                </c:pt>
                <c:pt idx="1368">
                  <c:v>-216902494.93166733</c:v>
                </c:pt>
                <c:pt idx="1369">
                  <c:v>-238346521.16987348</c:v>
                </c:pt>
                <c:pt idx="1370">
                  <c:v>-219343693.39397401</c:v>
                </c:pt>
                <c:pt idx="1371">
                  <c:v>-159960381.00233838</c:v>
                </c:pt>
                <c:pt idx="1372">
                  <c:v>-71203278.89159362</c:v>
                </c:pt>
                <c:pt idx="1373">
                  <c:v>27963575.962058332</c:v>
                </c:pt>
                <c:pt idx="1374">
                  <c:v>115789491.12893635</c:v>
                </c:pt>
                <c:pt idx="1375">
                  <c:v>173673654.74442816</c:v>
                </c:pt>
                <c:pt idx="1376">
                  <c:v>191235020.17161593</c:v>
                </c:pt>
                <c:pt idx="1377">
                  <c:v>169121419.2523995</c:v>
                </c:pt>
                <c:pt idx="1378">
                  <c:v>118785624.1017068</c:v>
                </c:pt>
                <c:pt idx="1379">
                  <c:v>59290335.256283037</c:v>
                </c:pt>
                <c:pt idx="1380">
                  <c:v>12021281.221890762</c:v>
                </c:pt>
                <c:pt idx="1381">
                  <c:v>-5237007.4789836705</c:v>
                </c:pt>
                <c:pt idx="1382">
                  <c:v>16767100.523550659</c:v>
                </c:pt>
                <c:pt idx="1383">
                  <c:v>76169993.784381866</c:v>
                </c:pt>
                <c:pt idx="1384">
                  <c:v>160470437.8584145</c:v>
                </c:pt>
                <c:pt idx="1385">
                  <c:v>249936078.00295997</c:v>
                </c:pt>
                <c:pt idx="1386">
                  <c:v>323002109.81832796</c:v>
                </c:pt>
                <c:pt idx="1387">
                  <c:v>362177416.33626032</c:v>
                </c:pt>
                <c:pt idx="1388">
                  <c:v>358833859.12826717</c:v>
                </c:pt>
                <c:pt idx="1389">
                  <c:v>315561576.88490629</c:v>
                </c:pt>
                <c:pt idx="1390">
                  <c:v>245442599.72565591</c:v>
                </c:pt>
                <c:pt idx="1391">
                  <c:v>168442693.23822168</c:v>
                </c:pt>
                <c:pt idx="1392">
                  <c:v>105913963.25722697</c:v>
                </c:pt>
                <c:pt idx="1393">
                  <c:v>74720366.062234968</c:v>
                </c:pt>
                <c:pt idx="1394">
                  <c:v>82601955.891024202</c:v>
                </c:pt>
                <c:pt idx="1395">
                  <c:v>126052942.82078502</c:v>
                </c:pt>
                <c:pt idx="1396">
                  <c:v>191297157.58618659</c:v>
                </c:pt>
                <c:pt idx="1397">
                  <c:v>258092521.55657253</c:v>
                </c:pt>
                <c:pt idx="1398">
                  <c:v>305317948.3289066</c:v>
                </c:pt>
                <c:pt idx="1399">
                  <c:v>316805800.12404287</c:v>
                </c:pt>
                <c:pt idx="1400">
                  <c:v>285815449.04816073</c:v>
                </c:pt>
                <c:pt idx="1401">
                  <c:v>216917237.02694866</c:v>
                </c:pt>
                <c:pt idx="1402">
                  <c:v>124768388.23424372</c:v>
                </c:pt>
                <c:pt idx="1403">
                  <c:v>30117292.21413222</c:v>
                </c:pt>
                <c:pt idx="1404">
                  <c:v>-45865091.623242542</c:v>
                </c:pt>
                <c:pt idx="1405">
                  <c:v>-87367841.593437091</c:v>
                </c:pt>
                <c:pt idx="1406">
                  <c:v>-88246485.577751219</c:v>
                </c:pt>
                <c:pt idx="1407">
                  <c:v>-53669063.020811111</c:v>
                </c:pt>
                <c:pt idx="1408">
                  <c:v>1350556.2864832329</c:v>
                </c:pt>
                <c:pt idx="1409">
                  <c:v>56128298.37377701</c:v>
                </c:pt>
                <c:pt idx="1410">
                  <c:v>90045537.017342642</c:v>
                </c:pt>
                <c:pt idx="1411">
                  <c:v>88266752.839928895</c:v>
                </c:pt>
                <c:pt idx="1412">
                  <c:v>45866129.976946637</c:v>
                </c:pt>
                <c:pt idx="1413">
                  <c:v>-30772343.197254196</c:v>
                </c:pt>
                <c:pt idx="1414">
                  <c:v>-125666754.48857109</c:v>
                </c:pt>
                <c:pt idx="1415">
                  <c:v>-217590632.77421987</c:v>
                </c:pt>
                <c:pt idx="1416">
                  <c:v>-285870729.16743815</c:v>
                </c:pt>
                <c:pt idx="1417">
                  <c:v>-316034833.81443977</c:v>
                </c:pt>
                <c:pt idx="1418">
                  <c:v>-303756478.03951001</c:v>
                </c:pt>
                <c:pt idx="1419">
                  <c:v>-256011804.16591206</c:v>
                </c:pt>
                <c:pt idx="1420">
                  <c:v>-189130674.68814611</c:v>
                </c:pt>
                <c:pt idx="1421">
                  <c:v>-124278327.93485902</c:v>
                </c:pt>
                <c:pt idx="1422">
                  <c:v>-81610605.668731034</c:v>
                </c:pt>
                <c:pt idx="1423">
                  <c:v>-74710591.59900865</c:v>
                </c:pt>
                <c:pt idx="1424">
                  <c:v>-106837064.24989317</c:v>
                </c:pt>
                <c:pt idx="1425">
                  <c:v>-170016782.48531142</c:v>
                </c:pt>
                <c:pt idx="1426">
                  <c:v>-247230371.86058387</c:v>
                </c:pt>
                <c:pt idx="1427">
                  <c:v>-317090628.55216205</c:v>
                </c:pt>
                <c:pt idx="1428">
                  <c:v>-359726465.38687044</c:v>
                </c:pt>
                <c:pt idx="1429">
                  <c:v>-362254068.72388339</c:v>
                </c:pt>
                <c:pt idx="1430">
                  <c:v>-322330340.18962842</c:v>
                </c:pt>
                <c:pt idx="1431">
                  <c:v>-248811143.40430295</c:v>
                </c:pt>
                <c:pt idx="1432">
                  <c:v>-159333185.38008478</c:v>
                </c:pt>
                <c:pt idx="1433">
                  <c:v>-75484504.946551979</c:v>
                </c:pt>
                <c:pt idx="1434">
                  <c:v>-16891779.135670334</c:v>
                </c:pt>
                <c:pt idx="1435">
                  <c:v>4149435.242849648</c:v>
                </c:pt>
                <c:pt idx="1436">
                  <c:v>-13975225.441617891</c:v>
                </c:pt>
                <c:pt idx="1437">
                  <c:v>-61789738.898159094</c:v>
                </c:pt>
                <c:pt idx="1438">
                  <c:v>-121371644.71560773</c:v>
                </c:pt>
                <c:pt idx="1439">
                  <c:v>-171321583.05420649</c:v>
                </c:pt>
                <c:pt idx="1440">
                  <c:v>-192691184.87031183</c:v>
                </c:pt>
                <c:pt idx="1441">
                  <c:v>-174238456.21864444</c:v>
                </c:pt>
                <c:pt idx="1442">
                  <c:v>-115564762.8410659</c:v>
                </c:pt>
                <c:pt idx="1443">
                  <c:v>-27270191.233873647</c:v>
                </c:pt>
                <c:pt idx="1444">
                  <c:v>71915828.711927027</c:v>
                </c:pt>
                <c:pt idx="1445">
                  <c:v>160239783.25318727</c:v>
                </c:pt>
                <c:pt idx="1446">
                  <c:v>218861366.37428996</c:v>
                </c:pt>
                <c:pt idx="1447">
                  <c:v>236990095.00419348</c:v>
                </c:pt>
                <c:pt idx="1448">
                  <c:v>214808765.95714471</c:v>
                </c:pt>
                <c:pt idx="1449">
                  <c:v>163380009.10588133</c:v>
                </c:pt>
                <c:pt idx="1450">
                  <c:v>101562000.47774079</c:v>
                </c:pt>
                <c:pt idx="1451">
                  <c:v>50782036.133736521</c:v>
                </c:pt>
                <c:pt idx="1452">
                  <c:v>29105860.814100444</c:v>
                </c:pt>
                <c:pt idx="1453">
                  <c:v>46234332.831663251</c:v>
                </c:pt>
                <c:pt idx="1454">
                  <c:v>100803913.62345599</c:v>
                </c:pt>
                <c:pt idx="1455">
                  <c:v>180733762.06786317</c:v>
                </c:pt>
                <c:pt idx="1456">
                  <c:v>266524196.28761187</c:v>
                </c:pt>
                <c:pt idx="1457">
                  <c:v>336599462.00775701</c:v>
                </c:pt>
                <c:pt idx="1458">
                  <c:v>373225414.68686783</c:v>
                </c:pt>
                <c:pt idx="1459">
                  <c:v>367374556.18898213</c:v>
                </c:pt>
                <c:pt idx="1460">
                  <c:v>321200370.78101015</c:v>
                </c:pt>
                <c:pt idx="1461">
                  <c:v>247440449.8839772</c:v>
                </c:pt>
                <c:pt idx="1462">
                  <c:v>165912618.2726061</c:v>
                </c:pt>
                <c:pt idx="1463">
                  <c:v>98067829.507223994</c:v>
                </c:pt>
                <c:pt idx="1464">
                  <c:v>61098062.323935866</c:v>
                </c:pt>
                <c:pt idx="1465">
                  <c:v>63219814.722396553</c:v>
                </c:pt>
                <c:pt idx="1466">
                  <c:v>101430401.50867344</c:v>
                </c:pt>
                <c:pt idx="1467">
                  <c:v>162354065.33218959</c:v>
                </c:pt>
                <c:pt idx="1468">
                  <c:v>225945003.71170577</c:v>
                </c:pt>
                <c:pt idx="1469">
                  <c:v>271028568.5110175</c:v>
                </c:pt>
                <c:pt idx="1470">
                  <c:v>281156262.55498683</c:v>
                </c:pt>
                <c:pt idx="1471">
                  <c:v>249163818.40086544</c:v>
                </c:pt>
                <c:pt idx="1472">
                  <c:v>179178345.26533473</c:v>
                </c:pt>
                <c:pt idx="1473">
                  <c:v>85522158.84523049</c:v>
                </c:pt>
                <c:pt idx="1474">
                  <c:v>-11185522.48073341</c:v>
                </c:pt>
                <c:pt idx="1475">
                  <c:v>-89657102.753963798</c:v>
                </c:pt>
                <c:pt idx="1476">
                  <c:v>-133747547.87028569</c:v>
                </c:pt>
                <c:pt idx="1477">
                  <c:v>-136849769.94875544</c:v>
                </c:pt>
                <c:pt idx="1478">
                  <c:v>-103665854.46910068</c:v>
                </c:pt>
                <c:pt idx="1479">
                  <c:v>-48867326.625874989</c:v>
                </c:pt>
                <c:pt idx="1480">
                  <c:v>6986652.5030207932</c:v>
                </c:pt>
                <c:pt idx="1481">
                  <c:v>43150044.422440797</c:v>
                </c:pt>
                <c:pt idx="1482">
                  <c:v>44441229.897356331</c:v>
                </c:pt>
                <c:pt idx="1483">
                  <c:v>5462533.7398307323</c:v>
                </c:pt>
                <c:pt idx="1484">
                  <c:v>-67872997.387057617</c:v>
                </c:pt>
                <c:pt idx="1485">
                  <c:v>-159927866.79679346</c:v>
                </c:pt>
                <c:pt idx="1486">
                  <c:v>-249603469.29810834</c:v>
                </c:pt>
                <c:pt idx="1487">
                  <c:v>-316108156.43331206</c:v>
                </c:pt>
                <c:pt idx="1488">
                  <c:v>-344643772.82032859</c:v>
                </c:pt>
                <c:pt idx="1489">
                  <c:v>-330446811.84873497</c:v>
                </c:pt>
                <c:pt idx="1490">
                  <c:v>-280072886.04304266</c:v>
                </c:pt>
                <c:pt idx="1491">
                  <c:v>-209571424.62567708</c:v>
                </c:pt>
                <c:pt idx="1492">
                  <c:v>-140052845.43298346</c:v>
                </c:pt>
                <c:pt idx="1493">
                  <c:v>-91867634.79294005</c:v>
                </c:pt>
                <c:pt idx="1494">
                  <c:v>-78998540.337139547</c:v>
                </c:pt>
                <c:pt idx="1495">
                  <c:v>-105208429.3625087</c:v>
                </c:pt>
                <c:pt idx="1496">
                  <c:v>-163003422.30969229</c:v>
                </c:pt>
                <c:pt idx="1497">
                  <c:v>-235696514.36772925</c:v>
                </c:pt>
                <c:pt idx="1498">
                  <c:v>-302004051.67757481</c:v>
                </c:pt>
                <c:pt idx="1499">
                  <c:v>-341910713.84075612</c:v>
                </c:pt>
                <c:pt idx="1500">
                  <c:v>-342189708.04816294</c:v>
                </c:pt>
                <c:pt idx="1501">
                  <c:v>-300059682.58431423</c:v>
                </c:pt>
                <c:pt idx="1502">
                  <c:v>-223972342.93843493</c:v>
                </c:pt>
                <c:pt idx="1503">
                  <c:v>-131313942.54738951</c:v>
                </c:pt>
                <c:pt idx="1504">
                  <c:v>-43652650.627929732</c:v>
                </c:pt>
                <c:pt idx="1505">
                  <c:v>19161204.918657124</c:v>
                </c:pt>
                <c:pt idx="1506">
                  <c:v>44419522.970486134</c:v>
                </c:pt>
                <c:pt idx="1507">
                  <c:v>30013724.722561881</c:v>
                </c:pt>
                <c:pt idx="1508">
                  <c:v>-15025675.577962317</c:v>
                </c:pt>
                <c:pt idx="1509">
                  <c:v>-73055299.989158243</c:v>
                </c:pt>
                <c:pt idx="1510">
                  <c:v>-122715725.69415981</c:v>
                </c:pt>
                <c:pt idx="1511">
                  <c:v>-144851622.2714417</c:v>
                </c:pt>
                <c:pt idx="1512">
                  <c:v>-127826455.47476536</c:v>
                </c:pt>
                <c:pt idx="1513">
                  <c:v>-70769527.50535956</c:v>
                </c:pt>
                <c:pt idx="1514">
                  <c:v>16138154.43875093</c:v>
                </c:pt>
                <c:pt idx="1515">
                  <c:v>114418198.78237177</c:v>
                </c:pt>
                <c:pt idx="1516">
                  <c:v>202332128.49833876</c:v>
                </c:pt>
                <c:pt idx="1517">
                  <c:v>260816492.14381695</c:v>
                </c:pt>
                <c:pt idx="1518">
                  <c:v>278683662.05231118</c:v>
                </c:pt>
                <c:pt idx="1519">
                  <c:v>255658160.36177716</c:v>
                </c:pt>
                <c:pt idx="1520">
                  <c:v>202413691.62178731</c:v>
                </c:pt>
                <c:pt idx="1521">
                  <c:v>137601019.4062416</c:v>
                </c:pt>
                <c:pt idx="1522">
                  <c:v>82684493.111062512</c:v>
                </c:pt>
                <c:pt idx="1523">
                  <c:v>56007753.983953297</c:v>
                </c:pt>
                <c:pt idx="1524">
                  <c:v>67721143.435872853</c:v>
                </c:pt>
                <c:pt idx="1525">
                  <c:v>116966291.59025276</c:v>
                </c:pt>
                <c:pt idx="1526">
                  <c:v>192092480.99275455</c:v>
                </c:pt>
                <c:pt idx="1527">
                  <c:v>273845437.93714052</c:v>
                </c:pt>
                <c:pt idx="1528">
                  <c:v>340651583.97959393</c:v>
                </c:pt>
                <c:pt idx="1529">
                  <c:v>374544375.30325508</c:v>
                </c:pt>
                <c:pt idx="1530">
                  <c:v>366102712.17471218</c:v>
                </c:pt>
                <c:pt idx="1531">
                  <c:v>317043102.66243923</c:v>
                </c:pt>
                <c:pt idx="1532">
                  <c:v>239752580.82586932</c:v>
                </c:pt>
                <c:pt idx="1533">
                  <c:v>153890811.3009218</c:v>
                </c:pt>
                <c:pt idx="1534">
                  <c:v>80995918.170607746</c:v>
                </c:pt>
                <c:pt idx="1535">
                  <c:v>38577631.379685134</c:v>
                </c:pt>
                <c:pt idx="1536">
                  <c:v>35322327.465535522</c:v>
                </c:pt>
                <c:pt idx="1537">
                  <c:v>68728674.802459538</c:v>
                </c:pt>
                <c:pt idx="1538">
                  <c:v>125824007.92136554</c:v>
                </c:pt>
                <c:pt idx="1539">
                  <c:v>186764150.2218346</c:v>
                </c:pt>
                <c:pt idx="1540">
                  <c:v>230326264.56962737</c:v>
                </c:pt>
                <c:pt idx="1541">
                  <c:v>239783595.79818225</c:v>
                </c:pt>
                <c:pt idx="1542">
                  <c:v>207545904.67737985</c:v>
                </c:pt>
                <c:pt idx="1543">
                  <c:v>137288878.38410872</c:v>
                </c:pt>
                <c:pt idx="1544">
                  <c:v>42986460.198644564</c:v>
                </c:pt>
                <c:pt idx="1545">
                  <c:v>-54888099.067652605</c:v>
                </c:pt>
                <c:pt idx="1546">
                  <c:v>-134947913.45621952</c:v>
                </c:pt>
                <c:pt idx="1547">
                  <c:v>-180728860.60279831</c:v>
                </c:pt>
                <c:pt idx="1548">
                  <c:v>-185171750.13483971</c:v>
                </c:pt>
                <c:pt idx="1549">
                  <c:v>-152517797.21238679</c:v>
                </c:pt>
                <c:pt idx="1550">
                  <c:v>-97096423.709561855</c:v>
                </c:pt>
                <c:pt idx="1551">
                  <c:v>-39339191.856881306</c:v>
                </c:pt>
                <c:pt idx="1552">
                  <c:v>-116638.9368660301</c:v>
                </c:pt>
                <c:pt idx="1553">
                  <c:v>5043931.6534388065</c:v>
                </c:pt>
                <c:pt idx="1554">
                  <c:v>-29731081.938804746</c:v>
                </c:pt>
                <c:pt idx="1555">
                  <c:v>-99008808.641016036</c:v>
                </c:pt>
                <c:pt idx="1556">
                  <c:v>-187509746.39073822</c:v>
                </c:pt>
                <c:pt idx="1557">
                  <c:v>-274278965.73433161</c:v>
                </c:pt>
                <c:pt idx="1558">
                  <c:v>-338421619.43267328</c:v>
                </c:pt>
                <c:pt idx="1559">
                  <c:v>-364825401.96433866</c:v>
                </c:pt>
                <c:pt idx="1560">
                  <c:v>-348296163.31269914</c:v>
                </c:pt>
                <c:pt idx="1561">
                  <c:v>-294969323.77122635</c:v>
                </c:pt>
                <c:pt idx="1562">
                  <c:v>-220609014.41266769</c:v>
                </c:pt>
                <c:pt idx="1563">
                  <c:v>-146262887.43745556</c:v>
                </c:pt>
                <c:pt idx="1564">
                  <c:v>-92467847.904624447</c:v>
                </c:pt>
                <c:pt idx="1565">
                  <c:v>-73600502.642524391</c:v>
                </c:pt>
                <c:pt idx="1566">
                  <c:v>-93926281.310245559</c:v>
                </c:pt>
                <c:pt idx="1567">
                  <c:v>-146433917.42935854</c:v>
                </c:pt>
                <c:pt idx="1568">
                  <c:v>-214775809.15026504</c:v>
                </c:pt>
                <c:pt idx="1569">
                  <c:v>-277780450.77875173</c:v>
                </c:pt>
                <c:pt idx="1570">
                  <c:v>-315295626.09983778</c:v>
                </c:pt>
                <c:pt idx="1571">
                  <c:v>-313754986.4416877</c:v>
                </c:pt>
                <c:pt idx="1572">
                  <c:v>-269936690.10562468</c:v>
                </c:pt>
                <c:pt idx="1573">
                  <c:v>-191880036.40903193</c:v>
                </c:pt>
                <c:pt idx="1574">
                  <c:v>-96707713.453047335</c:v>
                </c:pt>
                <c:pt idx="1575">
                  <c:v>-5952385.8580934852</c:v>
                </c:pt>
                <c:pt idx="1576">
                  <c:v>60327225.696707308</c:v>
                </c:pt>
                <c:pt idx="1577">
                  <c:v>89022683.246024191</c:v>
                </c:pt>
                <c:pt idx="1578">
                  <c:v>77538625.019025385</c:v>
                </c:pt>
                <c:pt idx="1579">
                  <c:v>34462399.359305739</c:v>
                </c:pt>
                <c:pt idx="1580">
                  <c:v>-22843279.019581549</c:v>
                </c:pt>
                <c:pt idx="1581">
                  <c:v>-73062115.001004532</c:v>
                </c:pt>
                <c:pt idx="1582">
                  <c:v>-96833810.473504961</c:v>
                </c:pt>
                <c:pt idx="1583">
                  <c:v>-82125574.925637454</c:v>
                </c:pt>
                <c:pt idx="1584">
                  <c:v>-27587710.512349814</c:v>
                </c:pt>
                <c:pt idx="1585">
                  <c:v>57030088.889991209</c:v>
                </c:pt>
                <c:pt idx="1586">
                  <c:v>153516606.87776679</c:v>
                </c:pt>
                <c:pt idx="1587">
                  <c:v>240165943.64519364</c:v>
                </c:pt>
                <c:pt idx="1588">
                  <c:v>297707514.01919574</c:v>
                </c:pt>
                <c:pt idx="1589">
                  <c:v>314568453.68527317</c:v>
                </c:pt>
                <c:pt idx="1590">
                  <c:v>290021289.85938191</c:v>
                </c:pt>
                <c:pt idx="1591">
                  <c:v>234351384.07002491</c:v>
                </c:pt>
                <c:pt idx="1592">
                  <c:v>165998363.41774699</c:v>
                </c:pt>
                <c:pt idx="1593">
                  <c:v>106458056.21575646</c:v>
                </c:pt>
                <c:pt idx="1594">
                  <c:v>74347408.648173898</c:v>
                </c:pt>
                <c:pt idx="1595">
                  <c:v>80265056.904263198</c:v>
                </c:pt>
                <c:pt idx="1596">
                  <c:v>123861346.87509041</c:v>
                </c:pt>
                <c:pt idx="1597">
                  <c:v>193923836.33883661</c:v>
                </c:pt>
                <c:pt idx="1598">
                  <c:v>271454850.78088248</c:v>
                </c:pt>
                <c:pt idx="1599">
                  <c:v>334894643.74203324</c:v>
                </c:pt>
                <c:pt idx="1600">
                  <c:v>366053513.67813313</c:v>
                </c:pt>
                <c:pt idx="1601">
                  <c:v>355121190.41389704</c:v>
                </c:pt>
                <c:pt idx="1602">
                  <c:v>303375572.50380421</c:v>
                </c:pt>
                <c:pt idx="1603">
                  <c:v>222845671.72662136</c:v>
                </c:pt>
                <c:pt idx="1604">
                  <c:v>133021353.62588234</c:v>
                </c:pt>
                <c:pt idx="1605">
                  <c:v>55514729.467932329</c:v>
                </c:pt>
                <c:pt idx="1606">
                  <c:v>8141435.8806093931</c:v>
                </c:pt>
                <c:pt idx="1607">
                  <c:v>49572.137521058321</c:v>
                </c:pt>
                <c:pt idx="1608">
                  <c:v>29235870.948088691</c:v>
                </c:pt>
                <c:pt idx="1609">
                  <c:v>83132026.761477351</c:v>
                </c:pt>
                <c:pt idx="1610">
                  <c:v>142099612.93611225</c:v>
                </c:pt>
                <c:pt idx="1611">
                  <c:v>184871969.5293825</c:v>
                </c:pt>
                <c:pt idx="1612">
                  <c:v>194445896.38922963</c:v>
                </c:pt>
                <c:pt idx="1613">
                  <c:v>162802247.83912569</c:v>
                </c:pt>
                <c:pt idx="1614">
                  <c:v>93156630.793946847</c:v>
                </c:pt>
                <c:pt idx="1615">
                  <c:v>-879239.66544312052</c:v>
                </c:pt>
                <c:pt idx="1616">
                  <c:v>-98995234.920562416</c:v>
                </c:pt>
                <c:pt idx="1617">
                  <c:v>-179722867.33369631</c:v>
                </c:pt>
                <c:pt idx="1618">
                  <c:v>-226294260.98071396</c:v>
                </c:pt>
                <c:pt idx="1619">
                  <c:v>-231208872.25156605</c:v>
                </c:pt>
                <c:pt idx="1620">
                  <c:v>-198252230.75359851</c:v>
                </c:pt>
                <c:pt idx="1621">
                  <c:v>-141411801.84085205</c:v>
                </c:pt>
                <c:pt idx="1622">
                  <c:v>-80988528.683406323</c:v>
                </c:pt>
                <c:pt idx="1623">
                  <c:v>-37973944.930298626</c:v>
                </c:pt>
                <c:pt idx="1624">
                  <c:v>-28239798.212264627</c:v>
                </c:pt>
                <c:pt idx="1625">
                  <c:v>-58138674.381706998</c:v>
                </c:pt>
                <c:pt idx="1626">
                  <c:v>-122725983.57252695</c:v>
                </c:pt>
                <c:pt idx="1627">
                  <c:v>-207092619.64318475</c:v>
                </c:pt>
                <c:pt idx="1628">
                  <c:v>-290441964.31056613</c:v>
                </c:pt>
                <c:pt idx="1629">
                  <c:v>-351790026.4068312</c:v>
                </c:pt>
                <c:pt idx="1630">
                  <c:v>-375721020.75206006</c:v>
                </c:pt>
                <c:pt idx="1631">
                  <c:v>-356615409.49837875</c:v>
                </c:pt>
                <c:pt idx="1632">
                  <c:v>-300187555.06091589</c:v>
                </c:pt>
                <c:pt idx="1633">
                  <c:v>-221910109.49807617</c:v>
                </c:pt>
                <c:pt idx="1634">
                  <c:v>-142758555.17888081</c:v>
                </c:pt>
                <c:pt idx="1635">
                  <c:v>-83446387.47524175</c:v>
                </c:pt>
                <c:pt idx="1636">
                  <c:v>-58736554.412857592</c:v>
                </c:pt>
                <c:pt idx="1637">
                  <c:v>-73393758.163640052</c:v>
                </c:pt>
                <c:pt idx="1638">
                  <c:v>-120890858.22021747</c:v>
                </c:pt>
                <c:pt idx="1639">
                  <c:v>-185225047.48503757</c:v>
                </c:pt>
                <c:pt idx="1640">
                  <c:v>-245344075.20074272</c:v>
                </c:pt>
                <c:pt idx="1641">
                  <c:v>-280964847.97692299</c:v>
                </c:pt>
                <c:pt idx="1642">
                  <c:v>-278183727.58380985</c:v>
                </c:pt>
                <c:pt idx="1643">
                  <c:v>-233335112.24195737</c:v>
                </c:pt>
                <c:pt idx="1644">
                  <c:v>-154036685.08295503</c:v>
                </c:pt>
                <c:pt idx="1645">
                  <c:v>-57133517.850029193</c:v>
                </c:pt>
                <c:pt idx="1646">
                  <c:v>35893810.416801155</c:v>
                </c:pt>
                <c:pt idx="1647">
                  <c:v>104794396.71653855</c:v>
                </c:pt>
                <c:pt idx="1648">
                  <c:v>136072600.1703583</c:v>
                </c:pt>
                <c:pt idx="1649">
                  <c:v>126654551.60626101</c:v>
                </c:pt>
                <c:pt idx="1650">
                  <c:v>84687467.802530795</c:v>
                </c:pt>
                <c:pt idx="1651">
                  <c:v>27252298.970067903</c:v>
                </c:pt>
                <c:pt idx="1652">
                  <c:v>-24380750.581568092</c:v>
                </c:pt>
                <c:pt idx="1653">
                  <c:v>-50648439.922213569</c:v>
                </c:pt>
                <c:pt idx="1654">
                  <c:v>-39120269.309605032</c:v>
                </c:pt>
                <c:pt idx="1655">
                  <c:v>12038953.992602721</c:v>
                </c:pt>
                <c:pt idx="1656">
                  <c:v>93522528.038246587</c:v>
                </c:pt>
                <c:pt idx="1657">
                  <c:v>187401938.56410605</c:v>
                </c:pt>
                <c:pt idx="1658">
                  <c:v>272020777.26250321</c:v>
                </c:pt>
                <c:pt idx="1659">
                  <c:v>327916701.93031156</c:v>
                </c:pt>
                <c:pt idx="1660">
                  <c:v>343142852.09633845</c:v>
                </c:pt>
                <c:pt idx="1661">
                  <c:v>316525293.10972261</c:v>
                </c:pt>
                <c:pt idx="1662">
                  <c:v>257960744.75449076</c:v>
                </c:pt>
                <c:pt idx="1663">
                  <c:v>185672912.22834978</c:v>
                </c:pt>
                <c:pt idx="1664">
                  <c:v>121182264.59589264</c:v>
                </c:pt>
                <c:pt idx="1665">
                  <c:v>83373006.127934188</c:v>
                </c:pt>
                <c:pt idx="1666">
                  <c:v>83289276.073895365</c:v>
                </c:pt>
                <c:pt idx="1667">
                  <c:v>121091998.70898534</c:v>
                </c:pt>
                <c:pt idx="1668">
                  <c:v>186013468.4529162</c:v>
                </c:pt>
                <c:pt idx="1669">
                  <c:v>259322171.35969403</c:v>
                </c:pt>
                <c:pt idx="1670">
                  <c:v>319482322.12994879</c:v>
                </c:pt>
                <c:pt idx="1671">
                  <c:v>348088888.62536639</c:v>
                </c:pt>
                <c:pt idx="1672">
                  <c:v>334945537.87826622</c:v>
                </c:pt>
                <c:pt idx="1673">
                  <c:v>280888649.19539851</c:v>
                </c:pt>
                <c:pt idx="1674">
                  <c:v>197580467.29732484</c:v>
                </c:pt>
                <c:pt idx="1675">
                  <c:v>104328096.39916249</c:v>
                </c:pt>
                <c:pt idx="1676">
                  <c:v>22803069.737335429</c:v>
                </c:pt>
                <c:pt idx="1677">
                  <c:v>-28886337.38146846</c:v>
                </c:pt>
                <c:pt idx="1678">
                  <c:v>-41139876.331560284</c:v>
                </c:pt>
                <c:pt idx="1679">
                  <c:v>-15467383.165516406</c:v>
                </c:pt>
                <c:pt idx="1680">
                  <c:v>35967266.554232851</c:v>
                </c:pt>
                <c:pt idx="1681">
                  <c:v>93734527.319815397</c:v>
                </c:pt>
                <c:pt idx="1682">
                  <c:v>136527526.86683583</c:v>
                </c:pt>
                <c:pt idx="1683">
                  <c:v>147067912.84079602</c:v>
                </c:pt>
                <c:pt idx="1684">
                  <c:v>116904380.36410402</c:v>
                </c:pt>
                <c:pt idx="1685">
                  <c:v>48783627.55997289</c:v>
                </c:pt>
                <c:pt idx="1686">
                  <c:v>-44058796.18600817</c:v>
                </c:pt>
                <c:pt idx="1687">
                  <c:v>-141493079.07425308</c:v>
                </c:pt>
                <c:pt idx="1688">
                  <c:v>-221986839.49200672</c:v>
                </c:pt>
                <c:pt idx="1689">
                  <c:v>-268483770.65982515</c:v>
                </c:pt>
                <c:pt idx="1690">
                  <c:v>-273052641.99667293</c:v>
                </c:pt>
                <c:pt idx="1691">
                  <c:v>-239028271.1339598</c:v>
                </c:pt>
                <c:pt idx="1692">
                  <c:v>-180055915.90997034</c:v>
                </c:pt>
                <c:pt idx="1693">
                  <c:v>-116302253.26043244</c:v>
                </c:pt>
                <c:pt idx="1694">
                  <c:v>-68875440.914804116</c:v>
                </c:pt>
                <c:pt idx="1695">
                  <c:v>-53989338.453758448</c:v>
                </c:pt>
                <c:pt idx="1696">
                  <c:v>-78477308.998217031</c:v>
                </c:pt>
                <c:pt idx="1697">
                  <c:v>-137889782.9924117</c:v>
                </c:pt>
                <c:pt idx="1698">
                  <c:v>-217699053.57497501</c:v>
                </c:pt>
                <c:pt idx="1699">
                  <c:v>-297280075.49230468</c:v>
                </c:pt>
                <c:pt idx="1700">
                  <c:v>-355572447.24765897</c:v>
                </c:pt>
                <c:pt idx="1701">
                  <c:v>-376866300.90850097</c:v>
                </c:pt>
                <c:pt idx="1702">
                  <c:v>-355120707.58124673</c:v>
                </c:pt>
                <c:pt idx="1703">
                  <c:v>-295626813.25679052</c:v>
                </c:pt>
                <c:pt idx="1704">
                  <c:v>-213558234.95849594</c:v>
                </c:pt>
                <c:pt idx="1705">
                  <c:v>-129807392.82832578</c:v>
                </c:pt>
                <c:pt idx="1706">
                  <c:v>-65252941.347439945</c:v>
                </c:pt>
                <c:pt idx="1707">
                  <c:v>-35034965.92822665</c:v>
                </c:pt>
                <c:pt idx="1708">
                  <c:v>-44412441.966332808</c:v>
                </c:pt>
                <c:pt idx="1709">
                  <c:v>-87342209.021261513</c:v>
                </c:pt>
                <c:pt idx="1710">
                  <c:v>-148170110.41621813</c:v>
                </c:pt>
                <c:pt idx="1711">
                  <c:v>-205968896.83048445</c:v>
                </c:pt>
                <c:pt idx="1712">
                  <c:v>-240329454.70196116</c:v>
                </c:pt>
                <c:pt idx="1713">
                  <c:v>-237012148.60523593</c:v>
                </c:pt>
                <c:pt idx="1714">
                  <c:v>-191903521.43847781</c:v>
                </c:pt>
                <c:pt idx="1715">
                  <c:v>-112189700.19549882</c:v>
                </c:pt>
                <c:pt idx="1716">
                  <c:v>-14423403.303238058</c:v>
                </c:pt>
                <c:pt idx="1717">
                  <c:v>79984131.325147986</c:v>
                </c:pt>
                <c:pt idx="1718">
                  <c:v>150606695.24043611</c:v>
                </c:pt>
                <c:pt idx="1719">
                  <c:v>183575208.21873093</c:v>
                </c:pt>
                <c:pt idx="1720">
                  <c:v>175346108.19757545</c:v>
                </c:pt>
                <c:pt idx="1721">
                  <c:v>133629897.62243995</c:v>
                </c:pt>
                <c:pt idx="1722">
                  <c:v>75224828.250276819</c:v>
                </c:pt>
                <c:pt idx="1723">
                  <c:v>21351964.537320092</c:v>
                </c:pt>
                <c:pt idx="1724">
                  <c:v>-8224879.4057653844</c:v>
                </c:pt>
                <c:pt idx="1725">
                  <c:v>-676616.89905771613</c:v>
                </c:pt>
                <c:pt idx="1726">
                  <c:v>46323183.776939526</c:v>
                </c:pt>
                <c:pt idx="1727">
                  <c:v>123921632.36162072</c:v>
                </c:pt>
                <c:pt idx="1728">
                  <c:v>214487539.16294345</c:v>
                </c:pt>
                <c:pt idx="1729">
                  <c:v>296429993.14516753</c:v>
                </c:pt>
                <c:pt idx="1730">
                  <c:v>350109370.58636272</c:v>
                </c:pt>
                <c:pt idx="1731">
                  <c:v>363215141.2024976</c:v>
                </c:pt>
                <c:pt idx="1732">
                  <c:v>334131470.41721267</c:v>
                </c:pt>
                <c:pt idx="1733">
                  <c:v>272365056.29459506</c:v>
                </c:pt>
                <c:pt idx="1734">
                  <c:v>195917660.27422902</c:v>
                </c:pt>
                <c:pt idx="1735">
                  <c:v>126326140.75430705</c:v>
                </c:pt>
                <c:pt idx="1736">
                  <c:v>82734333.871801466</c:v>
                </c:pt>
                <c:pt idx="1737">
                  <c:v>76627388.007027417</c:v>
                </c:pt>
                <c:pt idx="1738">
                  <c:v>108676910.59645523</c:v>
                </c:pt>
                <c:pt idx="1739">
                  <c:v>168564656.64979994</c:v>
                </c:pt>
                <c:pt idx="1740">
                  <c:v>237833184.38376239</c:v>
                </c:pt>
                <c:pt idx="1741">
                  <c:v>294979280.23692375</c:v>
                </c:pt>
                <c:pt idx="1742">
                  <c:v>321389032.375471</c:v>
                </c:pt>
                <c:pt idx="1743">
                  <c:v>306481897.98255491</c:v>
                </c:pt>
                <c:pt idx="1744">
                  <c:v>250648650.42590058</c:v>
                </c:pt>
                <c:pt idx="1745">
                  <c:v>165174871.94601178</c:v>
                </c:pt>
                <c:pt idx="1746">
                  <c:v>69170777.051973209</c:v>
                </c:pt>
                <c:pt idx="1747">
                  <c:v>-15648443.595106751</c:v>
                </c:pt>
                <c:pt idx="1748">
                  <c:v>-70896362.419856772</c:v>
                </c:pt>
                <c:pt idx="1749">
                  <c:v>-86531347.627129018</c:v>
                </c:pt>
                <c:pt idx="1750">
                  <c:v>-63575538.938881256</c:v>
                </c:pt>
                <c:pt idx="1751">
                  <c:v>-13789252.389839543</c:v>
                </c:pt>
                <c:pt idx="1752">
                  <c:v>43609257.380298331</c:v>
                </c:pt>
                <c:pt idx="1753">
                  <c:v>87276045.029038131</c:v>
                </c:pt>
                <c:pt idx="1754">
                  <c:v>99658674.981763557</c:v>
                </c:pt>
                <c:pt idx="1755">
                  <c:v>71870419.2914619</c:v>
                </c:pt>
                <c:pt idx="1756">
                  <c:v>6180383.9431170821</c:v>
                </c:pt>
                <c:pt idx="1757">
                  <c:v>-84565745.407836258</c:v>
                </c:pt>
                <c:pt idx="1758">
                  <c:v>-180435385.0722177</c:v>
                </c:pt>
                <c:pt idx="1759">
                  <c:v>-259849665.01269644</c:v>
                </c:pt>
                <c:pt idx="1760">
                  <c:v>-305478842.58165962</c:v>
                </c:pt>
                <c:pt idx="1761">
                  <c:v>-308971277.27349776</c:v>
                </c:pt>
                <c:pt idx="1762">
                  <c:v>-273215543.40311694</c:v>
                </c:pt>
                <c:pt idx="1763">
                  <c:v>-211513763.48574334</c:v>
                </c:pt>
                <c:pt idx="1764">
                  <c:v>-143893811.22939429</c:v>
                </c:pt>
                <c:pt idx="1765">
                  <c:v>-91574980.507754236</c:v>
                </c:pt>
                <c:pt idx="1766">
                  <c:v>-71109590.232079268</c:v>
                </c:pt>
                <c:pt idx="1767">
                  <c:v>-89812100.723180175</c:v>
                </c:pt>
                <c:pt idx="1768">
                  <c:v>-143733146.10684854</c:v>
                </c:pt>
                <c:pt idx="1769">
                  <c:v>-218735856.93731788</c:v>
                </c:pt>
                <c:pt idx="1770">
                  <c:v>-294378506.24743247</c:v>
                </c:pt>
                <c:pt idx="1771">
                  <c:v>-349535578.27839816</c:v>
                </c:pt>
                <c:pt idx="1772">
                  <c:v>-368211158.42358661</c:v>
                </c:pt>
                <c:pt idx="1773">
                  <c:v>-343945608.20479161</c:v>
                </c:pt>
                <c:pt idx="1774">
                  <c:v>-281603380.74822259</c:v>
                </c:pt>
                <c:pt idx="1775">
                  <c:v>-196050133.25901517</c:v>
                </c:pt>
                <c:pt idx="1776">
                  <c:v>-108082879.81846343</c:v>
                </c:pt>
                <c:pt idx="1777">
                  <c:v>-38732465.541235581</c:v>
                </c:pt>
                <c:pt idx="1778">
                  <c:v>-3505316.0285440683</c:v>
                </c:pt>
                <c:pt idx="1779">
                  <c:v>-8148088.813891679</c:v>
                </c:pt>
                <c:pt idx="1780">
                  <c:v>-47099940.410447791</c:v>
                </c:pt>
                <c:pt idx="1781">
                  <c:v>-105057848.86738974</c:v>
                </c:pt>
                <c:pt idx="1782">
                  <c:v>-161224140.09043205</c:v>
                </c:pt>
                <c:pt idx="1783">
                  <c:v>-195067585.83481398</c:v>
                </c:pt>
                <c:pt idx="1784">
                  <c:v>-192013104.10351843</c:v>
                </c:pt>
                <c:pt idx="1785">
                  <c:v>-147494715.31065512</c:v>
                </c:pt>
                <c:pt idx="1786">
                  <c:v>-68256592.789506674</c:v>
                </c:pt>
                <c:pt idx="1787">
                  <c:v>29456032.475014247</c:v>
                </c:pt>
                <c:pt idx="1788">
                  <c:v>124318892.09030086</c:v>
                </c:pt>
                <c:pt idx="1789">
                  <c:v>195747704.64119816</c:v>
                </c:pt>
                <c:pt idx="1790">
                  <c:v>229514027.71445805</c:v>
                </c:pt>
                <c:pt idx="1791">
                  <c:v>221613641.99278289</c:v>
                </c:pt>
                <c:pt idx="1792">
                  <c:v>179323818.96013087</c:v>
                </c:pt>
                <c:pt idx="1793">
                  <c:v>119159031.72631784</c:v>
                </c:pt>
                <c:pt idx="1794">
                  <c:v>62287761.073595569</c:v>
                </c:pt>
                <c:pt idx="1795">
                  <c:v>28671377.02137205</c:v>
                </c:pt>
                <c:pt idx="1796">
                  <c:v>31537560.032095581</c:v>
                </c:pt>
                <c:pt idx="1797">
                  <c:v>73708687.488528833</c:v>
                </c:pt>
                <c:pt idx="1798">
                  <c:v>146795366.27306628</c:v>
                </c:pt>
                <c:pt idx="1799">
                  <c:v>233477187.79950222</c:v>
                </c:pt>
                <c:pt idx="1800">
                  <c:v>312243591.59851229</c:v>
                </c:pt>
                <c:pt idx="1801">
                  <c:v>363291023.54019225</c:v>
                </c:pt>
                <c:pt idx="1802">
                  <c:v>373954496.35130423</c:v>
                </c:pt>
                <c:pt idx="1803">
                  <c:v>342179693.22863197</c:v>
                </c:pt>
                <c:pt idx="1804">
                  <c:v>277080683.91720331</c:v>
                </c:pt>
                <c:pt idx="1805">
                  <c:v>196429910.79309565</c:v>
                </c:pt>
                <c:pt idx="1806">
                  <c:v>121770868.07485178</c:v>
                </c:pt>
                <c:pt idx="1807">
                  <c:v>72497756.904484183</c:v>
                </c:pt>
                <c:pt idx="1808">
                  <c:v>60530504.285276562</c:v>
                </c:pt>
                <c:pt idx="1809">
                  <c:v>87049739.882511377</c:v>
                </c:pt>
                <c:pt idx="1810">
                  <c:v>142189684.46642536</c:v>
                </c:pt>
                <c:pt idx="1811">
                  <c:v>207773275.9808951</c:v>
                </c:pt>
                <c:pt idx="1812">
                  <c:v>262337038.19870806</c:v>
                </c:pt>
                <c:pt idx="1813">
                  <c:v>287063356.46630853</c:v>
                </c:pt>
                <c:pt idx="1814">
                  <c:v>270988207.46371382</c:v>
                </c:pt>
                <c:pt idx="1815">
                  <c:v>214051654.52457839</c:v>
                </c:pt>
                <c:pt idx="1816">
                  <c:v>127151757.9624895</c:v>
                </c:pt>
                <c:pt idx="1817">
                  <c:v>29186759.464744583</c:v>
                </c:pt>
                <c:pt idx="1818">
                  <c:v>-58101223.5386924</c:v>
                </c:pt>
                <c:pt idx="1819">
                  <c:v>-116063064.2746343</c:v>
                </c:pt>
                <c:pt idx="1820">
                  <c:v>-134227439.71722868</c:v>
                </c:pt>
                <c:pt idx="1821">
                  <c:v>-113135350.45718648</c:v>
                </c:pt>
                <c:pt idx="1822">
                  <c:v>-64145074.229101181</c:v>
                </c:pt>
                <c:pt idx="1823">
                  <c:v>-6261588.1500843987</c:v>
                </c:pt>
                <c:pt idx="1824">
                  <c:v>39137063.050878033</c:v>
                </c:pt>
                <c:pt idx="1825">
                  <c:v>54225517.571882844</c:v>
                </c:pt>
                <c:pt idx="1826">
                  <c:v>29678665.833710104</c:v>
                </c:pt>
                <c:pt idx="1827">
                  <c:v>-32720197.556129232</c:v>
                </c:pt>
                <c:pt idx="1828">
                  <c:v>-120528390.64141107</c:v>
                </c:pt>
                <c:pt idx="1829">
                  <c:v>-214026870.99206164</c:v>
                </c:pt>
                <c:pt idx="1830">
                  <c:v>-291607076.40867639</c:v>
                </c:pt>
                <c:pt idx="1831">
                  <c:v>-335680200.0856216</c:v>
                </c:pt>
                <c:pt idx="1832">
                  <c:v>-337483798.95909369</c:v>
                </c:pt>
                <c:pt idx="1833">
                  <c:v>-299463905.23796481</c:v>
                </c:pt>
                <c:pt idx="1834">
                  <c:v>-234577658.86666444</c:v>
                </c:pt>
                <c:pt idx="1835">
                  <c:v>-162708481.95147878</c:v>
                </c:pt>
                <c:pt idx="1836">
                  <c:v>-105180001.01155518</c:v>
                </c:pt>
                <c:pt idx="1837">
                  <c:v>-78877843.412666351</c:v>
                </c:pt>
                <c:pt idx="1838">
                  <c:v>-91596257.805240393</c:v>
                </c:pt>
                <c:pt idx="1839">
                  <c:v>-139889577.49363995</c:v>
                </c:pt>
                <c:pt idx="1840">
                  <c:v>-210019535.91761976</c:v>
                </c:pt>
                <c:pt idx="1841">
                  <c:v>-281737872.11155862</c:v>
                </c:pt>
                <c:pt idx="1842">
                  <c:v>-333863762.11380279</c:v>
                </c:pt>
                <c:pt idx="1843">
                  <c:v>-350121897.63870502</c:v>
                </c:pt>
                <c:pt idx="1844">
                  <c:v>-323635305.89017838</c:v>
                </c:pt>
                <c:pt idx="1845">
                  <c:v>-258836993.61297345</c:v>
                </c:pt>
                <c:pt idx="1846">
                  <c:v>-170274436.48423067</c:v>
                </c:pt>
                <c:pt idx="1847">
                  <c:v>-78635548.560278669</c:v>
                </c:pt>
                <c:pt idx="1848">
                  <c:v>-5088988.4707387686</c:v>
                </c:pt>
                <c:pt idx="1849">
                  <c:v>34504715.00350593</c:v>
                </c:pt>
                <c:pt idx="1850">
                  <c:v>33919228.775450319</c:v>
                </c:pt>
                <c:pt idx="1851">
                  <c:v>-1763937.5251474082</c:v>
                </c:pt>
                <c:pt idx="1852">
                  <c:v>-57594226.505866736</c:v>
                </c:pt>
                <c:pt idx="1853">
                  <c:v>-112907176.1094512</c:v>
                </c:pt>
                <c:pt idx="1854">
                  <c:v>-147052651.30228755</c:v>
                </c:pt>
                <c:pt idx="1855">
                  <c:v>-145120203.67415649</c:v>
                </c:pt>
                <c:pt idx="1856">
                  <c:v>-102086379.33374405</c:v>
                </c:pt>
                <c:pt idx="1857">
                  <c:v>-24242843.976616442</c:v>
                </c:pt>
                <c:pt idx="1858">
                  <c:v>72487878.129090503</c:v>
                </c:pt>
                <c:pt idx="1859">
                  <c:v>166886170.06168944</c:v>
                </c:pt>
                <c:pt idx="1860">
                  <c:v>238226942.96314326</c:v>
                </c:pt>
                <c:pt idx="1861">
                  <c:v>271936461.08855575</c:v>
                </c:pt>
                <c:pt idx="1862">
                  <c:v>263558786.96812242</c:v>
                </c:pt>
                <c:pt idx="1863">
                  <c:v>219941200.06692919</c:v>
                </c:pt>
                <c:pt idx="1864">
                  <c:v>157312867.03616154</c:v>
                </c:pt>
                <c:pt idx="1865">
                  <c:v>96785555.659867868</c:v>
                </c:pt>
                <c:pt idx="1866">
                  <c:v>58514247.969399005</c:v>
                </c:pt>
                <c:pt idx="1867">
                  <c:v>56124088.023189306</c:v>
                </c:pt>
                <c:pt idx="1868">
                  <c:v>92936816.199617356</c:v>
                </c:pt>
                <c:pt idx="1869">
                  <c:v>161034851.93053448</c:v>
                </c:pt>
                <c:pt idx="1870">
                  <c:v>243420641.31849718</c:v>
                </c:pt>
                <c:pt idx="1871">
                  <c:v>318677479.82544249</c:v>
                </c:pt>
                <c:pt idx="1872">
                  <c:v>366849938.75469929</c:v>
                </c:pt>
                <c:pt idx="1873">
                  <c:v>374926529.50857496</c:v>
                </c:pt>
                <c:pt idx="1874">
                  <c:v>340416612.06920964</c:v>
                </c:pt>
                <c:pt idx="1875">
                  <c:v>272037710.44393224</c:v>
                </c:pt>
                <c:pt idx="1876">
                  <c:v>187324165.34745333</c:v>
                </c:pt>
                <c:pt idx="1877">
                  <c:v>107814827.04302996</c:v>
                </c:pt>
                <c:pt idx="1878">
                  <c:v>53143358.538554341</c:v>
                </c:pt>
                <c:pt idx="1879">
                  <c:v>35656530.032112569</c:v>
                </c:pt>
                <c:pt idx="1880">
                  <c:v>57040624.748572677</c:v>
                </c:pt>
                <c:pt idx="1881">
                  <c:v>107883699.37414584</c:v>
                </c:pt>
                <c:pt idx="1882">
                  <c:v>170293884.61660829</c:v>
                </c:pt>
                <c:pt idx="1883">
                  <c:v>222853297.68160307</c:v>
                </c:pt>
                <c:pt idx="1884">
                  <c:v>246544685.63359326</c:v>
                </c:pt>
                <c:pt idx="1885">
                  <c:v>230020338.10332352</c:v>
                </c:pt>
                <c:pt idx="1886">
                  <c:v>172763699.71719733</c:v>
                </c:pt>
                <c:pt idx="1887">
                  <c:v>85273721.542026669</c:v>
                </c:pt>
                <c:pt idx="1888">
                  <c:v>-13779108.60227586</c:v>
                </c:pt>
                <c:pt idx="1889">
                  <c:v>-102643169.14926341</c:v>
                </c:pt>
                <c:pt idx="1890">
                  <c:v>-162422766.03810868</c:v>
                </c:pt>
                <c:pt idx="1891">
                  <c:v>-182229204.74199742</c:v>
                </c:pt>
                <c:pt idx="1892">
                  <c:v>-162129421.20870292</c:v>
                </c:pt>
                <c:pt idx="1893">
                  <c:v>-113081517.29919067</c:v>
                </c:pt>
                <c:pt idx="1894">
                  <c:v>-53875316.7395164</c:v>
                </c:pt>
                <c:pt idx="1895">
                  <c:v>-5919841.8808252066</c:v>
                </c:pt>
                <c:pt idx="1896">
                  <c:v>12688177.933024392</c:v>
                </c:pt>
                <c:pt idx="1897">
                  <c:v>-7817089.5382397771</c:v>
                </c:pt>
                <c:pt idx="1898">
                  <c:v>-66145607.462975875</c:v>
                </c:pt>
                <c:pt idx="1899">
                  <c:v>-150269976.95791227</c:v>
                </c:pt>
                <c:pt idx="1900">
                  <c:v>-240700118.85217145</c:v>
                </c:pt>
                <c:pt idx="1901">
                  <c:v>-315813685.96015358</c:v>
                </c:pt>
                <c:pt idx="1902">
                  <c:v>-357776292.83625692</c:v>
                </c:pt>
                <c:pt idx="1903">
                  <c:v>-357423388.78393537</c:v>
                </c:pt>
                <c:pt idx="1904">
                  <c:v>-316761177.60183769</c:v>
                </c:pt>
                <c:pt idx="1905">
                  <c:v>-248398854.25470331</c:v>
                </c:pt>
                <c:pt idx="1906">
                  <c:v>-172068458.91240957</c:v>
                </c:pt>
                <c:pt idx="1907">
                  <c:v>-109189686.40500204</c:v>
                </c:pt>
                <c:pt idx="1908">
                  <c:v>-76974703.334723502</c:v>
                </c:pt>
                <c:pt idx="1909">
                  <c:v>-83694514.075742334</c:v>
                </c:pt>
                <c:pt idx="1910">
                  <c:v>-126408889.28337093</c:v>
                </c:pt>
                <c:pt idx="1911">
                  <c:v>-191784214.9449138</c:v>
                </c:pt>
                <c:pt idx="1912">
                  <c:v>-259774230.67818648</c:v>
                </c:pt>
                <c:pt idx="1913">
                  <c:v>-309151133.73799396</c:v>
                </c:pt>
                <c:pt idx="1914">
                  <c:v>-323365535.60824072</c:v>
                </c:pt>
                <c:pt idx="1915">
                  <c:v>-295123272.59188676</c:v>
                </c:pt>
                <c:pt idx="1916">
                  <c:v>-228419979.3967917</c:v>
                </c:pt>
                <c:pt idx="1917">
                  <c:v>-137473565.88976032</c:v>
                </c:pt>
                <c:pt idx="1918">
                  <c:v>-42847963.730228946</c:v>
                </c:pt>
                <c:pt idx="1919">
                  <c:v>34165954.252006009</c:v>
                </c:pt>
                <c:pt idx="1920">
                  <c:v>77367024.612640813</c:v>
                </c:pt>
                <c:pt idx="1921">
                  <c:v>80058433.334545657</c:v>
                </c:pt>
                <c:pt idx="1922">
                  <c:v>46846414.906548008</c:v>
                </c:pt>
                <c:pt idx="1923">
                  <c:v>-7671372.7803980466</c:v>
                </c:pt>
                <c:pt idx="1924">
                  <c:v>-62966653.138963133</c:v>
                </c:pt>
                <c:pt idx="1925">
                  <c:v>-98273181.289996356</c:v>
                </c:pt>
                <c:pt idx="1926">
                  <c:v>-98345050.690806344</c:v>
                </c:pt>
                <c:pt idx="1927">
                  <c:v>-57696405.623348773</c:v>
                </c:pt>
                <c:pt idx="1928">
                  <c:v>17843989.238907948</c:v>
                </c:pt>
                <c:pt idx="1929">
                  <c:v>112691298.69183882</c:v>
                </c:pt>
                <c:pt idx="1930">
                  <c:v>205747969.38071537</c:v>
                </c:pt>
                <c:pt idx="1931">
                  <c:v>276165082.8463214</c:v>
                </c:pt>
                <c:pt idx="1932">
                  <c:v>309037356.49322236</c:v>
                </c:pt>
                <c:pt idx="1933">
                  <c:v>299465673.33513445</c:v>
                </c:pt>
                <c:pt idx="1934">
                  <c:v>253870024.3227993</c:v>
                </c:pt>
                <c:pt idx="1935">
                  <c:v>188192018.09830853</c:v>
                </c:pt>
                <c:pt idx="1936">
                  <c:v>123481634.65140584</c:v>
                </c:pt>
                <c:pt idx="1937">
                  <c:v>80082354.525677502</c:v>
                </c:pt>
                <c:pt idx="1938">
                  <c:v>72014292.942593753</c:v>
                </c:pt>
                <c:pt idx="1939">
                  <c:v>103100474.85423322</c:v>
                </c:pt>
                <c:pt idx="1940">
                  <c:v>165901891.5395934</c:v>
                </c:pt>
                <c:pt idx="1941">
                  <c:v>243754370.78421783</c:v>
                </c:pt>
                <c:pt idx="1942">
                  <c:v>315347082.64435256</c:v>
                </c:pt>
                <c:pt idx="1943">
                  <c:v>360583373.02040768</c:v>
                </c:pt>
                <c:pt idx="1944">
                  <c:v>366111868.61771309</c:v>
                </c:pt>
                <c:pt idx="1945">
                  <c:v>329006455.65368581</c:v>
                </c:pt>
                <c:pt idx="1946">
                  <c:v>257582864.83798227</c:v>
                </c:pt>
                <c:pt idx="1947">
                  <c:v>169127157.15652284</c:v>
                </c:pt>
                <c:pt idx="1948">
                  <c:v>85160774.637108579</c:v>
                </c:pt>
                <c:pt idx="1949">
                  <c:v>25544372.734374255</c:v>
                </c:pt>
                <c:pt idx="1950">
                  <c:v>3042020.9361003339</c:v>
                </c:pt>
                <c:pt idx="1951">
                  <c:v>19840700.96152468</c:v>
                </c:pt>
                <c:pt idx="1952">
                  <c:v>66982185.70866444</c:v>
                </c:pt>
                <c:pt idx="1953">
                  <c:v>126863285.53797716</c:v>
                </c:pt>
                <c:pt idx="1954">
                  <c:v>178116449.0296953</c:v>
                </c:pt>
                <c:pt idx="1955">
                  <c:v>201527951.21873727</c:v>
                </c:pt>
                <c:pt idx="1956">
                  <c:v>185365488.40937316</c:v>
                </c:pt>
                <c:pt idx="1957">
                  <c:v>128649430.26091141</c:v>
                </c:pt>
                <c:pt idx="1958">
                  <c:v>41467579.088569552</c:v>
                </c:pt>
                <c:pt idx="1959">
                  <c:v>-57753518.720200181</c:v>
                </c:pt>
                <c:pt idx="1960">
                  <c:v>-147270548.54418826</c:v>
                </c:pt>
                <c:pt idx="1961">
                  <c:v>-207957748.02473003</c:v>
                </c:pt>
                <c:pt idx="1962">
                  <c:v>-228521682.42140636</c:v>
                </c:pt>
                <c:pt idx="1963">
                  <c:v>-208562497.39444822</c:v>
                </c:pt>
                <c:pt idx="1964">
                  <c:v>-158640006.55213675</c:v>
                </c:pt>
                <c:pt idx="1965">
                  <c:v>-97326802.47761637</c:v>
                </c:pt>
                <c:pt idx="1966">
                  <c:v>-46059307.384924293</c:v>
                </c:pt>
                <c:pt idx="1967">
                  <c:v>-23203355.830464303</c:v>
                </c:pt>
                <c:pt idx="1968">
                  <c:v>-38966931.626259208</c:v>
                </c:pt>
                <c:pt idx="1969">
                  <c:v>-92559643.923750788</c:v>
                </c:pt>
                <c:pt idx="1970">
                  <c:v>-172380522.05939719</c:v>
                </c:pt>
                <c:pt idx="1971">
                  <c:v>-259182722.11403003</c:v>
                </c:pt>
                <c:pt idx="1972">
                  <c:v>-331344889.30465066</c:v>
                </c:pt>
                <c:pt idx="1973">
                  <c:v>-370799439.68324542</c:v>
                </c:pt>
                <c:pt idx="1974">
                  <c:v>-367987302.65141988</c:v>
                </c:pt>
                <c:pt idx="1975">
                  <c:v>-324476411.62776029</c:v>
                </c:pt>
                <c:pt idx="1976">
                  <c:v>-252523798.7244027</c:v>
                </c:pt>
                <c:pt idx="1977">
                  <c:v>-171701797.78108564</c:v>
                </c:pt>
                <c:pt idx="1978">
                  <c:v>-103516362.56338665</c:v>
                </c:pt>
                <c:pt idx="1979">
                  <c:v>-65497754.404913455</c:v>
                </c:pt>
                <c:pt idx="1980">
                  <c:v>-66388946.794618458</c:v>
                </c:pt>
                <c:pt idx="1981">
                  <c:v>-103755124.76080878</c:v>
                </c:pt>
                <c:pt idx="1982">
                  <c:v>-164671683.55587432</c:v>
                </c:pt>
                <c:pt idx="1983">
                  <c:v>-229301335.05138519</c:v>
                </c:pt>
                <c:pt idx="1984">
                  <c:v>-276376228.92649138</c:v>
                </c:pt>
                <c:pt idx="1985">
                  <c:v>-289076977.64449221</c:v>
                </c:pt>
                <c:pt idx="1986">
                  <c:v>-259691274.48691964</c:v>
                </c:pt>
                <c:pt idx="1987">
                  <c:v>-191770448.94428772</c:v>
                </c:pt>
                <c:pt idx="1988">
                  <c:v>-99190489.486610934</c:v>
                </c:pt>
                <c:pt idx="1989">
                  <c:v>-2375490.0197031647</c:v>
                </c:pt>
                <c:pt idx="1990">
                  <c:v>77278047.445731312</c:v>
                </c:pt>
                <c:pt idx="1991">
                  <c:v>123242770.55558114</c:v>
                </c:pt>
                <c:pt idx="1992">
                  <c:v>128361498.08361146</c:v>
                </c:pt>
                <c:pt idx="1993">
                  <c:v>96770042.72672233</c:v>
                </c:pt>
                <c:pt idx="1994">
                  <c:v>42713331.807590552</c:v>
                </c:pt>
                <c:pt idx="1995">
                  <c:v>-13419153.16581668</c:v>
                </c:pt>
                <c:pt idx="1996">
                  <c:v>-50747750.357926026</c:v>
                </c:pt>
                <c:pt idx="1997">
                  <c:v>-53691144.474452317</c:v>
                </c:pt>
                <c:pt idx="1998">
                  <c:v>-16296492.137988359</c:v>
                </c:pt>
                <c:pt idx="1999">
                  <c:v>56080256.317440853</c:v>
                </c:pt>
              </c:numCache>
            </c:numRef>
          </c:yVal>
          <c:smooth val="1"/>
        </c:ser>
        <c:axId val="70207360"/>
        <c:axId val="70219648"/>
      </c:scatterChart>
      <c:valAx>
        <c:axId val="70207360"/>
        <c:scaling>
          <c:orientation val="minMax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r>
                  <a:rPr lang="en-US" sz="2400">
                    <a:solidFill>
                      <a:schemeClr val="bg1"/>
                    </a:solidFill>
                  </a:rPr>
                  <a:t>Y</a:t>
                </a:r>
                <a:endParaRPr lang="ru-RU" sz="240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869332793455934"/>
              <c:y val="1.1700711324128046E-3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70219648"/>
        <c:crosses val="autoZero"/>
        <c:crossBetween val="midCat"/>
      </c:valAx>
      <c:valAx>
        <c:axId val="70219648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sz="2400">
                    <a:solidFill>
                      <a:schemeClr val="bg1"/>
                    </a:solidFill>
                  </a:defRPr>
                </a:pPr>
                <a:r>
                  <a:rPr lang="en-US" sz="2400">
                    <a:solidFill>
                      <a:schemeClr val="bg1"/>
                    </a:solidFill>
                  </a:rPr>
                  <a:t>X</a:t>
                </a:r>
                <a:endParaRPr lang="ru-RU" sz="240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0.94018326910238137"/>
              <c:y val="0.47743230163862377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70207360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scatterChart>
        <c:scatterStyle val="smoothMarker"/>
        <c:ser>
          <c:idx val="1"/>
          <c:order val="1"/>
          <c:marker>
            <c:symbol val="none"/>
          </c:marker>
          <c:xVal>
            <c:numRef>
              <c:f>'Задание 2'!$B$15:$BXY$15</c:f>
              <c:numCache>
                <c:formatCode>General</c:formatCode>
                <c:ptCount val="2000"/>
                <c:pt idx="0">
                  <c:v>147391064.43377215</c:v>
                </c:pt>
                <c:pt idx="1">
                  <c:v>140829827.32457536</c:v>
                </c:pt>
                <c:pt idx="2">
                  <c:v>130109913.86660571</c:v>
                </c:pt>
                <c:pt idx="3">
                  <c:v>115547866.42382121</c:v>
                </c:pt>
                <c:pt idx="4">
                  <c:v>97573685.65022552</c:v>
                </c:pt>
                <c:pt idx="5">
                  <c:v>76718136.944000408</c:v>
                </c:pt>
                <c:pt idx="6">
                  <c:v>53597079.953944512</c:v>
                </c:pt>
                <c:pt idx="7">
                  <c:v>28893283.039734844</c:v>
                </c:pt>
                <c:pt idx="8">
                  <c:v>3336259.4932864443</c:v>
                </c:pt>
                <c:pt idx="9">
                  <c:v>-22319278.55748469</c:v>
                </c:pt>
                <c:pt idx="10">
                  <c:v>-47315711.264218517</c:v>
                </c:pt>
                <c:pt idx="11">
                  <c:v>-70914887.636361912</c:v>
                </c:pt>
                <c:pt idx="12">
                  <c:v>-92419925.616985977</c:v>
                </c:pt>
                <c:pt idx="13">
                  <c:v>-111195791.17049578</c:v>
                </c:pt>
                <c:pt idx="14">
                  <c:v>-126688048.61729482</c:v>
                </c:pt>
                <c:pt idx="15">
                  <c:v>-138439229.13752154</c:v>
                </c:pt>
                <c:pt idx="16">
                  <c:v>-146102335.20838562</c:v>
                </c:pt>
                <c:pt idx="17">
                  <c:v>-149451083.50006583</c:v>
                </c:pt>
                <c:pt idx="18">
                  <c:v>-148386584.87766141</c:v>
                </c:pt>
                <c:pt idx="19">
                  <c:v>-142940264.85739559</c:v>
                </c:pt>
                <c:pt idx="20">
                  <c:v>-133272938.19885448</c:v>
                </c:pt>
                <c:pt idx="21">
                  <c:v>-119670064.21979149</c:v>
                </c:pt>
                <c:pt idx="22">
                  <c:v>-102533321.75193606</c:v>
                </c:pt>
                <c:pt idx="23">
                  <c:v>-82368751.227406159</c:v>
                </c:pt>
                <c:pt idx="24">
                  <c:v>-59771813.021005958</c:v>
                </c:pt>
                <c:pt idx="25">
                  <c:v>-35409802.797121808</c:v>
                </c:pt>
                <c:pt idx="26">
                  <c:v>-10002143.354764163</c:v>
                </c:pt>
                <c:pt idx="27">
                  <c:v>15700864.194657618</c:v>
                </c:pt>
                <c:pt idx="28">
                  <c:v>40940201.197215296</c:v>
                </c:pt>
                <c:pt idx="29">
                  <c:v>64970548.491919808</c:v>
                </c:pt>
                <c:pt idx="30">
                  <c:v>87082296.795345783</c:v>
                </c:pt>
                <c:pt idx="31">
                  <c:v>106622500.13097273</c:v>
                </c:pt>
                <c:pt idx="32">
                  <c:v>123014153.91162737</c:v>
                </c:pt>
                <c:pt idx="33">
                  <c:v>135773229.35383889</c:v>
                </c:pt>
                <c:pt idx="34">
                  <c:v>144522962.48108938</c:v>
                </c:pt>
                <c:pt idx="35">
                  <c:v>149004977.00028881</c:v>
                </c:pt>
                <c:pt idx="36">
                  <c:v>149086913.43230516</c:v>
                </c:pt>
                <c:pt idx="37">
                  <c:v>144766339.40821901</c:v>
                </c:pt>
                <c:pt idx="38">
                  <c:v>136170825.16359127</c:v>
                </c:pt>
                <c:pt idx="39">
                  <c:v>123554180.95060933</c:v>
                </c:pt>
                <c:pt idx="40">
                  <c:v>107288966.17356028</c:v>
                </c:pt>
                <c:pt idx="41">
                  <c:v>87855490.269638687</c:v>
                </c:pt>
                <c:pt idx="42">
                  <c:v>65827629.415297844</c:v>
                </c:pt>
                <c:pt idx="43">
                  <c:v>41855877.833596617</c:v>
                </c:pt>
                <c:pt idx="44">
                  <c:v>16648134.822815213</c:v>
                </c:pt>
                <c:pt idx="45">
                  <c:v>-9051204.0063134599</c:v>
                </c:pt>
                <c:pt idx="46">
                  <c:v>-34483232.541633464</c:v>
                </c:pt>
                <c:pt idx="47">
                  <c:v>-58896946.676651046</c:v>
                </c:pt>
                <c:pt idx="48">
                  <c:v>-81571421.076323986</c:v>
                </c:pt>
                <c:pt idx="49">
                  <c:v>-101837095.41223708</c:v>
                </c:pt>
                <c:pt idx="50">
                  <c:v>-119095542.23643015</c:v>
                </c:pt>
                <c:pt idx="51">
                  <c:v>-132837133.94669341</c:v>
                </c:pt>
                <c:pt idx="52">
                  <c:v>-142656088.43947092</c:v>
                </c:pt>
                <c:pt idx="53">
                  <c:v>-148262450.18481377</c:v>
                </c:pt>
                <c:pt idx="54">
                  <c:v>-149490653.39024094</c:v>
                </c:pt>
                <c:pt idx="55">
                  <c:v>-146304414.15290546</c:v>
                </c:pt>
                <c:pt idx="56">
                  <c:v>-138797806.27231556</c:v>
                </c:pt>
                <c:pt idx="57">
                  <c:v>-127192487.70753935</c:v>
                </c:pt>
                <c:pt idx="58">
                  <c:v>-111831158.30695786</c:v>
                </c:pt>
                <c:pt idx="59">
                  <c:v>-93167441.067033574</c:v>
                </c:pt>
                <c:pt idx="60">
                  <c:v>-71752485.39592132</c:v>
                </c:pt>
                <c:pt idx="61">
                  <c:v>-48218688.357590862</c:v>
                </c:pt>
                <c:pt idx="62">
                  <c:v>-23261015.572408982</c:v>
                </c:pt>
                <c:pt idx="63">
                  <c:v>2383525.3502551764</c:v>
                </c:pt>
                <c:pt idx="64">
                  <c:v>27957651.466470908</c:v>
                </c:pt>
                <c:pt idx="65">
                  <c:v>52706167.64231699</c:v>
                </c:pt>
                <c:pt idx="66">
                  <c:v>75898265.618864283</c:v>
                </c:pt>
                <c:pt idx="67">
                  <c:v>96849101.015579969</c:v>
                </c:pt>
                <c:pt idx="68">
                  <c:v>114940012.16270892</c:v>
                </c:pt>
                <c:pt idx="69">
                  <c:v>129636785.00699387</c:v>
                </c:pt>
                <c:pt idx="70">
                  <c:v>140505425.90769008</c:v>
                </c:pt>
                <c:pt idx="71">
                  <c:v>147224977.26739687</c:v>
                </c:pt>
                <c:pt idx="72">
                  <c:v>149596997.59833965</c:v>
                </c:pt>
                <c:pt idx="73">
                  <c:v>147551425.44208294</c:v>
                </c:pt>
                <c:pt idx="74">
                  <c:v>141148652.84599903</c:v>
                </c:pt>
                <c:pt idx="75">
                  <c:v>130577745.85761106</c:v>
                </c:pt>
                <c:pt idx="76">
                  <c:v>116150863.47771569</c:v>
                </c:pt>
                <c:pt idx="77">
                  <c:v>98294039.291381016</c:v>
                </c:pt>
                <c:pt idx="78">
                  <c:v>77534598.093430445</c:v>
                </c:pt>
                <c:pt idx="79">
                  <c:v>54485579.852644257</c:v>
                </c:pt>
                <c:pt idx="80">
                  <c:v>29827632.173887648</c:v>
                </c:pt>
                <c:pt idx="81">
                  <c:v>4288907.2703215452</c:v>
                </c:pt>
                <c:pt idx="82">
                  <c:v>-21376441.889674868</c:v>
                </c:pt>
                <c:pt idx="83">
                  <c:v>-46410530.797705367</c:v>
                </c:pt>
                <c:pt idx="84">
                  <c:v>-70074120.616991341</c:v>
                </c:pt>
                <c:pt idx="85">
                  <c:v>-91668443.464830443</c:v>
                </c:pt>
                <c:pt idx="86">
                  <c:v>-110555832.51823358</c:v>
                </c:pt>
                <c:pt idx="87">
                  <c:v>-126178549.00966953</c:v>
                </c:pt>
                <c:pt idx="88">
                  <c:v>-138075251.08214015</c:v>
                </c:pt>
                <c:pt idx="89">
                  <c:v>-145894618.49903119</c:v>
                </c:pt>
                <c:pt idx="90">
                  <c:v>-149405730.4906294</c:v>
                </c:pt>
                <c:pt idx="91">
                  <c:v>-148504889.30730081</c:v>
                </c:pt>
                <c:pt idx="92">
                  <c:v>-143218686.69472221</c:v>
                </c:pt>
                <c:pt idx="93">
                  <c:v>-133703221.50864284</c:v>
                </c:pt>
                <c:pt idx="94">
                  <c:v>-120239490.75151514</c:v>
                </c:pt>
                <c:pt idx="95">
                  <c:v>-103225089.95559768</c:v>
                </c:pt>
                <c:pt idx="96">
                  <c:v>-83162468.516461864</c:v>
                </c:pt>
                <c:pt idx="97">
                  <c:v>-60644087.859309353</c:v>
                </c:pt>
                <c:pt idx="98">
                  <c:v>-36334922.021241874</c:v>
                </c:pt>
                <c:pt idx="99">
                  <c:v>-10952818.578433068</c:v>
                </c:pt>
                <c:pt idx="100">
                  <c:v>14752699.437572233</c:v>
                </c:pt>
                <c:pt idx="101">
                  <c:v>40022564.623169445</c:v>
                </c:pt>
                <c:pt idx="102">
                  <c:v>64110576.403120577</c:v>
                </c:pt>
                <c:pt idx="103">
                  <c:v>86305431.688754484</c:v>
                </c:pt>
                <c:pt idx="104">
                  <c:v>105951725.7399407</c:v>
                </c:pt>
                <c:pt idx="105">
                  <c:v>122469304.17942815</c:v>
                </c:pt>
                <c:pt idx="106">
                  <c:v>135370395.27547753</c:v>
                </c:pt>
                <c:pt idx="107">
                  <c:v>144274016.46829626</c:v>
                </c:pt>
                <c:pt idx="108">
                  <c:v>148917228.94972444</c:v>
                </c:pt>
                <c:pt idx="109">
                  <c:v>149162906.74481803</c:v>
                </c:pt>
                <c:pt idx="110">
                  <c:v>145003789.57818201</c:v>
                </c:pt>
                <c:pt idx="111">
                  <c:v>136562698.82684231</c:v>
                </c:pt>
                <c:pt idx="112">
                  <c:v>124088909.73618886</c:v>
                </c:pt>
                <c:pt idx="113">
                  <c:v>107950787.27968532</c:v>
                </c:pt>
                <c:pt idx="114">
                  <c:v>88624904.003875166</c:v>
                </c:pt>
                <c:pt idx="115">
                  <c:v>66681962.461473331</c:v>
                </c:pt>
                <c:pt idx="116">
                  <c:v>42769939.210831426</c:v>
                </c:pt>
                <c:pt idx="117">
                  <c:v>17594949.058510099</c:v>
                </c:pt>
                <c:pt idx="118">
                  <c:v>-8099605.0696083643</c:v>
                </c:pt>
                <c:pt idx="119">
                  <c:v>-33554981.318717279</c:v>
                </c:pt>
                <c:pt idx="120">
                  <c:v>-58019499.980165131</c:v>
                </c:pt>
                <c:pt idx="121">
                  <c:v>-80770736.237584487</c:v>
                </c:pt>
                <c:pt idx="122">
                  <c:v>-101136850.46061249</c:v>
                </c:pt>
                <c:pt idx="123">
                  <c:v>-118516426.97775617</c:v>
                </c:pt>
                <c:pt idx="124">
                  <c:v>-132396235.65832722</c:v>
                </c:pt>
                <c:pt idx="125">
                  <c:v>-142366391.2786949</c:v>
                </c:pt>
                <c:pt idx="126">
                  <c:v>-148132461.94842377</c:v>
                </c:pt>
                <c:pt idx="127">
                  <c:v>-149524167.72955769</c:v>
                </c:pt>
                <c:pt idx="128">
                  <c:v>-146500411.41164663</c:v>
                </c:pt>
                <c:pt idx="129">
                  <c:v>-139150492.18899977</c:v>
                </c:pt>
                <c:pt idx="130">
                  <c:v>-127691466.37722738</c:v>
                </c:pt>
                <c:pt idx="131">
                  <c:v>-112461733.76237929</c:v>
                </c:pt>
                <c:pt idx="132">
                  <c:v>-93911040.123518571</c:v>
                </c:pt>
                <c:pt idx="133">
                  <c:v>-72587192.461913526</c:v>
                </c:pt>
                <c:pt idx="134">
                  <c:v>-49119880.330733046</c:v>
                </c:pt>
                <c:pt idx="135">
                  <c:v>-24202081.588865411</c:v>
                </c:pt>
                <c:pt idx="136">
                  <c:v>1430398.4557375954</c:v>
                </c:pt>
                <c:pt idx="137">
                  <c:v>27020651.082291156</c:v>
                </c:pt>
                <c:pt idx="138">
                  <c:v>51813011.073422641</c:v>
                </c:pt>
                <c:pt idx="139">
                  <c:v>75075367.904719606</c:v>
                </c:pt>
                <c:pt idx="140">
                  <c:v>96120783.371061161</c:v>
                </c:pt>
                <c:pt idx="141">
                  <c:v>114327777.71963312</c:v>
                </c:pt>
                <c:pt idx="142">
                  <c:v>129158684.97894603</c:v>
                </c:pt>
                <c:pt idx="143">
                  <c:v>140175534.56564447</c:v>
                </c:pt>
                <c:pt idx="144">
                  <c:v>147052988.92992195</c:v>
                </c:pt>
                <c:pt idx="145">
                  <c:v>149587953.92574346</c:v>
                </c:pt>
                <c:pt idx="146">
                  <c:v>147705577.19961277</c:v>
                </c:pt>
                <c:pt idx="147">
                  <c:v>141461457.16816345</c:v>
                </c:pt>
                <c:pt idx="148">
                  <c:v>131039997.75625028</c:v>
                </c:pt>
                <c:pt idx="149">
                  <c:v>116748958.46762624</c:v>
                </c:pt>
                <c:pt idx="150">
                  <c:v>99010362.013791859</c:v>
                </c:pt>
                <c:pt idx="151">
                  <c:v>78348029.219986722</c:v>
                </c:pt>
                <c:pt idx="152">
                  <c:v>55372110.105649777</c:v>
                </c:pt>
                <c:pt idx="153">
                  <c:v>30761068.091006719</c:v>
                </c:pt>
                <c:pt idx="154">
                  <c:v>5241648.7973203333</c:v>
                </c:pt>
                <c:pt idx="155">
                  <c:v>-20432576.116078749</c:v>
                </c:pt>
                <c:pt idx="156">
                  <c:v>-45503457.786599435</c:v>
                </c:pt>
                <c:pt idx="157">
                  <c:v>-69230655.812363595</c:v>
                </c:pt>
                <c:pt idx="158">
                  <c:v>-90913500.385005236</c:v>
                </c:pt>
                <c:pt idx="159">
                  <c:v>-109911685.3170892</c:v>
                </c:pt>
                <c:pt idx="160">
                  <c:v>-125664180.23625338</c:v>
                </c:pt>
                <c:pt idx="161">
                  <c:v>-137705802.31933156</c:v>
                </c:pt>
                <c:pt idx="162">
                  <c:v>-145680956.89660123</c:v>
                </c:pt>
                <c:pt idx="163">
                  <c:v>-149354140.0775409</c:v>
                </c:pt>
                <c:pt idx="164">
                  <c:v>-148616892.69729048</c:v>
                </c:pt>
                <c:pt idx="165">
                  <c:v>-143491000.36607632</c:v>
                </c:pt>
                <c:pt idx="166">
                  <c:v>-134127845.90928337</c:v>
                </c:pt>
                <c:pt idx="167">
                  <c:v>-120803934.53367697</c:v>
                </c:pt>
                <c:pt idx="168">
                  <c:v>-103912725.15493669</c:v>
                </c:pt>
                <c:pt idx="169">
                  <c:v>-83953010.110223502</c:v>
                </c:pt>
                <c:pt idx="170">
                  <c:v>-61514186.827587843</c:v>
                </c:pt>
                <c:pt idx="171">
                  <c:v>-37258856.104413316</c:v>
                </c:pt>
                <c:pt idx="172">
                  <c:v>-11903259.970734471</c:v>
                </c:pt>
                <c:pt idx="173">
                  <c:v>13803864.454663675</c:v>
                </c:pt>
                <c:pt idx="174">
                  <c:v>39103391.935573675</c:v>
                </c:pt>
                <c:pt idx="175">
                  <c:v>63248225.005728789</c:v>
                </c:pt>
                <c:pt idx="176">
                  <c:v>85525357.120699495</c:v>
                </c:pt>
                <c:pt idx="177">
                  <c:v>105276931.13883282</c:v>
                </c:pt>
                <c:pt idx="178">
                  <c:v>121919670.2816959</c:v>
                </c:pt>
                <c:pt idx="179">
                  <c:v>134962106.48818722</c:v>
                </c:pt>
                <c:pt idx="180">
                  <c:v>144019096.19255176</c:v>
                </c:pt>
                <c:pt idx="181">
                  <c:v>148823194.0810867</c:v>
                </c:pt>
                <c:pt idx="182">
                  <c:v>149232548.81640607</c:v>
                </c:pt>
                <c:pt idx="183">
                  <c:v>145235088.11621785</c:v>
                </c:pt>
                <c:pt idx="184">
                  <c:v>136948870.68396783</c:v>
                </c:pt>
                <c:pt idx="185">
                  <c:v>124618595.90643005</c:v>
                </c:pt>
                <c:pt idx="186">
                  <c:v>108608375.54460368</c:v>
                </c:pt>
                <c:pt idx="187">
                  <c:v>89390981.545883283</c:v>
                </c:pt>
                <c:pt idx="188">
                  <c:v>67533887.489944994</c:v>
                </c:pt>
                <c:pt idx="189">
                  <c:v>43682515.188758969</c:v>
                </c:pt>
                <c:pt idx="190">
                  <c:v>18541180.01016669</c:v>
                </c:pt>
                <c:pt idx="191">
                  <c:v>-7147703.7000603741</c:v>
                </c:pt>
                <c:pt idx="192">
                  <c:v>-32625544.119865645</c:v>
                </c:pt>
                <c:pt idx="193">
                  <c:v>-57139973.586081058</c:v>
                </c:pt>
                <c:pt idx="194">
                  <c:v>-79967068.702763155</c:v>
                </c:pt>
                <c:pt idx="195">
                  <c:v>-100432731.9717022</c:v>
                </c:pt>
                <c:pt idx="196">
                  <c:v>-117932602.33058275</c:v>
                </c:pt>
                <c:pt idx="197">
                  <c:v>-131949905.35060301</c:v>
                </c:pt>
                <c:pt idx="198">
                  <c:v>-142070714.98240417</c:v>
                </c:pt>
                <c:pt idx="199">
                  <c:v>-147996175.75689593</c:v>
                </c:pt>
                <c:pt idx="200">
                  <c:v>-149551324.80514964</c:v>
                </c:pt>
                <c:pt idx="201">
                  <c:v>-146690254.08712545</c:v>
                </c:pt>
                <c:pt idx="202">
                  <c:v>-139497461.65204245</c:v>
                </c:pt>
                <c:pt idx="203">
                  <c:v>-128185353.28857344</c:v>
                </c:pt>
                <c:pt idx="204">
                  <c:v>-113087969.2381943</c:v>
                </c:pt>
                <c:pt idx="205">
                  <c:v>-94651121.497919604</c:v>
                </c:pt>
                <c:pt idx="206">
                  <c:v>-73419232.533682466</c:v>
                </c:pt>
                <c:pt idx="207">
                  <c:v>-50019263.053994566</c:v>
                </c:pt>
                <c:pt idx="208">
                  <c:v>-25142202.161744446</c:v>
                </c:pt>
                <c:pt idx="209">
                  <c:v>477334.73617025971</c:v>
                </c:pt>
                <c:pt idx="210">
                  <c:v>26082798.576880358</c:v>
                </c:pt>
                <c:pt idx="211">
                  <c:v>50918049.400059253</c:v>
                </c:pt>
                <c:pt idx="212">
                  <c:v>74249688.880828395</c:v>
                </c:pt>
                <c:pt idx="213">
                  <c:v>95388722.071280539</c:v>
                </c:pt>
                <c:pt idx="214">
                  <c:v>113710907.37350585</c:v>
                </c:pt>
                <c:pt idx="215">
                  <c:v>128675192.65854031</c:v>
                </c:pt>
                <c:pt idx="216">
                  <c:v>139839692.44711596</c:v>
                </c:pt>
                <c:pt idx="217">
                  <c:v>146874734.35714161</c:v>
                </c:pt>
                <c:pt idx="218">
                  <c:v>149572590.24119979</c:v>
                </c:pt>
                <c:pt idx="219">
                  <c:v>147853605.81636596</c:v>
                </c:pt>
                <c:pt idx="220">
                  <c:v>141768549.08609673</c:v>
                </c:pt>
                <c:pt idx="221">
                  <c:v>131497109.28332518</c:v>
                </c:pt>
                <c:pt idx="222">
                  <c:v>117342591.20044887</c:v>
                </c:pt>
                <c:pt idx="223">
                  <c:v>99722961.428916991</c:v>
                </c:pt>
                <c:pt idx="224">
                  <c:v>79158510.109943792</c:v>
                </c:pt>
                <c:pt idx="225">
                  <c:v>56256491.322434507</c:v>
                </c:pt>
                <c:pt idx="226">
                  <c:v>31693194.385649901</c:v>
                </c:pt>
                <c:pt idx="227">
                  <c:v>6193974.5196231296</c:v>
                </c:pt>
                <c:pt idx="228">
                  <c:v>-19488167.849446122</c:v>
                </c:pt>
                <c:pt idx="229">
                  <c:v>-44594826.292819075</c:v>
                </c:pt>
                <c:pt idx="230">
                  <c:v>-68384588.459536359</c:v>
                </c:pt>
                <c:pt idx="231">
                  <c:v>-90154934.295639917</c:v>
                </c:pt>
                <c:pt idx="232">
                  <c:v>-109262984.49236423</c:v>
                </c:pt>
                <c:pt idx="233">
                  <c:v>-125144485.5743854</c:v>
                </c:pt>
                <c:pt idx="234">
                  <c:v>-137330470.73433217</c:v>
                </c:pt>
                <c:pt idx="235">
                  <c:v>-145461104.85427552</c:v>
                </c:pt>
                <c:pt idx="236">
                  <c:v>-149296305.88090217</c:v>
                </c:pt>
                <c:pt idx="237">
                  <c:v>-148722830.20125046</c:v>
                </c:pt>
                <c:pt idx="238">
                  <c:v>-143757613.99869573</c:v>
                </c:pt>
                <c:pt idx="239">
                  <c:v>-134547272.69770759</c:v>
                </c:pt>
                <c:pt idx="240">
                  <c:v>-121363773.40238141</c:v>
                </c:pt>
                <c:pt idx="241">
                  <c:v>-104596407.55464487</c:v>
                </c:pt>
                <c:pt idx="242">
                  <c:v>-84740299.764333665</c:v>
                </c:pt>
                <c:pt idx="243">
                  <c:v>-62381790.835604623</c:v>
                </c:pt>
                <c:pt idx="244">
                  <c:v>-38181125.479623459</c:v>
                </c:pt>
                <c:pt idx="245">
                  <c:v>-12852955.285538794</c:v>
                </c:pt>
                <c:pt idx="246">
                  <c:v>12854767.284722462</c:v>
                </c:pt>
                <c:pt idx="247">
                  <c:v>38182879.926889874</c:v>
                </c:pt>
                <c:pt idx="248">
                  <c:v>62383433.037406191</c:v>
                </c:pt>
                <c:pt idx="249">
                  <c:v>84741780.32734111</c:v>
                </c:pt>
                <c:pt idx="250">
                  <c:v>104597684.10204434</c:v>
                </c:pt>
                <c:pt idx="251">
                  <c:v>121364811.44007596</c:v>
                </c:pt>
                <c:pt idx="252">
                  <c:v>134548045.71523124</c:v>
                </c:pt>
                <c:pt idx="253">
                  <c:v>143758103.06485271</c:v>
                </c:pt>
                <c:pt idx="254">
                  <c:v>148723023.4066529</c:v>
                </c:pt>
                <c:pt idx="255">
                  <c:v>149296197.96383432</c:v>
                </c:pt>
                <c:pt idx="256">
                  <c:v>145460697.22893891</c:v>
                </c:pt>
                <c:pt idx="257">
                  <c:v>137329771.95707101</c:v>
                </c:pt>
                <c:pt idx="258">
                  <c:v>125143512.08854574</c:v>
                </c:pt>
                <c:pt idx="259">
                  <c:v>109261761.34391892</c:v>
                </c:pt>
                <c:pt idx="260">
                  <c:v>90153495.454208314</c:v>
                </c:pt>
                <c:pt idx="261">
                  <c:v>68382976.431364164</c:v>
                </c:pt>
                <c:pt idx="262">
                  <c:v>44593090.860584758</c:v>
                </c:pt>
                <c:pt idx="263">
                  <c:v>19486363.97753739</c:v>
                </c:pt>
                <c:pt idx="264">
                  <c:v>-6195789.3734947694</c:v>
                </c:pt>
                <c:pt idx="265">
                  <c:v>-31694963.167816233</c:v>
                </c:pt>
                <c:pt idx="266">
                  <c:v>-56258160.059978329</c:v>
                </c:pt>
                <c:pt idx="267">
                  <c:v>-79160030.003439695</c:v>
                </c:pt>
                <c:pt idx="268">
                  <c:v>-99724290.15642406</c:v>
                </c:pt>
                <c:pt idx="269">
                  <c:v>-117343693.4335244</c:v>
                </c:pt>
                <c:pt idx="270">
                  <c:v>-131497956.61009967</c:v>
                </c:pt>
                <c:pt idx="271">
                  <c:v>-141769119.66470084</c:v>
                </c:pt>
                <c:pt idx="272">
                  <c:v>-147853884.10870606</c:v>
                </c:pt>
                <c:pt idx="273">
                  <c:v>-149572567.09607932</c:v>
                </c:pt>
                <c:pt idx="274">
                  <c:v>-146874407.54794705</c:v>
                </c:pt>
                <c:pt idx="275">
                  <c:v>-139839067.57154301</c:v>
                </c:pt>
                <c:pt idx="276">
                  <c:v>-128674284.13479039</c:v>
                </c:pt>
                <c:pt idx="277">
                  <c:v>-113709739.17067334</c:v>
                </c:pt>
                <c:pt idx="278">
                  <c:v>-95387327.821029544</c:v>
                </c:pt>
                <c:pt idx="279">
                  <c:v>-74248111.132217884</c:v>
                </c:pt>
                <c:pt idx="280">
                  <c:v>-50916337.968453176</c:v>
                </c:pt>
                <c:pt idx="281">
                  <c:v>-26081008.148792356</c:v>
                </c:pt>
                <c:pt idx="282">
                  <c:v>-475522.06560969242</c:v>
                </c:pt>
                <c:pt idx="283">
                  <c:v>25143981.041963831</c:v>
                </c:pt>
                <c:pt idx="284">
                  <c:v>50020955.204736196</c:v>
                </c:pt>
                <c:pt idx="285">
                  <c:v>73420789.789981976</c:v>
                </c:pt>
                <c:pt idx="286">
                  <c:v>94652501.374278918</c:v>
                </c:pt>
                <c:pt idx="287">
                  <c:v>113089135.18010747</c:v>
                </c:pt>
                <c:pt idx="288">
                  <c:v>128186274.55031586</c:v>
                </c:pt>
                <c:pt idx="289">
                  <c:v>139498113.14870536</c:v>
                </c:pt>
                <c:pt idx="290">
                  <c:v>146690616.52786139</c:v>
                </c:pt>
                <c:pt idx="291">
                  <c:v>149551385.27779377</c:v>
                </c:pt>
                <c:pt idx="292">
                  <c:v>147995928.74241126</c:v>
                </c:pt>
                <c:pt idx="293">
                  <c:v>142070163.58774582</c:v>
                </c:pt>
                <c:pt idx="294">
                  <c:v>131949062.41698566</c:v>
                </c:pt>
                <c:pt idx="295">
                  <c:v>117931491.04052317</c:v>
                </c:pt>
                <c:pt idx="296">
                  <c:v>100431385.65427299</c:v>
                </c:pt>
                <c:pt idx="297">
                  <c:v>79965529.702432558</c:v>
                </c:pt>
                <c:pt idx="298">
                  <c:v>57138291.270656466</c:v>
                </c:pt>
                <c:pt idx="299">
                  <c:v>32623772.29890259</c:v>
                </c:pt>
                <c:pt idx="300">
                  <c:v>7145897.8520203009</c:v>
                </c:pt>
                <c:pt idx="301">
                  <c:v>-18542965.280859154</c:v>
                </c:pt>
                <c:pt idx="302">
                  <c:v>-43684228.13040565</c:v>
                </c:pt>
                <c:pt idx="303">
                  <c:v>-67535480.454626754</c:v>
                </c:pt>
                <c:pt idx="304">
                  <c:v>-89392411.555363581</c:v>
                </c:pt>
                <c:pt idx="305">
                  <c:v>-108609604.39542487</c:v>
                </c:pt>
                <c:pt idx="306">
                  <c:v>-124619590.14469233</c:v>
                </c:pt>
                <c:pt idx="307">
                  <c:v>-136949601.7810677</c:v>
                </c:pt>
                <c:pt idx="308">
                  <c:v>-145235533.07310283</c:v>
                </c:pt>
                <c:pt idx="309">
                  <c:v>-149232691.24676511</c:v>
                </c:pt>
                <c:pt idx="310">
                  <c:v>-148823025.62570027</c:v>
                </c:pt>
                <c:pt idx="311">
                  <c:v>-144018617.95638436</c:v>
                </c:pt>
                <c:pt idx="312">
                  <c:v>-134961330.11668339</c:v>
                </c:pt>
                <c:pt idx="313">
                  <c:v>-121918618.32670069</c:v>
                </c:pt>
                <c:pt idx="314">
                  <c:v>-105275636.49991117</c:v>
                </c:pt>
                <c:pt idx="315">
                  <c:v>-85523861.547614485</c:v>
                </c:pt>
                <c:pt idx="316">
                  <c:v>-63246576.857037835</c:v>
                </c:pt>
                <c:pt idx="317">
                  <c:v>-39101643.548560426</c:v>
                </c:pt>
                <c:pt idx="318">
                  <c:v>-13802069.548753703</c:v>
                </c:pt>
                <c:pt idx="319">
                  <c:v>11905048.479181504</c:v>
                </c:pt>
                <c:pt idx="320">
                  <c:v>37260587.639776692</c:v>
                </c:pt>
                <c:pt idx="321">
                  <c:v>61515814.006869152</c:v>
                </c:pt>
                <c:pt idx="322">
                  <c:v>83954489.067852482</c:v>
                </c:pt>
                <c:pt idx="323">
                  <c:v>103914015.63881528</c:v>
                </c:pt>
                <c:pt idx="324">
                  <c:v>120805000.11332171</c:v>
                </c:pt>
                <c:pt idx="325">
                  <c:v>134128654.57091132</c:v>
                </c:pt>
                <c:pt idx="326">
                  <c:v>143491525.61482173</c:v>
                </c:pt>
                <c:pt idx="327">
                  <c:v>148617115.08905303</c:v>
                </c:pt>
                <c:pt idx="328">
                  <c:v>149354048.92044973</c:v>
                </c:pt>
                <c:pt idx="329">
                  <c:v>145680551.74879399</c:v>
                </c:pt>
                <c:pt idx="330">
                  <c:v>137705093.90006667</c:v>
                </c:pt>
                <c:pt idx="331">
                  <c:v>125663190.46608247</c:v>
                </c:pt>
                <c:pt idx="332">
                  <c:v>109910446.38367723</c:v>
                </c:pt>
                <c:pt idx="333">
                  <c:v>90912052.94439514</c:v>
                </c:pt>
                <c:pt idx="334">
                  <c:v>69229046.621890634</c:v>
                </c:pt>
                <c:pt idx="335">
                  <c:v>45501737.173655577</c:v>
                </c:pt>
                <c:pt idx="336">
                  <c:v>20430795.687184412</c:v>
                </c:pt>
                <c:pt idx="337">
                  <c:v>-5243437.9088542983</c:v>
                </c:pt>
                <c:pt idx="338">
                  <c:v>-30762816.321628854</c:v>
                </c:pt>
                <c:pt idx="339">
                  <c:v>-55373769.98841998</c:v>
                </c:pt>
                <c:pt idx="340">
                  <c:v>-78349555.594630525</c:v>
                </c:pt>
                <c:pt idx="341">
                  <c:v>-99011712.255254418</c:v>
                </c:pt>
                <c:pt idx="342">
                  <c:v>-116750093.04305562</c:v>
                </c:pt>
                <c:pt idx="343">
                  <c:v>-131040881.29506433</c:v>
                </c:pt>
                <c:pt idx="344">
                  <c:v>-141462060.04149586</c:v>
                </c:pt>
                <c:pt idx="345">
                  <c:v>-147705877.40918869</c:v>
                </c:pt>
                <c:pt idx="346">
                  <c:v>-149587938.95583203</c:v>
                </c:pt>
                <c:pt idx="347">
                  <c:v>-147052657.16310814</c:v>
                </c:pt>
                <c:pt idx="348">
                  <c:v>-140174895.92079657</c:v>
                </c:pt>
                <c:pt idx="349">
                  <c:v>-129157760.58339909</c:v>
                </c:pt>
                <c:pt idx="350">
                  <c:v>-114326598.63527323</c:v>
                </c:pt>
                <c:pt idx="351">
                  <c:v>-96119388.598215267</c:v>
                </c:pt>
                <c:pt idx="352">
                  <c:v>-75073802.031974062</c:v>
                </c:pt>
                <c:pt idx="353">
                  <c:v>-51811321.986242071</c:v>
                </c:pt>
                <c:pt idx="354">
                  <c:v>-27018888.077423558</c:v>
                </c:pt>
                <c:pt idx="355">
                  <c:v>-1428610.9522258907</c:v>
                </c:pt>
                <c:pt idx="356">
                  <c:v>24203844.751787968</c:v>
                </c:pt>
                <c:pt idx="357">
                  <c:v>49121571.205138899</c:v>
                </c:pt>
                <c:pt idx="358">
                  <c:v>72588764.226912767</c:v>
                </c:pt>
                <c:pt idx="359">
                  <c:v>93912447.576478139</c:v>
                </c:pt>
                <c:pt idx="360">
                  <c:v>112462934.30658114</c:v>
                </c:pt>
                <c:pt idx="361">
                  <c:v>127692421.57629216</c:v>
                </c:pt>
                <c:pt idx="362">
                  <c:v>139151169.75718987</c:v>
                </c:pt>
                <c:pt idx="363">
                  <c:v>146500787.33616805</c:v>
                </c:pt>
                <c:pt idx="364">
                  <c:v>149524228.12720317</c:v>
                </c:pt>
                <c:pt idx="365">
                  <c:v>148132204.27286562</c:v>
                </c:pt>
                <c:pt idx="366">
                  <c:v>142365824.61427909</c:v>
                </c:pt>
                <c:pt idx="367">
                  <c:v>132395380.02904598</c:v>
                </c:pt>
                <c:pt idx="368">
                  <c:v>118515311.8129622</c:v>
                </c:pt>
                <c:pt idx="369">
                  <c:v>101135512.53302118</c:v>
                </c:pt>
                <c:pt idx="370">
                  <c:v>80769217.476333514</c:v>
                </c:pt>
                <c:pt idx="371">
                  <c:v>58017845.539047778</c:v>
                </c:pt>
                <c:pt idx="372">
                  <c:v>33553238.155406307</c:v>
                </c:pt>
                <c:pt idx="373">
                  <c:v>8097821.102876829</c:v>
                </c:pt>
                <c:pt idx="374">
                  <c:v>-17596725.344556268</c:v>
                </c:pt>
                <c:pt idx="375">
                  <c:v>-42771658.995920688</c:v>
                </c:pt>
                <c:pt idx="376">
                  <c:v>-66683576.989600539</c:v>
                </c:pt>
                <c:pt idx="377">
                  <c:v>-88626365.441568851</c:v>
                </c:pt>
                <c:pt idx="378">
                  <c:v>-107952050.1734101</c:v>
                </c:pt>
                <c:pt idx="379">
                  <c:v>-124089933.01298282</c:v>
                </c:pt>
                <c:pt idx="380">
                  <c:v>-136563448.0904265</c:v>
                </c:pt>
                <c:pt idx="381">
                  <c:v>-145004239.32230547</c:v>
                </c:pt>
                <c:pt idx="382">
                  <c:v>-149163042.07526198</c:v>
                </c:pt>
                <c:pt idx="383">
                  <c:v>-148917046.48647365</c:v>
                </c:pt>
                <c:pt idx="384">
                  <c:v>-144273524.26873696</c:v>
                </c:pt>
                <c:pt idx="385">
                  <c:v>-135369611.83150366</c:v>
                </c:pt>
                <c:pt idx="386">
                  <c:v>-122468256.73729491</c:v>
                </c:pt>
                <c:pt idx="387">
                  <c:v>-105950448.31748456</c:v>
                </c:pt>
                <c:pt idx="388">
                  <c:v>-86303963.186181754</c:v>
                </c:pt>
                <c:pt idx="389">
                  <c:v>-64108959.116681322</c:v>
                </c:pt>
                <c:pt idx="390">
                  <c:v>-40020843.302359074</c:v>
                </c:pt>
                <c:pt idx="391">
                  <c:v>-14750920.82594922</c:v>
                </c:pt>
                <c:pt idx="392">
                  <c:v>10954605.952362463</c:v>
                </c:pt>
                <c:pt idx="393">
                  <c:v>36336668.132544927</c:v>
                </c:pt>
                <c:pt idx="394">
                  <c:v>60645741.874031633</c:v>
                </c:pt>
                <c:pt idx="395">
                  <c:v>83163980.083965376</c:v>
                </c:pt>
                <c:pt idx="396">
                  <c:v>103226411.12750305</c:v>
                </c:pt>
                <c:pt idx="397">
                  <c:v>120240578.34675218</c:v>
                </c:pt>
                <c:pt idx="398">
                  <c:v>133704039.5827647</c:v>
                </c:pt>
                <c:pt idx="399">
                  <c:v>143219208.69833499</c:v>
                </c:pt>
                <c:pt idx="400">
                  <c:v>148505099.55549368</c:v>
                </c:pt>
                <c:pt idx="401">
                  <c:v>149405624.70358169</c:v>
                </c:pt>
                <c:pt idx="402">
                  <c:v>145894203.3756423</c:v>
                </c:pt>
                <c:pt idx="403">
                  <c:v>138074543.07768035</c:v>
                </c:pt>
                <c:pt idx="404">
                  <c:v>126177572.64715916</c:v>
                </c:pt>
                <c:pt idx="405">
                  <c:v>110554618.62808479</c:v>
                </c:pt>
                <c:pt idx="406">
                  <c:v>91667027.701688752</c:v>
                </c:pt>
                <c:pt idx="407">
                  <c:v>70072542.461711198</c:v>
                </c:pt>
                <c:pt idx="408">
                  <c:v>46408833.058209844</c:v>
                </c:pt>
                <c:pt idx="409">
                  <c:v>21374670.524369765</c:v>
                </c:pt>
                <c:pt idx="410">
                  <c:v>-4290703.3130293963</c:v>
                </c:pt>
                <c:pt idx="411">
                  <c:v>-29829401.438170109</c:v>
                </c:pt>
                <c:pt idx="412">
                  <c:v>-54487269.44161652</c:v>
                </c:pt>
                <c:pt idx="413">
                  <c:v>-77536155.417666599</c:v>
                </c:pt>
                <c:pt idx="414">
                  <c:v>-98295414.394506752</c:v>
                </c:pt>
                <c:pt idx="415">
                  <c:v>-116152011.64898138</c:v>
                </c:pt>
                <c:pt idx="416">
                  <c:v>-130578630.1283506</c:v>
                </c:pt>
                <c:pt idx="417">
                  <c:v>-141149245.95918927</c:v>
                </c:pt>
                <c:pt idx="418">
                  <c:v>-147551710.98526093</c:v>
                </c:pt>
                <c:pt idx="419">
                  <c:v>-149596970.17241782</c:v>
                </c:pt>
                <c:pt idx="420">
                  <c:v>-147224641.77690628</c:v>
                </c:pt>
                <c:pt idx="421">
                  <c:v>-140504796.24250379</c:v>
                </c:pt>
                <c:pt idx="422">
                  <c:v>-129635882.49074556</c:v>
                </c:pt>
                <c:pt idx="423">
                  <c:v>-114938864.14083369</c:v>
                </c:pt>
                <c:pt idx="424">
                  <c:v>-96847739.848855093</c:v>
                </c:pt>
                <c:pt idx="425">
                  <c:v>-75896728.169187635</c:v>
                </c:pt>
                <c:pt idx="426">
                  <c:v>-52704495.139414042</c:v>
                </c:pt>
                <c:pt idx="427">
                  <c:v>-27955889.485714417</c:v>
                </c:pt>
                <c:pt idx="428">
                  <c:v>-2381723.5596946185</c:v>
                </c:pt>
                <c:pt idx="429">
                  <c:v>23262804.20153024</c:v>
                </c:pt>
                <c:pt idx="430">
                  <c:v>48220409.047602348</c:v>
                </c:pt>
                <c:pt idx="431">
                  <c:v>71754083.741892904</c:v>
                </c:pt>
                <c:pt idx="432">
                  <c:v>93168865.673070818</c:v>
                </c:pt>
                <c:pt idx="433">
                  <c:v>111832363.50666928</c:v>
                </c:pt>
                <c:pt idx="434">
                  <c:v>127193435.94365481</c:v>
                </c:pt>
                <c:pt idx="435">
                  <c:v>138798469.76969537</c:v>
                </c:pt>
                <c:pt idx="436">
                  <c:v>146304775.67392009</c:v>
                </c:pt>
                <c:pt idx="437">
                  <c:v>149490706.06879008</c:v>
                </c:pt>
                <c:pt idx="438">
                  <c:v>148262196.63733032</c:v>
                </c:pt>
                <c:pt idx="439">
                  <c:v>142655539.49203625</c:v>
                </c:pt>
                <c:pt idx="440">
                  <c:v>132836307.35849461</c:v>
                </c:pt>
                <c:pt idx="441">
                  <c:v>119094461.73146935</c:v>
                </c:pt>
                <c:pt idx="442">
                  <c:v>101835790.17508972</c:v>
                </c:pt>
                <c:pt idx="443">
                  <c:v>81569925.670572892</c:v>
                </c:pt>
                <c:pt idx="444">
                  <c:v>58895301.164799862</c:v>
                </c:pt>
                <c:pt idx="445">
                  <c:v>34481482.476092607</c:v>
                </c:pt>
                <c:pt idx="446">
                  <c:v>9049399.9552708864</c:v>
                </c:pt>
                <c:pt idx="447">
                  <c:v>-16649938.450256703</c:v>
                </c:pt>
                <c:pt idx="448">
                  <c:v>-41857624.719573528</c:v>
                </c:pt>
                <c:pt idx="449">
                  <c:v>-65829263.872303948</c:v>
                </c:pt>
                <c:pt idx="450">
                  <c:v>-87856960.060565904</c:v>
                </c:pt>
                <c:pt idx="451">
                  <c:v>-107290225.19248535</c:v>
                </c:pt>
                <c:pt idx="452">
                  <c:v>-123555191.35896692</c:v>
                </c:pt>
                <c:pt idx="453">
                  <c:v>-136171558.69664782</c:v>
                </c:pt>
                <c:pt idx="454">
                  <c:v>-144766777.75907326</c:v>
                </c:pt>
                <c:pt idx="455">
                  <c:v>-149087047.83122462</c:v>
                </c:pt>
                <c:pt idx="456">
                  <c:v>-149004807.27728441</c:v>
                </c:pt>
                <c:pt idx="457">
                  <c:v>-144522495.98227325</c:v>
                </c:pt>
                <c:pt idx="458">
                  <c:v>-135772480.05555546</c:v>
                </c:pt>
                <c:pt idx="459">
                  <c:v>-123013141.95022133</c:v>
                </c:pt>
                <c:pt idx="460">
                  <c:v>-106621251.77856277</c:v>
                </c:pt>
                <c:pt idx="461">
                  <c:v>-87080844.718853414</c:v>
                </c:pt>
                <c:pt idx="462">
                  <c:v>-64968931.991139159</c:v>
                </c:pt>
                <c:pt idx="463">
                  <c:v>-40938466.070217364</c:v>
                </c:pt>
                <c:pt idx="464">
                  <c:v>-15699061.940493193</c:v>
                </c:pt>
                <c:pt idx="465">
                  <c:v>10003957.13160342</c:v>
                </c:pt>
                <c:pt idx="466">
                  <c:v>35411570.711938731</c:v>
                </c:pt>
                <c:pt idx="467">
                  <c:v>59773478.699361578</c:v>
                </c:pt>
                <c:pt idx="468">
                  <c:v>82370262.164347321</c:v>
                </c:pt>
                <c:pt idx="469">
                  <c:v>102534631.81323339</c:v>
                </c:pt>
                <c:pt idx="470">
                  <c:v>119671135.4388542</c:v>
                </c:pt>
                <c:pt idx="471">
                  <c:v>133273741.69171837</c:v>
                </c:pt>
                <c:pt idx="472">
                  <c:v>142940780.88784632</c:v>
                </c:pt>
                <c:pt idx="473">
                  <c:v>148386802.29634333</c:v>
                </c:pt>
                <c:pt idx="474">
                  <c:v>149450998.90190145</c:v>
                </c:pt>
                <c:pt idx="475">
                  <c:v>146101952.1690082</c:v>
                </c:pt>
                <c:pt idx="476">
                  <c:v>138438557.79890826</c:v>
                </c:pt>
                <c:pt idx="477">
                  <c:v>126687105.72332703</c:v>
                </c:pt>
                <c:pt idx="478">
                  <c:v>111194600.45537695</c:v>
                </c:pt>
                <c:pt idx="479">
                  <c:v>92418518.282035366</c:v>
                </c:pt>
                <c:pt idx="480">
                  <c:v>70913302.563610122</c:v>
                </c:pt>
                <c:pt idx="481">
                  <c:v>47313994.635236606</c:v>
                </c:pt>
                <c:pt idx="482">
                  <c:v>22317482.668893144</c:v>
                </c:pt>
                <c:pt idx="483">
                  <c:v>-3338078.2340200176</c:v>
                </c:pt>
                <c:pt idx="484">
                  <c:v>-28895066.747230045</c:v>
                </c:pt>
                <c:pt idx="485">
                  <c:v>-53598772.171635546</c:v>
                </c:pt>
                <c:pt idx="486">
                  <c:v>-76719685.395675808</c:v>
                </c:pt>
                <c:pt idx="487">
                  <c:v>-97575044.444364205</c:v>
                </c:pt>
                <c:pt idx="488">
                  <c:v>-115548997.45630893</c:v>
                </c:pt>
                <c:pt idx="489">
                  <c:v>-130110787.3667843</c:v>
                </c:pt>
                <c:pt idx="490">
                  <c:v>-140830421.69447646</c:v>
                </c:pt>
                <c:pt idx="491">
                  <c:v>-147391365.68329531</c:v>
                </c:pt>
                <c:pt idx="492">
                  <c:v>-149599885.2593587</c:v>
                </c:pt>
                <c:pt idx="493">
                  <c:v>-147390765.13365564</c:v>
                </c:pt>
                <c:pt idx="494">
                  <c:v>-140829234.01060501</c:v>
                </c:pt>
                <c:pt idx="495">
                  <c:v>-130109040.22101574</c:v>
                </c:pt>
                <c:pt idx="496">
                  <c:v>-115546734.08139397</c:v>
                </c:pt>
                <c:pt idx="497">
                  <c:v>-97572324.752708822</c:v>
                </c:pt>
                <c:pt idx="498">
                  <c:v>-76716586.194653362</c:v>
                </c:pt>
                <c:pt idx="499">
                  <c:v>-53595385.899892494</c:v>
                </c:pt>
                <c:pt idx="500">
                  <c:v>-28891498.48145422</c:v>
                </c:pt>
                <c:pt idx="501">
                  <c:v>-3334441.1300833132</c:v>
                </c:pt>
                <c:pt idx="502">
                  <c:v>22321072.948547013</c:v>
                </c:pt>
                <c:pt idx="503">
                  <c:v>47317425.704001665</c:v>
                </c:pt>
                <c:pt idx="504">
                  <c:v>70916470.453860521</c:v>
                </c:pt>
                <c:pt idx="505">
                  <c:v>92421331.274292916</c:v>
                </c:pt>
                <c:pt idx="506">
                  <c:v>111196981.26291002</c:v>
                </c:pt>
                <c:pt idx="507">
                  <c:v>126688992.11780034</c:v>
                </c:pt>
                <c:pt idx="508">
                  <c:v>138439902.13336292</c:v>
                </c:pt>
                <c:pt idx="509">
                  <c:v>146102720.47558323</c:v>
                </c:pt>
                <c:pt idx="510">
                  <c:v>149451170.25273746</c:v>
                </c:pt>
                <c:pt idx="511">
                  <c:v>148386368.91715401</c:v>
                </c:pt>
                <c:pt idx="512">
                  <c:v>142939749.16536194</c:v>
                </c:pt>
                <c:pt idx="513">
                  <c:v>133272133.82232988</c:v>
                </c:pt>
                <c:pt idx="514">
                  <c:v>119668991.14325465</c:v>
                </c:pt>
                <c:pt idx="515">
                  <c:v>102532009.38719957</c:v>
                </c:pt>
                <c:pt idx="516">
                  <c:v>82367238.19735384</c:v>
                </c:pt>
                <c:pt idx="517">
                  <c:v>59770146.056637287</c:v>
                </c:pt>
                <c:pt idx="518">
                  <c:v>35408034.769704968</c:v>
                </c:pt>
                <c:pt idx="519">
                  <c:v>10000330.669684906</c:v>
                </c:pt>
                <c:pt idx="520">
                  <c:v>-15702664.465952512</c:v>
                </c:pt>
                <c:pt idx="521">
                  <c:v>-40941934.017899938</c:v>
                </c:pt>
                <c:pt idx="522">
                  <c:v>-64972163.022359617</c:v>
                </c:pt>
                <c:pt idx="523">
                  <c:v>-87083747.799705759</c:v>
                </c:pt>
                <c:pt idx="524">
                  <c:v>-106623748.61345971</c:v>
                </c:pt>
                <c:pt idx="525">
                  <c:v>-123015167.16406155</c:v>
                </c:pt>
                <c:pt idx="526">
                  <c:v>-135773980.72952524</c:v>
                </c:pt>
                <c:pt idx="527">
                  <c:v>-144523431.24327046</c:v>
                </c:pt>
                <c:pt idx="528">
                  <c:v>-149005148.51858801</c:v>
                </c:pt>
                <c:pt idx="529">
                  <c:v>-149086779.84055036</c:v>
                </c:pt>
                <c:pt idx="530">
                  <c:v>-144765900.63951543</c:v>
                </c:pt>
                <c:pt idx="531">
                  <c:v>-136170090.10201395</c:v>
                </c:pt>
                <c:pt idx="532">
                  <c:v>-123553168.33602001</c:v>
                </c:pt>
                <c:pt idx="533">
                  <c:v>-107287704.89834291</c:v>
                </c:pt>
                <c:pt idx="534">
                  <c:v>-87854018.814962611</c:v>
                </c:pt>
                <c:pt idx="535">
                  <c:v>-65825994.360604368</c:v>
                </c:pt>
                <c:pt idx="536">
                  <c:v>-41854131.584821381</c:v>
                </c:pt>
                <c:pt idx="537">
                  <c:v>-16646332.883292139</c:v>
                </c:pt>
                <c:pt idx="538">
                  <c:v>9053005.8030673899</c:v>
                </c:pt>
                <c:pt idx="539">
                  <c:v>34484980.4322135</c:v>
                </c:pt>
                <c:pt idx="540">
                  <c:v>58898590.714883476</c:v>
                </c:pt>
                <c:pt idx="541">
                  <c:v>81572916.12991038</c:v>
                </c:pt>
                <c:pt idx="542">
                  <c:v>101838401.51655208</c:v>
                </c:pt>
                <c:pt idx="543">
                  <c:v>119096624.57557563</c:v>
                </c:pt>
                <c:pt idx="544">
                  <c:v>132837962.80600582</c:v>
                </c:pt>
                <c:pt idx="545">
                  <c:v>142656639.43913156</c:v>
                </c:pt>
                <c:pt idx="546">
                  <c:v>148262704.97218141</c:v>
                </c:pt>
                <c:pt idx="547">
                  <c:v>149490600.7783719</c:v>
                </c:pt>
                <c:pt idx="548">
                  <c:v>146304051.50067639</c:v>
                </c:pt>
                <c:pt idx="549">
                  <c:v>138797140.76454851</c:v>
                </c:pt>
                <c:pt idx="550">
                  <c:v>127191537.15281986</c:v>
                </c:pt>
                <c:pt idx="551">
                  <c:v>111829951.14014368</c:v>
                </c:pt>
                <c:pt idx="552">
                  <c:v>93166015.404952958</c:v>
                </c:pt>
                <c:pt idx="553">
                  <c:v>71750887.204128638</c:v>
                </c:pt>
                <c:pt idx="554">
                  <c:v>48216968.985116079</c:v>
                </c:pt>
                <c:pt idx="555">
                  <c:v>23259229.044801433</c:v>
                </c:pt>
                <c:pt idx="556">
                  <c:v>-2385324.8584450288</c:v>
                </c:pt>
                <c:pt idx="557">
                  <c:v>-27959411.637996096</c:v>
                </c:pt>
                <c:pt idx="558">
                  <c:v>-52707839.326574922</c:v>
                </c:pt>
                <c:pt idx="559">
                  <c:v>-75899803.473122209</c:v>
                </c:pt>
                <c:pt idx="560">
                  <c:v>-96850463.691333637</c:v>
                </c:pt>
                <c:pt idx="561">
                  <c:v>-114941162.36198474</c:v>
                </c:pt>
                <c:pt idx="562">
                  <c:v>-129637689.74072371</c:v>
                </c:pt>
                <c:pt idx="563">
                  <c:v>-140506057.19011146</c:v>
                </c:pt>
                <c:pt idx="564">
                  <c:v>-147225313.30616155</c:v>
                </c:pt>
                <c:pt idx="565">
                  <c:v>-149597024.34095326</c:v>
                </c:pt>
                <c:pt idx="566">
                  <c:v>-147551138.17425209</c:v>
                </c:pt>
                <c:pt idx="567">
                  <c:v>-141148057.45555454</c:v>
                </c:pt>
                <c:pt idx="568">
                  <c:v>-130576859.40436339</c:v>
                </c:pt>
                <c:pt idx="569">
                  <c:v>-116149713.8392776</c:v>
                </c:pt>
                <c:pt idx="570">
                  <c:v>-98292663.852545589</c:v>
                </c:pt>
                <c:pt idx="571">
                  <c:v>-77533041.657485276</c:v>
                </c:pt>
                <c:pt idx="572">
                  <c:v>-54483892.118502505</c:v>
                </c:pt>
                <c:pt idx="573">
                  <c:v>-29825865.197382767</c:v>
                </c:pt>
                <c:pt idx="574">
                  <c:v>-4287113.29159219</c:v>
                </c:pt>
                <c:pt idx="575">
                  <c:v>21378212.006456707</c:v>
                </c:pt>
                <c:pt idx="576">
                  <c:v>46412228.461137109</c:v>
                </c:pt>
                <c:pt idx="577">
                  <c:v>70075699.888732567</c:v>
                </c:pt>
                <c:pt idx="578">
                  <c:v>91669861.214385554</c:v>
                </c:pt>
                <c:pt idx="579">
                  <c:v>110557048.6920581</c:v>
                </c:pt>
                <c:pt idx="580">
                  <c:v>126179527.29453258</c:v>
                </c:pt>
                <c:pt idx="581">
                  <c:v>138075960.09200954</c:v>
                </c:pt>
                <c:pt idx="582">
                  <c:v>145895033.41760066</c:v>
                </c:pt>
                <c:pt idx="583">
                  <c:v>149405834.91587883</c:v>
                </c:pt>
                <c:pt idx="584">
                  <c:v>148504676.9250178</c:v>
                </c:pt>
                <c:pt idx="585">
                  <c:v>143218162.39077184</c:v>
                </c:pt>
                <c:pt idx="586">
                  <c:v>133702401.62182117</c:v>
                </c:pt>
                <c:pt idx="587">
                  <c:v>120238402.34570889</c:v>
                </c:pt>
                <c:pt idx="588">
                  <c:v>103223769.20305811</c:v>
                </c:pt>
                <c:pt idx="589">
                  <c:v>83160958.474223092</c:v>
                </c:pt>
                <c:pt idx="590">
                  <c:v>60642436.035534509</c:v>
                </c:pt>
                <c:pt idx="591">
                  <c:v>36333178.13642168</c:v>
                </c:pt>
                <c:pt idx="592">
                  <c:v>10951032.827098481</c:v>
                </c:pt>
                <c:pt idx="593">
                  <c:v>-14754477.495901678</c:v>
                </c:pt>
                <c:pt idx="594">
                  <c:v>-40024286.617999926</c:v>
                </c:pt>
                <c:pt idx="595">
                  <c:v>-64112195.39623826</c:v>
                </c:pt>
                <c:pt idx="596">
                  <c:v>-86306902.439169392</c:v>
                </c:pt>
                <c:pt idx="597">
                  <c:v>-105953005.30399249</c:v>
                </c:pt>
                <c:pt idx="598">
                  <c:v>-122470353.03921488</c:v>
                </c:pt>
                <c:pt idx="599">
                  <c:v>-135371179.00231832</c:v>
                </c:pt>
                <c:pt idx="600">
                  <c:v>-144274507.72981796</c:v>
                </c:pt>
                <c:pt idx="601">
                  <c:v>-148917409.51746967</c:v>
                </c:pt>
                <c:pt idx="602">
                  <c:v>-149162769.09905601</c:v>
                </c:pt>
                <c:pt idx="603">
                  <c:v>-145003337.75688425</c:v>
                </c:pt>
                <c:pt idx="604">
                  <c:v>-136561948.3140918</c:v>
                </c:pt>
                <c:pt idx="605">
                  <c:v>-124087886.3911248</c:v>
                </c:pt>
                <c:pt idx="606">
                  <c:v>-107949525.51351853</c:v>
                </c:pt>
                <c:pt idx="607">
                  <c:v>-88623444.562400654</c:v>
                </c:pt>
                <c:pt idx="608">
                  <c:v>-66680350.222839758</c:v>
                </c:pt>
                <c:pt idx="609">
                  <c:v>-42768221.34989585</c:v>
                </c:pt>
                <c:pt idx="610">
                  <c:v>-17593173.778255355</c:v>
                </c:pt>
                <c:pt idx="611">
                  <c:v>8101389.2378082536</c:v>
                </c:pt>
                <c:pt idx="612">
                  <c:v>33556725.832717329</c:v>
                </c:pt>
                <c:pt idx="613">
                  <c:v>58021156.532858424</c:v>
                </c:pt>
                <c:pt idx="614">
                  <c:v>80772257.263994694</c:v>
                </c:pt>
                <c:pt idx="615">
                  <c:v>101138190.15478088</c:v>
                </c:pt>
                <c:pt idx="616">
                  <c:v>118517542.90050296</c:v>
                </c:pt>
                <c:pt idx="617">
                  <c:v>132397090.81529701</c:v>
                </c:pt>
                <c:pt idx="618">
                  <c:v>142366956.37094748</c:v>
                </c:pt>
                <c:pt idx="619">
                  <c:v>148132717.39720324</c:v>
                </c:pt>
                <c:pt idx="620">
                  <c:v>149524105.0831393</c:v>
                </c:pt>
                <c:pt idx="621">
                  <c:v>146500033.85523036</c:v>
                </c:pt>
                <c:pt idx="622">
                  <c:v>139149814.06799278</c:v>
                </c:pt>
                <c:pt idx="623">
                  <c:v>127690511.857655</c:v>
                </c:pt>
                <c:pt idx="624">
                  <c:v>112460534.93048221</c:v>
                </c:pt>
                <c:pt idx="625">
                  <c:v>93909634.920763806</c:v>
                </c:pt>
                <c:pt idx="626">
                  <c:v>72585622.83664766</c:v>
                </c:pt>
                <c:pt idx="627">
                  <c:v>49118190.869674616</c:v>
                </c:pt>
                <c:pt idx="628">
                  <c:v>24200318.706030838</c:v>
                </c:pt>
                <c:pt idx="629">
                  <c:v>-1432186.8935918692</c:v>
                </c:pt>
                <c:pt idx="630">
                  <c:v>-27022415.968113694</c:v>
                </c:pt>
                <c:pt idx="631">
                  <c:v>-51814702.448116161</c:v>
                </c:pt>
                <c:pt idx="632">
                  <c:v>-75076935.814044461</c:v>
                </c:pt>
                <c:pt idx="633">
                  <c:v>-96122179.343106136</c:v>
                </c:pt>
                <c:pt idx="634">
                  <c:v>-114328956.81855504</c:v>
                </c:pt>
                <c:pt idx="635">
                  <c:v>-129159608.19597633</c:v>
                </c:pt>
                <c:pt idx="636">
                  <c:v>-140176171.17181495</c:v>
                </c:pt>
                <c:pt idx="637">
                  <c:v>-147053318.37690964</c:v>
                </c:pt>
                <c:pt idx="638">
                  <c:v>-149587966.95400712</c:v>
                </c:pt>
                <c:pt idx="639">
                  <c:v>-147705275.97742143</c:v>
                </c:pt>
                <c:pt idx="640">
                  <c:v>-141460854.49592942</c:v>
                </c:pt>
                <c:pt idx="641">
                  <c:v>-131039115.56933609</c:v>
                </c:pt>
                <c:pt idx="642">
                  <c:v>-116747826.00257769</c:v>
                </c:pt>
                <c:pt idx="643">
                  <c:v>-99009014.032038063</c:v>
                </c:pt>
                <c:pt idx="644">
                  <c:v>-78346504.603094548</c:v>
                </c:pt>
                <c:pt idx="645">
                  <c:v>-55370450.972011514</c:v>
                </c:pt>
                <c:pt idx="646">
                  <c:v>-30759319.384143084</c:v>
                </c:pt>
                <c:pt idx="647">
                  <c:v>-5239858.1195048233</c:v>
                </c:pt>
                <c:pt idx="648">
                  <c:v>20434358.752624121</c:v>
                </c:pt>
                <c:pt idx="649">
                  <c:v>45505180.615131631</c:v>
                </c:pt>
                <c:pt idx="650">
                  <c:v>69232266.589717567</c:v>
                </c:pt>
                <c:pt idx="651">
                  <c:v>90914948.326434836</c:v>
                </c:pt>
                <c:pt idx="652">
                  <c:v>109912923.5183398</c:v>
                </c:pt>
                <c:pt idx="653">
                  <c:v>125665168.24700171</c:v>
                </c:pt>
                <c:pt idx="654">
                  <c:v>137706508.4514375</c:v>
                </c:pt>
                <c:pt idx="655">
                  <c:v>145681359.87982738</c:v>
                </c:pt>
                <c:pt idx="656">
                  <c:v>149354229.80751693</c:v>
                </c:pt>
                <c:pt idx="657">
                  <c:v>148616670.01928613</c:v>
                </c:pt>
                <c:pt idx="658">
                  <c:v>143490476.04844522</c:v>
                </c:pt>
                <c:pt idx="659">
                  <c:v>134127039.12392931</c:v>
                </c:pt>
                <c:pt idx="660">
                  <c:v>120802871.2327542</c:v>
                </c:pt>
                <c:pt idx="661">
                  <c:v>103911436.69468029</c:v>
                </c:pt>
                <c:pt idx="662">
                  <c:v>83951532.33730644</c:v>
                </c:pt>
                <c:pt idx="663">
                  <c:v>61512559.651458248</c:v>
                </c:pt>
                <c:pt idx="664">
                  <c:v>37257123.387441628</c:v>
                </c:pt>
                <c:pt idx="665">
                  <c:v>11901469.433154097</c:v>
                </c:pt>
                <c:pt idx="666">
                  <c:v>-13805661.656167125</c:v>
                </c:pt>
                <c:pt idx="667">
                  <c:v>-39105142.226251721</c:v>
                </c:pt>
                <c:pt idx="668">
                  <c:v>-63249874.119142689</c:v>
                </c:pt>
                <c:pt idx="669">
                  <c:v>-85526852.440733567</c:v>
                </c:pt>
                <c:pt idx="670">
                  <c:v>-105278224.37625629</c:v>
                </c:pt>
                <c:pt idx="671">
                  <c:v>-121920720.08445759</c:v>
                </c:pt>
                <c:pt idx="672">
                  <c:v>-134962880.56895858</c:v>
                </c:pt>
                <c:pt idx="673">
                  <c:v>-144019572.65092912</c:v>
                </c:pt>
                <c:pt idx="674">
                  <c:v>-148823361.77572876</c:v>
                </c:pt>
                <c:pt idx="675">
                  <c:v>-149232406.85480669</c:v>
                </c:pt>
                <c:pt idx="676">
                  <c:v>-145234644.71768746</c:v>
                </c:pt>
                <c:pt idx="677">
                  <c:v>-136948141.78280091</c:v>
                </c:pt>
                <c:pt idx="678">
                  <c:v>-124617603.86725366</c:v>
                </c:pt>
                <c:pt idx="679">
                  <c:v>-108607148.26115344</c:v>
                </c:pt>
                <c:pt idx="680">
                  <c:v>-89389552.018825784</c:v>
                </c:pt>
                <c:pt idx="681">
                  <c:v>-67532293.781147152</c:v>
                </c:pt>
                <c:pt idx="682">
                  <c:v>-43680800.487185024</c:v>
                </c:pt>
                <c:pt idx="683">
                  <c:v>-18539392.466465726</c:v>
                </c:pt>
                <c:pt idx="684">
                  <c:v>7149511.6834824355</c:v>
                </c:pt>
                <c:pt idx="685">
                  <c:v>32627317.326358434</c:v>
                </c:pt>
                <c:pt idx="686">
                  <c:v>57141656.138899311</c:v>
                </c:pt>
                <c:pt idx="687">
                  <c:v>79968606.722185835</c:v>
                </c:pt>
                <c:pt idx="688">
                  <c:v>100434076.36804581</c:v>
                </c:pt>
                <c:pt idx="689">
                  <c:v>117933711.30617557</c:v>
                </c:pt>
                <c:pt idx="690">
                  <c:v>131950746.23525096</c:v>
                </c:pt>
                <c:pt idx="691">
                  <c:v>142071265.17585927</c:v>
                </c:pt>
                <c:pt idx="692">
                  <c:v>147996422.756881</c:v>
                </c:pt>
                <c:pt idx="693">
                  <c:v>149551265.5033395</c:v>
                </c:pt>
                <c:pt idx="694">
                  <c:v>146689893.66143548</c:v>
                </c:pt>
                <c:pt idx="695">
                  <c:v>139496812.43168777</c:v>
                </c:pt>
                <c:pt idx="696">
                  <c:v>128184433.90684764</c:v>
                </c:pt>
                <c:pt idx="697">
                  <c:v>113086804.23644398</c:v>
                </c:pt>
                <c:pt idx="698">
                  <c:v>94649741.348214969</c:v>
                </c:pt>
                <c:pt idx="699">
                  <c:v>73417673.865331396</c:v>
                </c:pt>
                <c:pt idx="700">
                  <c:v>50017568.754420877</c:v>
                </c:pt>
                <c:pt idx="701">
                  <c:v>25140421.009859003</c:v>
                </c:pt>
                <c:pt idx="702">
                  <c:v>-479149.15115376946</c:v>
                </c:pt>
                <c:pt idx="703">
                  <c:v>-26084589.722212229</c:v>
                </c:pt>
                <c:pt idx="704">
                  <c:v>-50919760.315207832</c:v>
                </c:pt>
                <c:pt idx="705">
                  <c:v>-74251265.025384575</c:v>
                </c:pt>
                <c:pt idx="706">
                  <c:v>-95390114.086799696</c:v>
                </c:pt>
                <c:pt idx="707">
                  <c:v>-113712073.34779957</c:v>
                </c:pt>
                <c:pt idx="708">
                  <c:v>-128676099.59435351</c:v>
                </c:pt>
                <c:pt idx="709">
                  <c:v>-139840316.82562217</c:v>
                </c:pt>
                <c:pt idx="710">
                  <c:v>-146875061.89736819</c:v>
                </c:pt>
                <c:pt idx="711">
                  <c:v>-149572615.13046777</c:v>
                </c:pt>
                <c:pt idx="712">
                  <c:v>-147853329.7758657</c:v>
                </c:pt>
                <c:pt idx="713">
                  <c:v>-141767980.61617097</c:v>
                </c:pt>
                <c:pt idx="714">
                  <c:v>-131496263.31246823</c:v>
                </c:pt>
                <c:pt idx="715">
                  <c:v>-117341489.17704085</c:v>
                </c:pt>
                <c:pt idx="716">
                  <c:v>-99721631.700359762</c:v>
                </c:pt>
                <c:pt idx="717">
                  <c:v>-79156988.287838534</c:v>
                </c:pt>
                <c:pt idx="718">
                  <c:v>-56254820.278468877</c:v>
                </c:pt>
                <c:pt idx="719">
                  <c:v>-31691423.578124836</c:v>
                </c:pt>
                <c:pt idx="720">
                  <c:v>-6192158.5007011713</c:v>
                </c:pt>
                <c:pt idx="721">
                  <c:v>19489971.692447126</c:v>
                </c:pt>
                <c:pt idx="722">
                  <c:v>44596560.509744421</c:v>
                </c:pt>
                <c:pt idx="723">
                  <c:v>68386198.432617456</c:v>
                </c:pt>
                <c:pt idx="724">
                  <c:v>90156370.828594431</c:v>
                </c:pt>
                <c:pt idx="725">
                  <c:v>109264205.7371455</c:v>
                </c:pt>
                <c:pt idx="726">
                  <c:v>125145458.10284795</c:v>
                </c:pt>
                <c:pt idx="727">
                  <c:v>137331169.77019659</c:v>
                </c:pt>
                <c:pt idx="728">
                  <c:v>145461513.87495792</c:v>
                </c:pt>
                <c:pt idx="729">
                  <c:v>149296415.92474845</c:v>
                </c:pt>
                <c:pt idx="730">
                  <c:v>148722639.23899156</c:v>
                </c:pt>
                <c:pt idx="731">
                  <c:v>143757126.64365324</c:v>
                </c:pt>
                <c:pt idx="732">
                  <c:v>134546500.36352998</c:v>
                </c:pt>
                <c:pt idx="733">
                  <c:v>121362734.81940733</c:v>
                </c:pt>
                <c:pt idx="734">
                  <c:v>104595129.38507579</c:v>
                </c:pt>
                <c:pt idx="735">
                  <c:v>84738816.963243783</c:v>
                </c:pt>
                <c:pt idx="736">
                  <c:v>62380146.418035194</c:v>
                </c:pt>
                <c:pt idx="737">
                  <c:v>38179369.471570902</c:v>
                </c:pt>
                <c:pt idx="738">
                  <c:v>12851142.826417373</c:v>
                </c:pt>
                <c:pt idx="739">
                  <c:v>-12856578.511666844</c:v>
                </c:pt>
                <c:pt idx="740">
                  <c:v>-38184632.590570651</c:v>
                </c:pt>
                <c:pt idx="741">
                  <c:v>-62385072.953989476</c:v>
                </c:pt>
                <c:pt idx="742">
                  <c:v>-84743258.756068155</c:v>
                </c:pt>
                <c:pt idx="743">
                  <c:v>-104598959.2745796</c:v>
                </c:pt>
                <c:pt idx="744">
                  <c:v>-121365849.25242963</c:v>
                </c:pt>
                <c:pt idx="745">
                  <c:v>-134548819.71698222</c:v>
                </c:pt>
                <c:pt idx="746">
                  <c:v>-143758594.03772312</c:v>
                </c:pt>
                <c:pt idx="747">
                  <c:v>-148723218.88945934</c:v>
                </c:pt>
                <c:pt idx="748">
                  <c:v>-149296092.03664902</c:v>
                </c:pt>
                <c:pt idx="749">
                  <c:v>-145460290.73012787</c:v>
                </c:pt>
                <c:pt idx="750">
                  <c:v>-137329073.11470631</c:v>
                </c:pt>
                <c:pt idx="751">
                  <c:v>-125142537.35950512</c:v>
                </c:pt>
                <c:pt idx="752">
                  <c:v>-109260536.12577827</c:v>
                </c:pt>
                <c:pt idx="753">
                  <c:v>-90152054.305645034</c:v>
                </c:pt>
                <c:pt idx="754">
                  <c:v>-68381362.516434193</c:v>
                </c:pt>
                <c:pt idx="755">
                  <c:v>-44591354.500125259</c:v>
                </c:pt>
                <c:pt idx="756">
                  <c:v>-19484560.400278825</c:v>
                </c:pt>
                <c:pt idx="757">
                  <c:v>6197602.7950055553</c:v>
                </c:pt>
                <c:pt idx="758">
                  <c:v>31696729.790170524</c:v>
                </c:pt>
                <c:pt idx="759">
                  <c:v>56259826.528032124</c:v>
                </c:pt>
                <c:pt idx="760">
                  <c:v>79161548.166062713</c:v>
                </c:pt>
                <c:pt idx="761">
                  <c:v>99725618.184751302</c:v>
                </c:pt>
                <c:pt idx="762">
                  <c:v>117344796.19576432</c:v>
                </c:pt>
                <c:pt idx="763">
                  <c:v>131498805.53835098</c:v>
                </c:pt>
                <c:pt idx="764">
                  <c:v>141769692.4532344</c:v>
                </c:pt>
                <c:pt idx="765">
                  <c:v>147854164.58081093</c:v>
                </c:pt>
                <c:pt idx="766">
                  <c:v>149572545.47036108</c:v>
                </c:pt>
                <c:pt idx="767">
                  <c:v>146874081.15677664</c:v>
                </c:pt>
                <c:pt idx="768">
                  <c:v>139838441.88733423</c:v>
                </c:pt>
                <c:pt idx="769">
                  <c:v>128673373.80226457</c:v>
                </c:pt>
                <c:pt idx="770">
                  <c:v>113708568.67247891</c:v>
                </c:pt>
                <c:pt idx="771">
                  <c:v>95385931.442394972</c:v>
                </c:pt>
                <c:pt idx="772">
                  <c:v>74246532.028590888</c:v>
                </c:pt>
                <c:pt idx="773">
                  <c:v>50914626.340748824</c:v>
                </c:pt>
                <c:pt idx="774">
                  <c:v>26079218.737819187</c:v>
                </c:pt>
                <c:pt idx="775">
                  <c:v>473711.33292148943</c:v>
                </c:pt>
                <c:pt idx="776">
                  <c:v>-25145757.618931968</c:v>
                </c:pt>
                <c:pt idx="777">
                  <c:v>-50022645.345972605</c:v>
                </c:pt>
                <c:pt idx="778">
                  <c:v>-73422345.904544011</c:v>
                </c:pt>
                <c:pt idx="779">
                  <c:v>-94653881.301124081</c:v>
                </c:pt>
                <c:pt idx="780">
                  <c:v>-113090302.34673089</c:v>
                </c:pt>
                <c:pt idx="781">
                  <c:v>-128187197.85579005</c:v>
                </c:pt>
                <c:pt idx="782">
                  <c:v>-139498766.91764408</c:v>
                </c:pt>
                <c:pt idx="783">
                  <c:v>-146690980.81301731</c:v>
                </c:pt>
                <c:pt idx="784">
                  <c:v>-149551446.63295108</c:v>
                </c:pt>
                <c:pt idx="785">
                  <c:v>-147995681.39003819</c:v>
                </c:pt>
                <c:pt idx="786">
                  <c:v>-142069610.72610381</c:v>
                </c:pt>
                <c:pt idx="787">
                  <c:v>-131948217.30239542</c:v>
                </c:pt>
                <c:pt idx="788">
                  <c:v>-117930377.47559778</c:v>
                </c:pt>
                <c:pt idx="789">
                  <c:v>-100430037.61561684</c:v>
                </c:pt>
                <c:pt idx="790">
                  <c:v>-79963990.024031535</c:v>
                </c:pt>
                <c:pt idx="791">
                  <c:v>-57136609.511657394</c:v>
                </c:pt>
                <c:pt idx="792">
                  <c:v>-32622002.107267216</c:v>
                </c:pt>
                <c:pt idx="793">
                  <c:v>-7144094.2380547216</c:v>
                </c:pt>
                <c:pt idx="794">
                  <c:v>18544748.353235438</c:v>
                </c:pt>
                <c:pt idx="795">
                  <c:v>43685939.538800649</c:v>
                </c:pt>
                <c:pt idx="796">
                  <c:v>67537072.988886654</c:v>
                </c:pt>
                <c:pt idx="797">
                  <c:v>89393842.358084187</c:v>
                </c:pt>
                <c:pt idx="798">
                  <c:v>108610835.03248043</c:v>
                </c:pt>
                <c:pt idx="799">
                  <c:v>124620586.64623037</c:v>
                </c:pt>
                <c:pt idx="800">
                  <c:v>136950334.96521854</c:v>
                </c:pt>
                <c:pt idx="801">
                  <c:v>145235979.33759421</c:v>
                </c:pt>
                <c:pt idx="802">
                  <c:v>149232833.82512784</c:v>
                </c:pt>
                <c:pt idx="803">
                  <c:v>148822856.1107285</c:v>
                </c:pt>
                <c:pt idx="804">
                  <c:v>144018137.75114346</c:v>
                </c:pt>
                <c:pt idx="805">
                  <c:v>134960551.42553824</c:v>
                </c:pt>
                <c:pt idx="806">
                  <c:v>121917564.36122261</c:v>
                </c:pt>
                <c:pt idx="807">
                  <c:v>105274340.73127727</c:v>
                </c:pt>
                <c:pt idx="808">
                  <c:v>85522366.045413762</c:v>
                </c:pt>
                <c:pt idx="809">
                  <c:v>63244929.956317268</c:v>
                </c:pt>
                <c:pt idx="810">
                  <c:v>39099897.226601601</c:v>
                </c:pt>
                <c:pt idx="811">
                  <c:v>13800276.931713805</c:v>
                </c:pt>
                <c:pt idx="812">
                  <c:v>-11906835.13139971</c:v>
                </c:pt>
                <c:pt idx="813">
                  <c:v>-37262318.283071697</c:v>
                </c:pt>
                <c:pt idx="814">
                  <c:v>-61517441.512497179</c:v>
                </c:pt>
                <c:pt idx="815">
                  <c:v>-83955969.474425465</c:v>
                </c:pt>
                <c:pt idx="816">
                  <c:v>-103915308.27585819</c:v>
                </c:pt>
                <c:pt idx="817">
                  <c:v>-120806067.92941904</c:v>
                </c:pt>
                <c:pt idx="818">
                  <c:v>-134129464.90684351</c:v>
                </c:pt>
                <c:pt idx="819">
                  <c:v>-143492051.49089396</c:v>
                </c:pt>
                <c:pt idx="820">
                  <c:v>-148617336.87602678</c:v>
                </c:pt>
                <c:pt idx="821">
                  <c:v>-149353956.09422681</c:v>
                </c:pt>
                <c:pt idx="822">
                  <c:v>-145680144.34027702</c:v>
                </c:pt>
                <c:pt idx="823">
                  <c:v>-137704383.27094981</c:v>
                </c:pt>
                <c:pt idx="824">
                  <c:v>-125662199.16507854</c:v>
                </c:pt>
                <c:pt idx="825">
                  <c:v>-109909207.03246447</c:v>
                </c:pt>
                <c:pt idx="826">
                  <c:v>-90910606.314649373</c:v>
                </c:pt>
                <c:pt idx="827">
                  <c:v>-69227439.235171676</c:v>
                </c:pt>
                <c:pt idx="828">
                  <c:v>-45500018.837853305</c:v>
                </c:pt>
                <c:pt idx="829">
                  <c:v>-20429017.35453245</c:v>
                </c:pt>
                <c:pt idx="830">
                  <c:v>5245225.7065468458</c:v>
                </c:pt>
                <c:pt idx="831">
                  <c:v>30764564.397140078</c:v>
                </c:pt>
                <c:pt idx="832">
                  <c:v>55375430.918109067</c:v>
                </c:pt>
                <c:pt idx="833">
                  <c:v>78351083.91613245</c:v>
                </c:pt>
                <c:pt idx="834">
                  <c:v>99013064.782653838</c:v>
                </c:pt>
                <c:pt idx="835">
                  <c:v>116751229.58470154</c:v>
                </c:pt>
                <c:pt idx="836">
                  <c:v>131041765.91253361</c:v>
                </c:pt>
                <c:pt idx="837">
                  <c:v>141462662.79190981</c:v>
                </c:pt>
                <c:pt idx="838">
                  <c:v>147706176.32421586</c:v>
                </c:pt>
                <c:pt idx="839">
                  <c:v>149587921.88522008</c:v>
                </c:pt>
                <c:pt idx="840">
                  <c:v>147052323.08587697</c:v>
                </c:pt>
                <c:pt idx="841">
                  <c:v>140174255.41244444</c:v>
                </c:pt>
                <c:pt idx="842">
                  <c:v>129156835.30007301</c:v>
                </c:pt>
                <c:pt idx="843">
                  <c:v>114325419.88845539</c:v>
                </c:pt>
                <c:pt idx="844">
                  <c:v>96117995.287233457</c:v>
                </c:pt>
                <c:pt idx="845">
                  <c:v>75072238.322881237</c:v>
                </c:pt>
                <c:pt idx="846">
                  <c:v>51809635.141641691</c:v>
                </c:pt>
                <c:pt idx="847">
                  <c:v>27017126.749445233</c:v>
                </c:pt>
                <c:pt idx="848">
                  <c:v>1426824.0783433532</c:v>
                </c:pt>
                <c:pt idx="849">
                  <c:v>-24205608.512838524</c:v>
                </c:pt>
                <c:pt idx="850">
                  <c:v>-49123263.733110756</c:v>
                </c:pt>
                <c:pt idx="851">
                  <c:v>-72590338.225205988</c:v>
                </c:pt>
                <c:pt idx="852">
                  <c:v>-93913857.199727595</c:v>
                </c:pt>
                <c:pt idx="853">
                  <c:v>-112464136.33260269</c:v>
                </c:pt>
                <c:pt idx="854">
                  <c:v>-127693377.13984439</c:v>
                </c:pt>
                <c:pt idx="855">
                  <c:v>-139151846.46331492</c:v>
                </c:pt>
                <c:pt idx="856">
                  <c:v>-146501161.41392654</c:v>
                </c:pt>
                <c:pt idx="857">
                  <c:v>-149524286.21716562</c:v>
                </c:pt>
                <c:pt idx="858">
                  <c:v>-148131944.48445898</c:v>
                </c:pt>
                <c:pt idx="859">
                  <c:v>-142365256.63182107</c:v>
                </c:pt>
                <c:pt idx="860">
                  <c:v>-132394524.24893788</c:v>
                </c:pt>
                <c:pt idx="861">
                  <c:v>-118514197.70283975</c:v>
                </c:pt>
                <c:pt idx="862">
                  <c:v>-101134176.55892466</c:v>
                </c:pt>
                <c:pt idx="863">
                  <c:v>-80767701.003793791</c:v>
                </c:pt>
                <c:pt idx="864">
                  <c:v>-58016193.062937379</c:v>
                </c:pt>
                <c:pt idx="865">
                  <c:v>-33551496.068104189</c:v>
                </c:pt>
                <c:pt idx="866">
                  <c:v>-8096037.0135360695</c:v>
                </c:pt>
                <c:pt idx="867">
                  <c:v>17598502.916990869</c:v>
                </c:pt>
                <c:pt idx="868">
                  <c:v>42773380.861870587</c:v>
                </c:pt>
                <c:pt idx="869">
                  <c:v>66685193.795125723</c:v>
                </c:pt>
                <c:pt idx="870">
                  <c:v>88627828.698053643</c:v>
                </c:pt>
                <c:pt idx="871">
                  <c:v>107953313.90277685</c:v>
                </c:pt>
                <c:pt idx="872">
                  <c:v>124090955.89876322</c:v>
                </c:pt>
                <c:pt idx="873">
                  <c:v>136564195.84376356</c:v>
                </c:pt>
                <c:pt idx="874">
                  <c:v>145004686.86465886</c:v>
                </c:pt>
                <c:pt idx="875">
                  <c:v>149163175.13798293</c:v>
                </c:pt>
                <c:pt idx="876">
                  <c:v>148916862.33386379</c:v>
                </c:pt>
                <c:pt idx="877">
                  <c:v>144273031.43676069</c:v>
                </c:pt>
                <c:pt idx="878">
                  <c:v>135368828.9879061</c:v>
                </c:pt>
                <c:pt idx="879">
                  <c:v>122467210.95122251</c:v>
                </c:pt>
                <c:pt idx="880">
                  <c:v>105949173.12760417</c:v>
                </c:pt>
                <c:pt idx="881">
                  <c:v>86302496.848933846</c:v>
                </c:pt>
                <c:pt idx="882">
                  <c:v>64107343.304550372</c:v>
                </c:pt>
                <c:pt idx="883">
                  <c:v>40019122.339942291</c:v>
                </c:pt>
                <c:pt idx="884">
                  <c:v>14749141.352598462</c:v>
                </c:pt>
                <c:pt idx="885">
                  <c:v>-10956395.161733272</c:v>
                </c:pt>
                <c:pt idx="886">
                  <c:v>-36338416.526595987</c:v>
                </c:pt>
                <c:pt idx="887">
                  <c:v>-60647397.963256665</c:v>
                </c:pt>
                <c:pt idx="888">
                  <c:v>-83165492.920953423</c:v>
                </c:pt>
                <c:pt idx="889">
                  <c:v>-103227732.39695686</c:v>
                </c:pt>
                <c:pt idx="890">
                  <c:v>-120241664.83579496</c:v>
                </c:pt>
                <c:pt idx="891">
                  <c:v>-133704855.6594719</c:v>
                </c:pt>
                <c:pt idx="892">
                  <c:v>-143219728.38074312</c:v>
                </c:pt>
                <c:pt idx="893">
                  <c:v>-148505307.81855589</c:v>
                </c:pt>
                <c:pt idx="894">
                  <c:v>-149405517.83083352</c:v>
                </c:pt>
                <c:pt idx="895">
                  <c:v>-145893788.37154597</c:v>
                </c:pt>
                <c:pt idx="896">
                  <c:v>-138073836.35787144</c:v>
                </c:pt>
                <c:pt idx="897">
                  <c:v>-126176598.36134845</c:v>
                </c:pt>
                <c:pt idx="898">
                  <c:v>-110553407.00682957</c:v>
                </c:pt>
                <c:pt idx="899">
                  <c:v>-91665613.745288849</c:v>
                </c:pt>
                <c:pt idx="900">
                  <c:v>-70070965.12981832</c:v>
                </c:pt>
                <c:pt idx="901">
                  <c:v>-46407134.92016761</c:v>
                </c:pt>
                <c:pt idx="902">
                  <c:v>-21372897.651063479</c:v>
                </c:pt>
                <c:pt idx="903">
                  <c:v>4292501.5418229494</c:v>
                </c:pt>
                <c:pt idx="904">
                  <c:v>29831172.939976525</c:v>
                </c:pt>
                <c:pt idx="905">
                  <c:v>54488960.677202262</c:v>
                </c:pt>
                <c:pt idx="906">
                  <c:v>77537713.323687434</c:v>
                </c:pt>
                <c:pt idx="907">
                  <c:v>98296788.844961688</c:v>
                </c:pt>
                <c:pt idx="908">
                  <c:v>116153158.11649673</c:v>
                </c:pt>
                <c:pt idx="909">
                  <c:v>130579512.12818302</c:v>
                </c:pt>
                <c:pt idx="910">
                  <c:v>141149836.88024035</c:v>
                </c:pt>
                <c:pt idx="911">
                  <c:v>147551995.03802118</c:v>
                </c:pt>
                <c:pt idx="912">
                  <c:v>149596942.37941632</c:v>
                </c:pt>
                <c:pt idx="913">
                  <c:v>147224307.1422869</c:v>
                </c:pt>
                <c:pt idx="914">
                  <c:v>140504168.40536606</c:v>
                </c:pt>
                <c:pt idx="915">
                  <c:v>129634982.24559572</c:v>
                </c:pt>
                <c:pt idx="916">
                  <c:v>114937718.17741206</c:v>
                </c:pt>
                <c:pt idx="917">
                  <c:v>96846379.933737442</c:v>
                </c:pt>
                <c:pt idx="918">
                  <c:v>75895190.801966861</c:v>
                </c:pt>
                <c:pt idx="919">
                  <c:v>52702821.523355298</c:v>
                </c:pt>
                <c:pt idx="920">
                  <c:v>27954125.513228282</c:v>
                </c:pt>
                <c:pt idx="921">
                  <c:v>2379919.4685821296</c:v>
                </c:pt>
                <c:pt idx="922">
                  <c:v>-23264594.780828819</c:v>
                </c:pt>
                <c:pt idx="923">
                  <c:v>-48222130.777657636</c:v>
                </c:pt>
                <c:pt idx="924">
                  <c:v>-71755681.917918518</c:v>
                </c:pt>
                <c:pt idx="925">
                  <c:v>-93170288.945200518</c:v>
                </c:pt>
                <c:pt idx="926">
                  <c:v>-111833566.58730228</c:v>
                </c:pt>
                <c:pt idx="927">
                  <c:v>-127194381.87863533</c:v>
                </c:pt>
                <c:pt idx="928">
                  <c:v>-138799131.43859375</c:v>
                </c:pt>
                <c:pt idx="929">
                  <c:v>-146305136.35793367</c:v>
                </c:pt>
                <c:pt idx="930">
                  <c:v>-149490759.13622379</c:v>
                </c:pt>
                <c:pt idx="931">
                  <c:v>-148261944.5875892</c:v>
                </c:pt>
                <c:pt idx="932">
                  <c:v>-142654992.71644294</c:v>
                </c:pt>
                <c:pt idx="933">
                  <c:v>-132835482.98850115</c:v>
                </c:pt>
                <c:pt idx="934">
                  <c:v>-119093382.85042542</c:v>
                </c:pt>
                <c:pt idx="935">
                  <c:v>-101834485.49773881</c:v>
                </c:pt>
                <c:pt idx="936">
                  <c:v>-81568429.596271694</c:v>
                </c:pt>
                <c:pt idx="937">
                  <c:v>-58893653.94459676</c:v>
                </c:pt>
                <c:pt idx="938">
                  <c:v>-34479730.149783231</c:v>
                </c:pt>
                <c:pt idx="939">
                  <c:v>-9047593.7376445234</c:v>
                </c:pt>
                <c:pt idx="940">
                  <c:v>16651743.529530451</c:v>
                </c:pt>
                <c:pt idx="941">
                  <c:v>41859371.925946496</c:v>
                </c:pt>
                <c:pt idx="942">
                  <c:v>65830897.424884059</c:v>
                </c:pt>
                <c:pt idx="943">
                  <c:v>87858427.978982061</c:v>
                </c:pt>
                <c:pt idx="944">
                  <c:v>107291481.90415645</c:v>
                </c:pt>
                <c:pt idx="945">
                  <c:v>123556199.68253908</c:v>
                </c:pt>
                <c:pt idx="946">
                  <c:v>136172290.96023154</c:v>
                </c:pt>
                <c:pt idx="947">
                  <c:v>144767216.01449126</c:v>
                </c:pt>
                <c:pt idx="948">
                  <c:v>149087183.33068886</c:v>
                </c:pt>
                <c:pt idx="949">
                  <c:v>149004639.52984509</c:v>
                </c:pt>
                <c:pt idx="950">
                  <c:v>144522031.76232111</c:v>
                </c:pt>
                <c:pt idx="951">
                  <c:v>135771732.68095976</c:v>
                </c:pt>
                <c:pt idx="952">
                  <c:v>123012131.00096774</c:v>
                </c:pt>
                <c:pt idx="953">
                  <c:v>106620003.23211172</c:v>
                </c:pt>
                <c:pt idx="954">
                  <c:v>87079391.293756917</c:v>
                </c:pt>
                <c:pt idx="955">
                  <c:v>64967313.370420888</c:v>
                </c:pt>
                <c:pt idx="956">
                  <c:v>40936728.657059312</c:v>
                </c:pt>
                <c:pt idx="957">
                  <c:v>15697257.887583217</c:v>
                </c:pt>
                <c:pt idx="958">
                  <c:v>-10005771.704870187</c:v>
                </c:pt>
                <c:pt idx="959">
                  <c:v>-35413338.192254648</c:v>
                </c:pt>
                <c:pt idx="960">
                  <c:v>-59775142.83548145</c:v>
                </c:pt>
                <c:pt idx="961">
                  <c:v>-82371770.891064763</c:v>
                </c:pt>
                <c:pt idx="962">
                  <c:v>-102535939.62664774</c:v>
                </c:pt>
                <c:pt idx="963">
                  <c:v>-119672205.01274915</c:v>
                </c:pt>
                <c:pt idx="964">
                  <c:v>-133274544.60913265</c:v>
                </c:pt>
                <c:pt idx="965">
                  <c:v>-142941297.57250422</c:v>
                </c:pt>
                <c:pt idx="966">
                  <c:v>-148387021.40606824</c:v>
                </c:pt>
                <c:pt idx="967">
                  <c:v>-149450916.54145619</c:v>
                </c:pt>
                <c:pt idx="968">
                  <c:v>-146101571.26715946</c:v>
                </c:pt>
                <c:pt idx="969">
                  <c:v>-138437887.87960333</c:v>
                </c:pt>
                <c:pt idx="970">
                  <c:v>-126686163.11853394</c:v>
                </c:pt>
                <c:pt idx="971">
                  <c:v>-111193408.81169535</c:v>
                </c:pt>
                <c:pt idx="972">
                  <c:v>-92417109.062744021</c:v>
                </c:pt>
                <c:pt idx="973">
                  <c:v>-70911715.187301755</c:v>
                </c:pt>
                <c:pt idx="974">
                  <c:v>-47312275.940993123</c:v>
                </c:pt>
                <c:pt idx="975">
                  <c:v>-22315685.54342901</c:v>
                </c:pt>
                <c:pt idx="976">
                  <c:v>3339897.0296026068</c:v>
                </c:pt>
                <c:pt idx="977">
                  <c:v>28896849.311711118</c:v>
                </c:pt>
                <c:pt idx="978">
                  <c:v>53600462.3749322</c:v>
                </c:pt>
                <c:pt idx="979">
                  <c:v>76721231.536865368</c:v>
                </c:pt>
                <c:pt idx="980">
                  <c:v>97576401.291198254</c:v>
                </c:pt>
                <c:pt idx="981">
                  <c:v>115550127.45909292</c:v>
                </c:pt>
                <c:pt idx="982">
                  <c:v>130111661.04563653</c:v>
                </c:pt>
                <c:pt idx="983">
                  <c:v>140831017.39536825</c:v>
                </c:pt>
                <c:pt idx="984">
                  <c:v>147391669.02943084</c:v>
                </c:pt>
                <c:pt idx="985">
                  <c:v>149599888.65460071</c:v>
                </c:pt>
                <c:pt idx="986">
                  <c:v>147390467.59661546</c:v>
                </c:pt>
                <c:pt idx="987">
                  <c:v>140828641.45613709</c:v>
                </c:pt>
                <c:pt idx="988">
                  <c:v>130108166.10843705</c:v>
                </c:pt>
                <c:pt idx="989">
                  <c:v>115545600.1744583</c:v>
                </c:pt>
                <c:pt idx="990">
                  <c:v>97570961.637209877</c:v>
                </c:pt>
                <c:pt idx="991">
                  <c:v>76715033.205838293</c:v>
                </c:pt>
                <c:pt idx="992">
                  <c:v>53593690.223807126</c:v>
                </c:pt>
                <c:pt idx="993">
                  <c:v>28889713.38142075</c:v>
                </c:pt>
                <c:pt idx="994">
                  <c:v>3332623.4595810301</c:v>
                </c:pt>
                <c:pt idx="995">
                  <c:v>-22322865.611090235</c:v>
                </c:pt>
                <c:pt idx="996">
                  <c:v>-47319137.87397828</c:v>
                </c:pt>
                <c:pt idx="997">
                  <c:v>-70918051.108977675</c:v>
                </c:pt>
                <c:pt idx="998">
                  <c:v>-92422735.493696123</c:v>
                </c:pt>
                <c:pt idx="999">
                  <c:v>-111198171.05052012</c:v>
                </c:pt>
                <c:pt idx="1000">
                  <c:v>-126689936.52980347</c:v>
                </c:pt>
                <c:pt idx="1001">
                  <c:v>-138440576.99105421</c:v>
                </c:pt>
                <c:pt idx="1002">
                  <c:v>-146103108.01624572</c:v>
                </c:pt>
                <c:pt idx="1003">
                  <c:v>-149451259.03350246</c:v>
                </c:pt>
                <c:pt idx="1004">
                  <c:v>-148386154.15257648</c:v>
                </c:pt>
                <c:pt idx="1005">
                  <c:v>-142939233.4888249</c:v>
                </c:pt>
                <c:pt idx="1006">
                  <c:v>-133271328.27108973</c:v>
                </c:pt>
                <c:pt idx="1007">
                  <c:v>-119667916.03346691</c:v>
                </c:pt>
                <c:pt idx="1008">
                  <c:v>-102530694.70889689</c:v>
                </c:pt>
                <c:pt idx="1009">
                  <c:v>-82365723.232618183</c:v>
                </c:pt>
                <c:pt idx="1010">
                  <c:v>-59768478.087832406</c:v>
                </c:pt>
                <c:pt idx="1011">
                  <c:v>-35406266.953723021</c:v>
                </c:pt>
                <c:pt idx="1012">
                  <c:v>-9998519.3499927949</c:v>
                </c:pt>
                <c:pt idx="1013">
                  <c:v>15704462.609571153</c:v>
                </c:pt>
                <c:pt idx="1014">
                  <c:v>40943664.557787739</c:v>
                </c:pt>
                <c:pt idx="1015">
                  <c:v>64973775.770981923</c:v>
                </c:pt>
                <c:pt idx="1016">
                  <c:v>87085198.029439732</c:v>
                </c:pt>
                <c:pt idx="1017">
                  <c:v>106624997.54725067</c:v>
                </c:pt>
                <c:pt idx="1018">
                  <c:v>123016181.96041663</c:v>
                </c:pt>
                <c:pt idx="1019">
                  <c:v>135774734.29469651</c:v>
                </c:pt>
                <c:pt idx="1020">
                  <c:v>144523902.20796916</c:v>
                </c:pt>
                <c:pt idx="1021">
                  <c:v>149005321.61584163</c:v>
                </c:pt>
                <c:pt idx="1022">
                  <c:v>149086646.74612635</c:v>
                </c:pt>
                <c:pt idx="1023">
                  <c:v>144765461.13842779</c:v>
                </c:pt>
                <c:pt idx="1024">
                  <c:v>136169353.282819</c:v>
                </c:pt>
                <c:pt idx="1025">
                  <c:v>123552153.43719646</c:v>
                </c:pt>
                <c:pt idx="1026">
                  <c:v>107286441.46227704</c:v>
                </c:pt>
                <c:pt idx="1027">
                  <c:v>87852545.938078269</c:v>
                </c:pt>
                <c:pt idx="1028">
                  <c:v>65824359.026637085</c:v>
                </c:pt>
                <c:pt idx="1029">
                  <c:v>41852386.277287379</c:v>
                </c:pt>
                <c:pt idx="1030">
                  <c:v>16644532.834217392</c:v>
                </c:pt>
                <c:pt idx="1031">
                  <c:v>-9054805.3025493007</c:v>
                </c:pt>
                <c:pt idx="1032">
                  <c:v>-34486726.276717201</c:v>
                </c:pt>
                <c:pt idx="1033">
                  <c:v>-58900233.54330986</c:v>
                </c:pt>
                <c:pt idx="1034">
                  <c:v>-81574411.154472455</c:v>
                </c:pt>
                <c:pt idx="1035">
                  <c:v>-101839708.77789348</c:v>
                </c:pt>
                <c:pt idx="1036">
                  <c:v>-119097708.92241742</c:v>
                </c:pt>
                <c:pt idx="1037">
                  <c:v>-132838793.94386859</c:v>
                </c:pt>
                <c:pt idx="1038">
                  <c:v>-142657192.33025044</c:v>
                </c:pt>
                <c:pt idx="1039">
                  <c:v>-148262960.7165325</c:v>
                </c:pt>
                <c:pt idx="1040">
                  <c:v>-149490547.90922377</c:v>
                </c:pt>
                <c:pt idx="1041">
                  <c:v>-146303687.44505581</c:v>
                </c:pt>
                <c:pt idx="1042">
                  <c:v>-138796473.10399941</c:v>
                </c:pt>
                <c:pt idx="1043">
                  <c:v>-127190584.30769292</c:v>
                </c:pt>
                <c:pt idx="1044">
                  <c:v>-111828742.19693249</c:v>
                </c:pt>
                <c:pt idx="1045">
                  <c:v>-93164588.985394359</c:v>
                </c:pt>
                <c:pt idx="1046">
                  <c:v>-71749289.487374261</c:v>
                </c:pt>
                <c:pt idx="1047">
                  <c:v>-48215251.181384176</c:v>
                </c:pt>
                <c:pt idx="1048">
                  <c:v>-23257444.728266113</c:v>
                </c:pt>
                <c:pt idx="1049">
                  <c:v>2387122.1477480778</c:v>
                </c:pt>
                <c:pt idx="1050">
                  <c:v>27961170.218624506</c:v>
                </c:pt>
                <c:pt idx="1051">
                  <c:v>52709510.502798349</c:v>
                </c:pt>
                <c:pt idx="1052">
                  <c:v>75901342.045836329</c:v>
                </c:pt>
                <c:pt idx="1053">
                  <c:v>96851828.103301227</c:v>
                </c:pt>
                <c:pt idx="1054">
                  <c:v>114942314.81405652</c:v>
                </c:pt>
                <c:pt idx="1055">
                  <c:v>129638596.5939272</c:v>
                </c:pt>
                <c:pt idx="1056">
                  <c:v>140506689.8464449</c:v>
                </c:pt>
                <c:pt idx="1057">
                  <c:v>147225649.57429585</c:v>
                </c:pt>
                <c:pt idx="1058">
                  <c:v>149597050.0971638</c:v>
                </c:pt>
                <c:pt idx="1059">
                  <c:v>147550848.98134431</c:v>
                </c:pt>
                <c:pt idx="1060">
                  <c:v>141147459.74754101</c:v>
                </c:pt>
                <c:pt idx="1061">
                  <c:v>130575970.89995371</c:v>
                </c:pt>
                <c:pt idx="1062">
                  <c:v>116148562.99903466</c:v>
                </c:pt>
                <c:pt idx="1063">
                  <c:v>98291288.401337445</c:v>
                </c:pt>
                <c:pt idx="1064">
                  <c:v>77531486.398478597</c:v>
                </c:pt>
                <c:pt idx="1065">
                  <c:v>54482206.410424277</c:v>
                </c:pt>
                <c:pt idx="1066">
                  <c:v>29824100.513405178</c:v>
                </c:pt>
                <c:pt idx="1067">
                  <c:v>4285321.2137424396</c:v>
                </c:pt>
                <c:pt idx="1068">
                  <c:v>-21379981.158918224</c:v>
                </c:pt>
                <c:pt idx="1069">
                  <c:v>-46413926.372369215</c:v>
                </c:pt>
                <c:pt idx="1070">
                  <c:v>-70077280.547643661</c:v>
                </c:pt>
                <c:pt idx="1071">
                  <c:v>-91671281.090331286</c:v>
                </c:pt>
                <c:pt idx="1072">
                  <c:v>-110558267.11868598</c:v>
                </c:pt>
                <c:pt idx="1073">
                  <c:v>-126180507.30887708</c:v>
                </c:pt>
                <c:pt idx="1074">
                  <c:v>-138076669.80768964</c:v>
                </c:pt>
                <c:pt idx="1075">
                  <c:v>-145895447.81088474</c:v>
                </c:pt>
                <c:pt idx="1076">
                  <c:v>-149405937.72983569</c:v>
                </c:pt>
                <c:pt idx="1077">
                  <c:v>-148504462.30162245</c:v>
                </c:pt>
                <c:pt idx="1078">
                  <c:v>-143217635.85260481</c:v>
                </c:pt>
                <c:pt idx="1079">
                  <c:v>-133701580.14261366</c:v>
                </c:pt>
                <c:pt idx="1080">
                  <c:v>-120237313.44070458</c:v>
                </c:pt>
                <c:pt idx="1081">
                  <c:v>-103222449.18307725</c:v>
                </c:pt>
                <c:pt idx="1082">
                  <c:v>-83159450.182511687</c:v>
                </c:pt>
                <c:pt idx="1083">
                  <c:v>-60640786.475480333</c:v>
                </c:pt>
                <c:pt idx="1084">
                  <c:v>-36331436.377516404</c:v>
                </c:pt>
                <c:pt idx="1085">
                  <c:v>-10949248.453266706</c:v>
                </c:pt>
                <c:pt idx="1086">
                  <c:v>14756255.320311032</c:v>
                </c:pt>
                <c:pt idx="1087">
                  <c:v>40026009.588983051</c:v>
                </c:pt>
                <c:pt idx="1088">
                  <c:v>64113816.294336781</c:v>
                </c:pt>
                <c:pt idx="1089">
                  <c:v>86308375.475072592</c:v>
                </c:pt>
                <c:pt idx="1090">
                  <c:v>105954286.87583786</c:v>
                </c:pt>
                <c:pt idx="1091">
                  <c:v>122471403.0497527</c:v>
                </c:pt>
                <c:pt idx="1092">
                  <c:v>135371962.68851006</c:v>
                </c:pt>
                <c:pt idx="1093">
                  <c:v>144274997.76588711</c:v>
                </c:pt>
                <c:pt idx="1094">
                  <c:v>148917588.02076253</c:v>
                </c:pt>
                <c:pt idx="1095">
                  <c:v>149162629.13591439</c:v>
                </c:pt>
                <c:pt idx="1096">
                  <c:v>145002884.0238272</c:v>
                </c:pt>
                <c:pt idx="1097">
                  <c:v>136561196.83766091</c:v>
                </c:pt>
                <c:pt idx="1098">
                  <c:v>124086863.30153446</c:v>
                </c:pt>
                <c:pt idx="1099">
                  <c:v>107948265.14413084</c:v>
                </c:pt>
                <c:pt idx="1100">
                  <c:v>88621987.254693329</c:v>
                </c:pt>
                <c:pt idx="1101">
                  <c:v>66678740.240153193</c:v>
                </c:pt>
                <c:pt idx="1102">
                  <c:v>42766505.218090475</c:v>
                </c:pt>
                <c:pt idx="1103">
                  <c:v>17591399.203178402</c:v>
                </c:pt>
                <c:pt idx="1104">
                  <c:v>-8103173.9275259012</c:v>
                </c:pt>
                <c:pt idx="1105">
                  <c:v>-33558471.945175096</c:v>
                </c:pt>
                <c:pt idx="1106">
                  <c:v>-58022815.30160556</c:v>
                </c:pt>
                <c:pt idx="1107">
                  <c:v>-80773780.486813948</c:v>
                </c:pt>
                <c:pt idx="1108">
                  <c:v>-101139531.39324619</c:v>
                </c:pt>
                <c:pt idx="1109">
                  <c:v>-118518659.26909539</c:v>
                </c:pt>
                <c:pt idx="1110">
                  <c:v>-132397945.1874634</c:v>
                </c:pt>
                <c:pt idx="1111">
                  <c:v>-142367519.66771573</c:v>
                </c:pt>
                <c:pt idx="1112">
                  <c:v>-148132970.54905197</c:v>
                </c:pt>
                <c:pt idx="1113">
                  <c:v>-149524040.29106966</c:v>
                </c:pt>
                <c:pt idx="1114">
                  <c:v>-146499654.91376206</c:v>
                </c:pt>
                <c:pt idx="1115">
                  <c:v>-139149135.71399182</c:v>
                </c:pt>
                <c:pt idx="1116">
                  <c:v>-127689558.3187246</c:v>
                </c:pt>
                <c:pt idx="1117">
                  <c:v>-112459338.0070609</c:v>
                </c:pt>
                <c:pt idx="1118">
                  <c:v>-93908232.003190368</c:v>
                </c:pt>
                <c:pt idx="1119">
                  <c:v>-72584055.214870974</c:v>
                </c:pt>
                <c:pt idx="1120">
                  <c:v>-49116502.553541683</c:v>
                </c:pt>
                <c:pt idx="1121">
                  <c:v>-24198555.779609978</c:v>
                </c:pt>
                <c:pt idx="1122">
                  <c:v>1433976.5519536836</c:v>
                </c:pt>
                <c:pt idx="1123">
                  <c:v>27024182.901538271</c:v>
                </c:pt>
                <c:pt idx="1124">
                  <c:v>51816396.109698318</c:v>
                </c:pt>
                <c:pt idx="1125">
                  <c:v>75078505.592228621</c:v>
                </c:pt>
                <c:pt idx="1126">
                  <c:v>96123576.227602407</c:v>
                </c:pt>
                <c:pt idx="1127">
                  <c:v>114330135.60843816</c:v>
                </c:pt>
                <c:pt idx="1128">
                  <c:v>129160529.96677646</c:v>
                </c:pt>
                <c:pt idx="1129">
                  <c:v>140176805.60420135</c:v>
                </c:pt>
                <c:pt idx="1130">
                  <c:v>147053645.54029182</c:v>
                </c:pt>
                <c:pt idx="1131">
                  <c:v>149587978.23778999</c:v>
                </c:pt>
                <c:pt idx="1132">
                  <c:v>147704974.04422364</c:v>
                </c:pt>
                <c:pt idx="1133">
                  <c:v>141460252.34441006</c:v>
                </c:pt>
                <c:pt idx="1134">
                  <c:v>131038234.98034815</c:v>
                </c:pt>
                <c:pt idx="1135">
                  <c:v>116746695.74984169</c:v>
                </c:pt>
                <c:pt idx="1136">
                  <c:v>99007668.238615885</c:v>
                </c:pt>
                <c:pt idx="1137">
                  <c:v>78344981.519725859</c:v>
                </c:pt>
                <c:pt idx="1138">
                  <c:v>55368792.274681941</c:v>
                </c:pt>
                <c:pt idx="1139">
                  <c:v>30757569.889271982</c:v>
                </c:pt>
                <c:pt idx="1140">
                  <c:v>5238065.6540410072</c:v>
                </c:pt>
                <c:pt idx="1141">
                  <c:v>-20436143.664345074</c:v>
                </c:pt>
                <c:pt idx="1142">
                  <c:v>-45506905.553585976</c:v>
                </c:pt>
                <c:pt idx="1143">
                  <c:v>-69233878.705375254</c:v>
                </c:pt>
                <c:pt idx="1144">
                  <c:v>-90916396.448436469</c:v>
                </c:pt>
                <c:pt idx="1145">
                  <c:v>-109914160.68728489</c:v>
                </c:pt>
                <c:pt idx="1146">
                  <c:v>-125666154.30430482</c:v>
                </c:pt>
                <c:pt idx="1147">
                  <c:v>-137707212.26408428</c:v>
                </c:pt>
                <c:pt idx="1148">
                  <c:v>-145681760.83715278</c:v>
                </c:pt>
                <c:pt idx="1149">
                  <c:v>-149354318.38029471</c:v>
                </c:pt>
                <c:pt idx="1150">
                  <c:v>-148616447.37884074</c:v>
                </c:pt>
                <c:pt idx="1151">
                  <c:v>-143489952.94681844</c:v>
                </c:pt>
                <c:pt idx="1152">
                  <c:v>-134126234.37918331</c:v>
                </c:pt>
                <c:pt idx="1153">
                  <c:v>-120801810.20723855</c:v>
                </c:pt>
                <c:pt idx="1154">
                  <c:v>-103910150.08803001</c:v>
                </c:pt>
                <c:pt idx="1155">
                  <c:v>-83950055.461110011</c:v>
                </c:pt>
                <c:pt idx="1156">
                  <c:v>-61510932.155043535</c:v>
                </c:pt>
                <c:pt idx="1157">
                  <c:v>-37255389.222673558</c:v>
                </c:pt>
                <c:pt idx="1158">
                  <c:v>-11899676.733781721</c:v>
                </c:pt>
                <c:pt idx="1159">
                  <c:v>13807461.114370346</c:v>
                </c:pt>
                <c:pt idx="1160">
                  <c:v>39106894.221299678</c:v>
                </c:pt>
                <c:pt idx="1161">
                  <c:v>63251523.8946933</c:v>
                </c:pt>
                <c:pt idx="1162">
                  <c:v>85528347.188557565</c:v>
                </c:pt>
                <c:pt idx="1163">
                  <c:v>105279515.9679108</c:v>
                </c:pt>
                <c:pt idx="1164">
                  <c:v>121921767.63560909</c:v>
                </c:pt>
                <c:pt idx="1165">
                  <c:v>134963652.43299213</c:v>
                </c:pt>
                <c:pt idx="1166">
                  <c:v>144020047.55767801</c:v>
                </c:pt>
                <c:pt idx="1167">
                  <c:v>148823529.0231404</c:v>
                </c:pt>
                <c:pt idx="1168">
                  <c:v>149232265.67298648</c:v>
                </c:pt>
                <c:pt idx="1169">
                  <c:v>145234203.09690499</c:v>
                </c:pt>
                <c:pt idx="1170">
                  <c:v>136947415.14245921</c:v>
                </c:pt>
                <c:pt idx="1171">
                  <c:v>124616613.91896001</c:v>
                </c:pt>
                <c:pt idx="1172">
                  <c:v>108605922.29478213</c:v>
                </c:pt>
                <c:pt idx="1173">
                  <c:v>89388122.653542027</c:v>
                </c:pt>
                <c:pt idx="1174">
                  <c:v>67530699.029116452</c:v>
                </c:pt>
                <c:pt idx="1175">
                  <c:v>43679083.833824329</c:v>
                </c:pt>
                <c:pt idx="1176">
                  <c:v>18537602.620134145</c:v>
                </c:pt>
                <c:pt idx="1177">
                  <c:v>-7151321.6611776138</c:v>
                </c:pt>
                <c:pt idx="1178">
                  <c:v>-32629091.646983467</c:v>
                </c:pt>
                <c:pt idx="1179">
                  <c:v>-57143338.605197966</c:v>
                </c:pt>
                <c:pt idx="1180">
                  <c:v>-79970143.477101907</c:v>
                </c:pt>
                <c:pt idx="1181">
                  <c:v>-100435418.68128976</c:v>
                </c:pt>
                <c:pt idx="1182">
                  <c:v>-117934817.97330473</c:v>
                </c:pt>
                <c:pt idx="1183">
                  <c:v>-131951585.2432266</c:v>
                </c:pt>
                <c:pt idx="1184">
                  <c:v>-142071814.45732674</c:v>
                </c:pt>
                <c:pt idx="1185">
                  <c:v>-147996670.06561559</c:v>
                </c:pt>
                <c:pt idx="1186">
                  <c:v>-149551207.63700938</c:v>
                </c:pt>
                <c:pt idx="1187">
                  <c:v>-146689535.38099122</c:v>
                </c:pt>
                <c:pt idx="1188">
                  <c:v>-139496165.44608095</c:v>
                </c:pt>
                <c:pt idx="1189">
                  <c:v>-128183516.20372933</c:v>
                </c:pt>
                <c:pt idx="1190">
                  <c:v>-113085639.87131898</c:v>
                </c:pt>
                <c:pt idx="1191">
                  <c:v>-94648360.606484145</c:v>
                </c:pt>
                <c:pt idx="1192">
                  <c:v>-73416113.542434961</c:v>
                </c:pt>
                <c:pt idx="1193">
                  <c:v>-50015872.209198624</c:v>
                </c:pt>
                <c:pt idx="1194">
                  <c:v>-25138637.662917241</c:v>
                </c:pt>
                <c:pt idx="1195">
                  <c:v>480965.0824834276</c:v>
                </c:pt>
                <c:pt idx="1196">
                  <c:v>26086381.270603083</c:v>
                </c:pt>
                <c:pt idx="1197">
                  <c:v>50921470.403649591</c:v>
                </c:pt>
                <c:pt idx="1198">
                  <c:v>74252839.348481789</c:v>
                </c:pt>
                <c:pt idx="1199">
                  <c:v>95391503.805334106</c:v>
                </c:pt>
                <c:pt idx="1200">
                  <c:v>113713237.20428924</c:v>
                </c:pt>
                <c:pt idx="1201">
                  <c:v>128677005.19422297</c:v>
                </c:pt>
                <c:pt idx="1202">
                  <c:v>139840941.02809444</c:v>
                </c:pt>
                <c:pt idx="1203">
                  <c:v>146875390.46669897</c:v>
                </c:pt>
                <c:pt idx="1204">
                  <c:v>149572641.95357254</c:v>
                </c:pt>
                <c:pt idx="1205">
                  <c:v>147853056.01415032</c:v>
                </c:pt>
                <c:pt idx="1206">
                  <c:v>141767414.11140302</c:v>
                </c:pt>
                <c:pt idx="1207">
                  <c:v>131495418.42467164</c:v>
                </c:pt>
                <c:pt idx="1208">
                  <c:v>117340387.03930411</c:v>
                </c:pt>
                <c:pt idx="1209">
                  <c:v>99720300.688465789</c:v>
                </c:pt>
                <c:pt idx="1210">
                  <c:v>79155464.377447769</c:v>
                </c:pt>
                <c:pt idx="1211">
                  <c:v>56253146.936772518</c:v>
                </c:pt>
                <c:pt idx="1212">
                  <c:v>31689650.91981237</c:v>
                </c:pt>
                <c:pt idx="1213">
                  <c:v>6190341.6071479777</c:v>
                </c:pt>
                <c:pt idx="1214">
                  <c:v>-19491775.183498088</c:v>
                </c:pt>
                <c:pt idx="1215">
                  <c:v>-44598293.248276748</c:v>
                </c:pt>
                <c:pt idx="1216">
                  <c:v>-68387806.2228726</c:v>
                </c:pt>
                <c:pt idx="1217">
                  <c:v>-90157805.097296074</c:v>
                </c:pt>
                <c:pt idx="1218">
                  <c:v>-109265425.28176887</c:v>
                </c:pt>
                <c:pt idx="1219">
                  <c:v>-125146429.97840327</c:v>
                </c:pt>
                <c:pt idx="1220">
                  <c:v>-137331869.38284054</c:v>
                </c:pt>
                <c:pt idx="1221">
                  <c:v>-145461924.53168708</c:v>
                </c:pt>
                <c:pt idx="1222">
                  <c:v>-149296528.18961763</c:v>
                </c:pt>
                <c:pt idx="1223">
                  <c:v>-148722450.44065574</c:v>
                </c:pt>
                <c:pt idx="1224">
                  <c:v>-143756640.7697435</c:v>
                </c:pt>
                <c:pt idx="1225">
                  <c:v>-134545728.39786252</c:v>
                </c:pt>
                <c:pt idx="1226">
                  <c:v>-121361695.38169128</c:v>
                </c:pt>
                <c:pt idx="1227">
                  <c:v>-104593849.37793179</c:v>
                </c:pt>
                <c:pt idx="1228">
                  <c:v>-84737331.86445719</c:v>
                </c:pt>
                <c:pt idx="1229">
                  <c:v>-62378499.897955753</c:v>
                </c:pt>
                <c:pt idx="1230">
                  <c:v>-38177612.156408295</c:v>
                </c:pt>
                <c:pt idx="1231">
                  <c:v>-12849330.228749106</c:v>
                </c:pt>
                <c:pt idx="1232">
                  <c:v>12858388.669365926</c:v>
                </c:pt>
                <c:pt idx="1233">
                  <c:v>38186383.283161856</c:v>
                </c:pt>
                <c:pt idx="1234">
                  <c:v>62386710.561086461</c:v>
                </c:pt>
                <c:pt idx="1235">
                  <c:v>84744735.196440414</c:v>
                </c:pt>
                <c:pt idx="1236">
                  <c:v>104600233.34655128</c:v>
                </c:pt>
                <c:pt idx="1237">
                  <c:v>121366887.16350338</c:v>
                </c:pt>
                <c:pt idx="1238">
                  <c:v>134549594.98391691</c:v>
                </c:pt>
                <c:pt idx="1239">
                  <c:v>143759087.07463875</c:v>
                </c:pt>
                <c:pt idx="1240">
                  <c:v>148723416.638291</c:v>
                </c:pt>
                <c:pt idx="1241">
                  <c:v>149295987.92251703</c:v>
                </c:pt>
                <c:pt idx="1242">
                  <c:v>145459885.06623796</c:v>
                </c:pt>
                <c:pt idx="1243">
                  <c:v>137328373.88442844</c:v>
                </c:pt>
                <c:pt idx="1244">
                  <c:v>125141561.12575658</c:v>
                </c:pt>
                <c:pt idx="1245">
                  <c:v>109259308.71268491</c:v>
                </c:pt>
                <c:pt idx="1246">
                  <c:v>90150610.896833152</c:v>
                </c:pt>
                <c:pt idx="1247">
                  <c:v>68379746.9203403</c:v>
                </c:pt>
                <c:pt idx="1248">
                  <c:v>44589617.516818836</c:v>
                </c:pt>
                <c:pt idx="1249">
                  <c:v>19482757.435324851</c:v>
                </c:pt>
                <c:pt idx="1250">
                  <c:v>-6199414.5452665007</c:v>
                </c:pt>
                <c:pt idx="1251">
                  <c:v>-31698494.16104256</c:v>
                </c:pt>
                <c:pt idx="1252">
                  <c:v>-56261490.808423176</c:v>
                </c:pt>
                <c:pt idx="1253">
                  <c:v>-79163064.829680502</c:v>
                </c:pt>
                <c:pt idx="1254">
                  <c:v>-99726945.829364792</c:v>
                </c:pt>
                <c:pt idx="1255">
                  <c:v>-117345899.79581822</c:v>
                </c:pt>
                <c:pt idx="1256">
                  <c:v>-131499656.28146888</c:v>
                </c:pt>
                <c:pt idx="1257">
                  <c:v>-141770267.50866616</c:v>
                </c:pt>
                <c:pt idx="1258">
                  <c:v>-147854447.1169073</c:v>
                </c:pt>
                <c:pt idx="1259">
                  <c:v>-149572525.10870552</c:v>
                </c:pt>
                <c:pt idx="1260">
                  <c:v>-146873754.86189976</c:v>
                </c:pt>
                <c:pt idx="1261">
                  <c:v>-139837815.09857264</c:v>
                </c:pt>
                <c:pt idx="1262">
                  <c:v>-128672461.47565816</c:v>
                </c:pt>
                <c:pt idx="1263">
                  <c:v>-113707395.85734317</c:v>
                </c:pt>
                <c:pt idx="1264">
                  <c:v>-95384533.083696127</c:v>
                </c:pt>
                <c:pt idx="1265">
                  <c:v>-74244951.845672771</c:v>
                </c:pt>
                <c:pt idx="1266">
                  <c:v>-50912914.841049515</c:v>
                </c:pt>
                <c:pt idx="1267">
                  <c:v>-26077430.623573199</c:v>
                </c:pt>
                <c:pt idx="1268">
                  <c:v>-471902.69308099838</c:v>
                </c:pt>
                <c:pt idx="1269">
                  <c:v>25147531.906706922</c:v>
                </c:pt>
                <c:pt idx="1270">
                  <c:v>50024333.656781033</c:v>
                </c:pt>
                <c:pt idx="1271">
                  <c:v>73423901.170129314</c:v>
                </c:pt>
                <c:pt idx="1272">
                  <c:v>94655261.601012602</c:v>
                </c:pt>
                <c:pt idx="1273">
                  <c:v>113091470.99796736</c:v>
                </c:pt>
                <c:pt idx="1274">
                  <c:v>128188123.32777072</c:v>
                </c:pt>
                <c:pt idx="1275">
                  <c:v>139499422.90931156</c:v>
                </c:pt>
                <c:pt idx="1276">
                  <c:v>146691346.73492923</c:v>
                </c:pt>
                <c:pt idx="1277">
                  <c:v>149551508.5643498</c:v>
                </c:pt>
                <c:pt idx="1278">
                  <c:v>147995433.38266918</c:v>
                </c:pt>
                <c:pt idx="1279">
                  <c:v>142069056.16041395</c:v>
                </c:pt>
                <c:pt idx="1280">
                  <c:v>131947369.91774493</c:v>
                </c:pt>
                <c:pt idx="1281">
                  <c:v>117929261.72023463</c:v>
                </c:pt>
                <c:pt idx="1282">
                  <c:v>100428688.08947267</c:v>
                </c:pt>
                <c:pt idx="1283">
                  <c:v>79962449.98363705</c:v>
                </c:pt>
                <c:pt idx="1284">
                  <c:v>57134928.616904803</c:v>
                </c:pt>
                <c:pt idx="1285">
                  <c:v>32620233.756311856</c:v>
                </c:pt>
                <c:pt idx="1286">
                  <c:v>7142292.9124847604</c:v>
                </c:pt>
                <c:pt idx="1287">
                  <c:v>-18546529.345581591</c:v>
                </c:pt>
                <c:pt idx="1288">
                  <c:v>-43687649.670931689</c:v>
                </c:pt>
                <c:pt idx="1289">
                  <c:v>-67538665.414774537</c:v>
                </c:pt>
                <c:pt idx="1290">
                  <c:v>-89395274.248857588</c:v>
                </c:pt>
                <c:pt idx="1291">
                  <c:v>-108612067.63886476</c:v>
                </c:pt>
                <c:pt idx="1292">
                  <c:v>-124621585.42994434</c:v>
                </c:pt>
                <c:pt idx="1293">
                  <c:v>-136951070.08571479</c:v>
                </c:pt>
                <c:pt idx="1294">
                  <c:v>-145236426.63256696</c:v>
                </c:pt>
                <c:pt idx="1295">
                  <c:v>-149232976.22737059</c:v>
                </c:pt>
                <c:pt idx="1296">
                  <c:v>-148822685.25793612</c:v>
                </c:pt>
                <c:pt idx="1297">
                  <c:v>-144017655.424218</c:v>
                </c:pt>
                <c:pt idx="1298">
                  <c:v>-134959770.43150249</c:v>
                </c:pt>
                <c:pt idx="1299">
                  <c:v>-121916508.56657159</c:v>
                </c:pt>
                <c:pt idx="1300">
                  <c:v>-105273044.12684357</c:v>
                </c:pt>
                <c:pt idx="1301">
                  <c:v>-85520870.936377048</c:v>
                </c:pt>
                <c:pt idx="1302">
                  <c:v>-63243284.561861314</c:v>
                </c:pt>
                <c:pt idx="1303">
                  <c:v>-39098153.089976661</c:v>
                </c:pt>
                <c:pt idx="1304">
                  <c:v>-13798486.551346399</c:v>
                </c:pt>
                <c:pt idx="1305">
                  <c:v>11908620.137113279</c:v>
                </c:pt>
                <c:pt idx="1306">
                  <c:v>37264048.341438122</c:v>
                </c:pt>
                <c:pt idx="1307">
                  <c:v>61519069.661014766</c:v>
                </c:pt>
                <c:pt idx="1308">
                  <c:v>83957451.565166369</c:v>
                </c:pt>
                <c:pt idx="1309">
                  <c:v>103916603.15256642</c:v>
                </c:pt>
                <c:pt idx="1310">
                  <c:v>120807137.89495203</c:v>
                </c:pt>
                <c:pt idx="1311">
                  <c:v>134130276.68148726</c:v>
                </c:pt>
                <c:pt idx="1312">
                  <c:v>143492577.67763734</c:v>
                </c:pt>
                <c:pt idx="1313">
                  <c:v>148617557.75124294</c:v>
                </c:pt>
                <c:pt idx="1314">
                  <c:v>149353861.38956052</c:v>
                </c:pt>
                <c:pt idx="1315">
                  <c:v>145679734.61938006</c:v>
                </c:pt>
                <c:pt idx="1316">
                  <c:v>137703670.55276164</c:v>
                </c:pt>
                <c:pt idx="1317">
                  <c:v>125661206.59185646</c:v>
                </c:pt>
                <c:pt idx="1318">
                  <c:v>109907967.58579029</c:v>
                </c:pt>
                <c:pt idx="1319">
                  <c:v>90909160.78944993</c:v>
                </c:pt>
                <c:pt idx="1320">
                  <c:v>69225833.833074003</c:v>
                </c:pt>
                <c:pt idx="1321">
                  <c:v>45498302.795404844</c:v>
                </c:pt>
                <c:pt idx="1322">
                  <c:v>20427240.965044983</c:v>
                </c:pt>
                <c:pt idx="1323">
                  <c:v>-5247012.4689116608</c:v>
                </c:pt>
                <c:pt idx="1324">
                  <c:v>-30766312.641657379</c:v>
                </c:pt>
                <c:pt idx="1325">
                  <c:v>-55377093.171566814</c:v>
                </c:pt>
                <c:pt idx="1326">
                  <c:v>-78352614.334720492</c:v>
                </c:pt>
                <c:pt idx="1327">
                  <c:v>-99014419.57655713</c:v>
                </c:pt>
                <c:pt idx="1328">
                  <c:v>-116752367.90902725</c:v>
                </c:pt>
                <c:pt idx="1329">
                  <c:v>-131042651.31362535</c:v>
                </c:pt>
                <c:pt idx="1330">
                  <c:v>-141463265.09741965</c:v>
                </c:pt>
                <c:pt idx="1331">
                  <c:v>-147706473.6880354</c:v>
                </c:pt>
                <c:pt idx="1332">
                  <c:v>-149587902.59612662</c:v>
                </c:pt>
                <c:pt idx="1333">
                  <c:v>-147051986.75307947</c:v>
                </c:pt>
                <c:pt idx="1334">
                  <c:v>-140173613.25235483</c:v>
                </c:pt>
                <c:pt idx="1335">
                  <c:v>-129155909.43695709</c:v>
                </c:pt>
                <c:pt idx="1336">
                  <c:v>-114324241.79513597</c:v>
                </c:pt>
                <c:pt idx="1337">
                  <c:v>-96116603.671482772</c:v>
                </c:pt>
                <c:pt idx="1338">
                  <c:v>-75070676.861352623</c:v>
                </c:pt>
                <c:pt idx="1339">
                  <c:v>-51807950.450017743</c:v>
                </c:pt>
                <c:pt idx="1340">
                  <c:v>-27015366.86093137</c:v>
                </c:pt>
                <c:pt idx="1341">
                  <c:v>-1425037.5168709576</c:v>
                </c:pt>
                <c:pt idx="1342">
                  <c:v>24207373.178104937</c:v>
                </c:pt>
                <c:pt idx="1343">
                  <c:v>49124958.12190105</c:v>
                </c:pt>
                <c:pt idx="1344">
                  <c:v>72591914.505800039</c:v>
                </c:pt>
                <c:pt idx="1345">
                  <c:v>93915268.869996637</c:v>
                </c:pt>
                <c:pt idx="1346">
                  <c:v>112465339.58021054</c:v>
                </c:pt>
                <c:pt idx="1347">
                  <c:v>127694332.7452752</c:v>
                </c:pt>
                <c:pt idx="1348">
                  <c:v>139152522.01483542</c:v>
                </c:pt>
                <c:pt idx="1349">
                  <c:v>146501533.46629354</c:v>
                </c:pt>
                <c:pt idx="1350">
                  <c:v>149524341.98591548</c:v>
                </c:pt>
                <c:pt idx="1351">
                  <c:v>148131682.73865125</c:v>
                </c:pt>
                <c:pt idx="1352">
                  <c:v>142364687.61119524</c:v>
                </c:pt>
                <c:pt idx="1353">
                  <c:v>132393668.64209992</c:v>
                </c:pt>
                <c:pt idx="1354">
                  <c:v>118513084.92282447</c:v>
                </c:pt>
                <c:pt idx="1355">
                  <c:v>101132842.68616673</c:v>
                </c:pt>
                <c:pt idx="1356">
                  <c:v>80766186.797841966</c:v>
                </c:pt>
                <c:pt idx="1357">
                  <c:v>58014542.36609228</c:v>
                </c:pt>
                <c:pt idx="1358">
                  <c:v>33549754.760670982</c:v>
                </c:pt>
                <c:pt idx="1359">
                  <c:v>8094252.4799234029</c:v>
                </c:pt>
                <c:pt idx="1360">
                  <c:v>-17600282.030824918</c:v>
                </c:pt>
                <c:pt idx="1361">
                  <c:v>-42775104.923951566</c:v>
                </c:pt>
                <c:pt idx="1362">
                  <c:v>-66686812.820552014</c:v>
                </c:pt>
                <c:pt idx="1363">
                  <c:v>-88629293.559535936</c:v>
                </c:pt>
                <c:pt idx="1364">
                  <c:v>-107954578.15897071</c:v>
                </c:pt>
                <c:pt idx="1365">
                  <c:v>-124091978.07818896</c:v>
                </c:pt>
                <c:pt idx="1366">
                  <c:v>-136564941.85536113</c:v>
                </c:pt>
                <c:pt idx="1367">
                  <c:v>-145005132.12393665</c:v>
                </c:pt>
                <c:pt idx="1368">
                  <c:v>-149163306.02516484</c:v>
                </c:pt>
                <c:pt idx="1369">
                  <c:v>-148916676.73114949</c:v>
                </c:pt>
                <c:pt idx="1370">
                  <c:v>-144272538.29012629</c:v>
                </c:pt>
                <c:pt idx="1371">
                  <c:v>-135368047.04988611</c:v>
                </c:pt>
                <c:pt idx="1372">
                  <c:v>-122466167.02638668</c:v>
                </c:pt>
                <c:pt idx="1373">
                  <c:v>-105947900.21665473</c:v>
                </c:pt>
                <c:pt idx="1374">
                  <c:v>-86301032.551255152</c:v>
                </c:pt>
                <c:pt idx="1375">
                  <c:v>-64105728.704906762</c:v>
                </c:pt>
                <c:pt idx="1376">
                  <c:v>-40017401.413058311</c:v>
                </c:pt>
                <c:pt idx="1377">
                  <c:v>-14747360.726152342</c:v>
                </c:pt>
                <c:pt idx="1378">
                  <c:v>10958186.382927608</c:v>
                </c:pt>
                <c:pt idx="1379">
                  <c:v>36340167.214236356</c:v>
                </c:pt>
                <c:pt idx="1380">
                  <c:v>60649055.969185844</c:v>
                </c:pt>
                <c:pt idx="1381">
                  <c:v>83167006.746202543</c:v>
                </c:pt>
                <c:pt idx="1382">
                  <c:v>103229053.43991065</c:v>
                </c:pt>
                <c:pt idx="1383">
                  <c:v>120242749.94463052</c:v>
                </c:pt>
                <c:pt idx="1384">
                  <c:v>133705669.59331866</c:v>
                </c:pt>
                <c:pt idx="1385">
                  <c:v>143220245.76674634</c:v>
                </c:pt>
                <c:pt idx="1386">
                  <c:v>148505514.28442815</c:v>
                </c:pt>
                <c:pt idx="1387">
                  <c:v>149405410.16960543</c:v>
                </c:pt>
                <c:pt idx="1388">
                  <c:v>145893373.80806431</c:v>
                </c:pt>
                <c:pt idx="1389">
                  <c:v>138073131.17605588</c:v>
                </c:pt>
                <c:pt idx="1390">
                  <c:v>126175626.26499112</c:v>
                </c:pt>
                <c:pt idx="1391">
                  <c:v>110552197.59432852</c:v>
                </c:pt>
                <c:pt idx="1392">
                  <c:v>91664201.379822478</c:v>
                </c:pt>
                <c:pt idx="1393">
                  <c:v>70069388.311694726</c:v>
                </c:pt>
                <c:pt idx="1394">
                  <c:v>46405436.068867825</c:v>
                </c:pt>
                <c:pt idx="1395">
                  <c:v>21371123.04015746</c:v>
                </c:pt>
                <c:pt idx="1396">
                  <c:v>-4294302.0354052782</c:v>
                </c:pt>
                <c:pt idx="1397">
                  <c:v>-29832946.584543828</c:v>
                </c:pt>
                <c:pt idx="1398">
                  <c:v>-54490653.318344712</c:v>
                </c:pt>
                <c:pt idx="1399">
                  <c:v>-77539271.493209869</c:v>
                </c:pt>
                <c:pt idx="1400">
                  <c:v>-98298162.338463619</c:v>
                </c:pt>
                <c:pt idx="1401">
                  <c:v>-116154302.67716974</c:v>
                </c:pt>
                <c:pt idx="1402">
                  <c:v>-130580391.81341851</c:v>
                </c:pt>
                <c:pt idx="1403">
                  <c:v>-141150425.73737758</c:v>
                </c:pt>
                <c:pt idx="1404">
                  <c:v>-147552277.86376235</c:v>
                </c:pt>
                <c:pt idx="1405">
                  <c:v>-149596914.54241967</c:v>
                </c:pt>
                <c:pt idx="1406">
                  <c:v>-147223973.65371916</c:v>
                </c:pt>
                <c:pt idx="1407">
                  <c:v>-140503542.57039607</c:v>
                </c:pt>
                <c:pt idx="1408">
                  <c:v>-129634084.27969752</c:v>
                </c:pt>
                <c:pt idx="1409">
                  <c:v>-114936574.11230266</c:v>
                </c:pt>
                <c:pt idx="1410">
                  <c:v>-96845020.98767449</c:v>
                </c:pt>
                <c:pt idx="1411">
                  <c:v>-75893653.193224326</c:v>
                </c:pt>
                <c:pt idx="1412">
                  <c:v>-52701146.521570414</c:v>
                </c:pt>
                <c:pt idx="1413">
                  <c:v>-27952359.405977488</c:v>
                </c:pt>
                <c:pt idx="1414">
                  <c:v>-2378113.1043937607</c:v>
                </c:pt>
                <c:pt idx="1415">
                  <c:v>23266387.120169669</c:v>
                </c:pt>
                <c:pt idx="1416">
                  <c:v>48223853.249471858</c:v>
                </c:pt>
                <c:pt idx="1417">
                  <c:v>71757279.603041187</c:v>
                </c:pt>
                <c:pt idx="1418">
                  <c:v>93171710.631766468</c:v>
                </c:pt>
                <c:pt idx="1419">
                  <c:v>111834767.43862742</c:v>
                </c:pt>
                <c:pt idx="1420">
                  <c:v>127195325.57526261</c:v>
                </c:pt>
                <c:pt idx="1421">
                  <c:v>138799791.49681568</c:v>
                </c:pt>
                <c:pt idx="1422">
                  <c:v>146305496.51535285</c:v>
                </c:pt>
                <c:pt idx="1423">
                  <c:v>149490812.9065955</c:v>
                </c:pt>
                <c:pt idx="1424">
                  <c:v>148261694.26328874</c:v>
                </c:pt>
                <c:pt idx="1425">
                  <c:v>142654448.18877903</c:v>
                </c:pt>
                <c:pt idx="1426">
                  <c:v>132834660.7393879</c:v>
                </c:pt>
                <c:pt idx="1427">
                  <c:v>119092305.35044797</c:v>
                </c:pt>
                <c:pt idx="1428">
                  <c:v>101833181.06140952</c:v>
                </c:pt>
                <c:pt idx="1429">
                  <c:v>81566932.550070122</c:v>
                </c:pt>
                <c:pt idx="1430">
                  <c:v>58892004.815056801</c:v>
                </c:pt>
                <c:pt idx="1431">
                  <c:v>34477975.521676868</c:v>
                </c:pt>
                <c:pt idx="1432">
                  <c:v>9045785.4841277655</c:v>
                </c:pt>
                <c:pt idx="1433">
                  <c:v>-16653549.795683177</c:v>
                </c:pt>
                <c:pt idx="1434">
                  <c:v>-41861119.129425161</c:v>
                </c:pt>
                <c:pt idx="1435">
                  <c:v>-65832529.784067251</c:v>
                </c:pt>
                <c:pt idx="1436">
                  <c:v>-87859893.853042081</c:v>
                </c:pt>
                <c:pt idx="1437">
                  <c:v>-107292736.3031083</c:v>
                </c:pt>
                <c:pt idx="1438">
                  <c:v>-123557206.0838012</c:v>
                </c:pt>
                <c:pt idx="1439">
                  <c:v>-136173022.23820063</c:v>
                </c:pt>
                <c:pt idx="1440">
                  <c:v>-144767654.49836269</c:v>
                </c:pt>
                <c:pt idx="1441">
                  <c:v>-149087320.20180041</c:v>
                </c:pt>
                <c:pt idx="1442">
                  <c:v>-149004473.89859292</c:v>
                </c:pt>
                <c:pt idx="1443">
                  <c:v>-144521569.79107419</c:v>
                </c:pt>
                <c:pt idx="1444">
                  <c:v>-135770987.03775716</c:v>
                </c:pt>
                <c:pt idx="1445">
                  <c:v>-123011120.76454061</c:v>
                </c:pt>
                <c:pt idx="1446">
                  <c:v>-106618754.17104763</c:v>
                </c:pt>
                <c:pt idx="1447">
                  <c:v>-87077936.270102367</c:v>
                </c:pt>
                <c:pt idx="1448">
                  <c:v>-64965692.522067286</c:v>
                </c:pt>
                <c:pt idx="1449">
                  <c:v>-40934989.023156472</c:v>
                </c:pt>
                <c:pt idx="1450">
                  <c:v>-15695452.255716611</c:v>
                </c:pt>
                <c:pt idx="1451">
                  <c:v>10007586.763397226</c:v>
                </c:pt>
                <c:pt idx="1452">
                  <c:v>35415104.924691074</c:v>
                </c:pt>
                <c:pt idx="1453">
                  <c:v>59776805.203591771</c:v>
                </c:pt>
                <c:pt idx="1454">
                  <c:v>82373277.334081322</c:v>
                </c:pt>
                <c:pt idx="1455">
                  <c:v>102537245.29206859</c:v>
                </c:pt>
                <c:pt idx="1456">
                  <c:v>119673273.18609443</c:v>
                </c:pt>
                <c:pt idx="1457">
                  <c:v>133275347.27035043</c:v>
                </c:pt>
                <c:pt idx="1458">
                  <c:v>142941815.21375853</c:v>
                </c:pt>
                <c:pt idx="1459">
                  <c:v>148387242.40570706</c:v>
                </c:pt>
                <c:pt idx="1460">
                  <c:v>149450836.45708808</c:v>
                </c:pt>
                <c:pt idx="1461">
                  <c:v>146101192.36969113</c:v>
                </c:pt>
                <c:pt idx="1462">
                  <c:v>138437219.11311337</c:v>
                </c:pt>
                <c:pt idx="1463">
                  <c:v>126685220.47944297</c:v>
                </c:pt>
                <c:pt idx="1464">
                  <c:v>111192215.9517087</c:v>
                </c:pt>
                <c:pt idx="1465">
                  <c:v>92415697.789550856</c:v>
                </c:pt>
                <c:pt idx="1466">
                  <c:v>70910125.50466238</c:v>
                </c:pt>
                <c:pt idx="1467">
                  <c:v>47310555.346281692</c:v>
                </c:pt>
                <c:pt idx="1468">
                  <c:v>22313887.466242336</c:v>
                </c:pt>
                <c:pt idx="1469">
                  <c:v>-3341715.5562615707</c:v>
                </c:pt>
                <c:pt idx="1470">
                  <c:v>-28898630.463554002</c:v>
                </c:pt>
                <c:pt idx="1471">
                  <c:v>-53602150.425643258</c:v>
                </c:pt>
                <c:pt idx="1472">
                  <c:v>-76722775.40039888</c:v>
                </c:pt>
                <c:pt idx="1473">
                  <c:v>-97577756.385183468</c:v>
                </c:pt>
                <c:pt idx="1474">
                  <c:v>-115551256.73251568</c:v>
                </c:pt>
                <c:pt idx="1475">
                  <c:v>-130112535.2233292</c:v>
                </c:pt>
                <c:pt idx="1476">
                  <c:v>-140831614.67548051</c:v>
                </c:pt>
                <c:pt idx="1477">
                  <c:v>-147391974.57733873</c:v>
                </c:pt>
                <c:pt idx="1478">
                  <c:v>-149599894.23767668</c:v>
                </c:pt>
                <c:pt idx="1479">
                  <c:v>-147390171.60089472</c:v>
                </c:pt>
                <c:pt idx="1480">
                  <c:v>-140828049.34926096</c:v>
                </c:pt>
                <c:pt idx="1481">
                  <c:v>-130107291.21619073</c:v>
                </c:pt>
                <c:pt idx="1482">
                  <c:v>-115544464.4791811</c:v>
                </c:pt>
                <c:pt idx="1483">
                  <c:v>-97569596.232878774</c:v>
                </c:pt>
                <c:pt idx="1484">
                  <c:v>-76713478.079994828</c:v>
                </c:pt>
                <c:pt idx="1485">
                  <c:v>-53591993.172067098</c:v>
                </c:pt>
                <c:pt idx="1486">
                  <c:v>-28887928.059337545</c:v>
                </c:pt>
                <c:pt idx="1487">
                  <c:v>-3330806.7831983087</c:v>
                </c:pt>
                <c:pt idx="1488">
                  <c:v>22324656.348380122</c:v>
                </c:pt>
                <c:pt idx="1489">
                  <c:v>47320847.738459662</c:v>
                </c:pt>
                <c:pt idx="1490">
                  <c:v>70919629.73730953</c:v>
                </c:pt>
                <c:pt idx="1491">
                  <c:v>92424138.543207139</c:v>
                </c:pt>
                <c:pt idx="1492">
                  <c:v>111199360.85696085</c:v>
                </c:pt>
                <c:pt idx="1493">
                  <c:v>126690882.13980137</c:v>
                </c:pt>
                <c:pt idx="1494">
                  <c:v>138441253.8778573</c:v>
                </c:pt>
                <c:pt idx="1495">
                  <c:v>146103497.83046198</c:v>
                </c:pt>
                <c:pt idx="1496">
                  <c:v>149451349.67525455</c:v>
                </c:pt>
                <c:pt idx="1497">
                  <c:v>148385940.2975153</c:v>
                </c:pt>
                <c:pt idx="1498">
                  <c:v>142938717.50414336</c:v>
                </c:pt>
                <c:pt idx="1499">
                  <c:v>133270521.27701883</c:v>
                </c:pt>
                <c:pt idx="1500">
                  <c:v>119666838.75466608</c:v>
                </c:pt>
                <c:pt idx="1501">
                  <c:v>102529377.75253671</c:v>
                </c:pt>
                <c:pt idx="1502">
                  <c:v>82364206.529794216</c:v>
                </c:pt>
                <c:pt idx="1503">
                  <c:v>59766809.415942654</c:v>
                </c:pt>
                <c:pt idx="1504">
                  <c:v>35404499.668904081</c:v>
                </c:pt>
                <c:pt idx="1505">
                  <c:v>9996709.6421831641</c:v>
                </c:pt>
                <c:pt idx="1506">
                  <c:v>-15706258.522903787</c:v>
                </c:pt>
                <c:pt idx="1507">
                  <c:v>-40945392.887548774</c:v>
                </c:pt>
                <c:pt idx="1508">
                  <c:v>-64975386.96150253</c:v>
                </c:pt>
                <c:pt idx="1509">
                  <c:v>-87086647.797179088</c:v>
                </c:pt>
                <c:pt idx="1510">
                  <c:v>-106626247.24430875</c:v>
                </c:pt>
                <c:pt idx="1511">
                  <c:v>-123017198.52257718</c:v>
                </c:pt>
                <c:pt idx="1512">
                  <c:v>-135775490.11758143</c:v>
                </c:pt>
                <c:pt idx="1513">
                  <c:v>-144524375.27019641</c:v>
                </c:pt>
                <c:pt idx="1514">
                  <c:v>-149005496.04393476</c:v>
                </c:pt>
                <c:pt idx="1515">
                  <c:v>-149086513.82889685</c:v>
                </c:pt>
                <c:pt idx="1516">
                  <c:v>-144765020.60454094</c:v>
                </c:pt>
                <c:pt idx="1517">
                  <c:v>-136168614.51140976</c:v>
                </c:pt>
                <c:pt idx="1518">
                  <c:v>-123551136.22112365</c:v>
                </c:pt>
                <c:pt idx="1519">
                  <c:v>-107285176.00339788</c:v>
                </c:pt>
                <c:pt idx="1520">
                  <c:v>-87851071.908505723</c:v>
                </c:pt>
                <c:pt idx="1521">
                  <c:v>-65822723.737164862</c:v>
                </c:pt>
                <c:pt idx="1522">
                  <c:v>-41850642.196222387</c:v>
                </c:pt>
                <c:pt idx="1523">
                  <c:v>-16642734.84054851</c:v>
                </c:pt>
                <c:pt idx="1524">
                  <c:v>9056602.5073566325</c:v>
                </c:pt>
                <c:pt idx="1525">
                  <c:v>34488470.244548291</c:v>
                </c:pt>
                <c:pt idx="1526">
                  <c:v>58901875.449595921</c:v>
                </c:pt>
                <c:pt idx="1527">
                  <c:v>81575906.473488167</c:v>
                </c:pt>
                <c:pt idx="1528">
                  <c:v>101841017.4628586</c:v>
                </c:pt>
                <c:pt idx="1529">
                  <c:v>119098795.41026697</c:v>
                </c:pt>
                <c:pt idx="1530">
                  <c:v>132839627.32210469</c:v>
                </c:pt>
                <c:pt idx="1531">
                  <c:v>142657746.91409805</c:v>
                </c:pt>
                <c:pt idx="1532">
                  <c:v>148263217.11554122</c:v>
                </c:pt>
                <c:pt idx="1533">
                  <c:v>149490494.46351376</c:v>
                </c:pt>
                <c:pt idx="1534">
                  <c:v>146303321.74130335</c:v>
                </c:pt>
                <c:pt idx="1535">
                  <c:v>138795803.19061124</c:v>
                </c:pt>
                <c:pt idx="1536">
                  <c:v>127189629.24545583</c:v>
                </c:pt>
                <c:pt idx="1537">
                  <c:v>111827531.70297191</c:v>
                </c:pt>
                <c:pt idx="1538">
                  <c:v>93163162.121686235</c:v>
                </c:pt>
                <c:pt idx="1539">
                  <c:v>71747692.556883141</c:v>
                </c:pt>
                <c:pt idx="1540">
                  <c:v>48213535.166315705</c:v>
                </c:pt>
                <c:pt idx="1541">
                  <c:v>23255662.68839822</c:v>
                </c:pt>
                <c:pt idx="1542">
                  <c:v>-2388917.3256969475</c:v>
                </c:pt>
                <c:pt idx="1543">
                  <c:v>-27962927.458188307</c:v>
                </c:pt>
                <c:pt idx="1544">
                  <c:v>-52711181.491533272</c:v>
                </c:pt>
                <c:pt idx="1545">
                  <c:v>-75902881.636399969</c:v>
                </c:pt>
                <c:pt idx="1546">
                  <c:v>-96853194.443926185</c:v>
                </c:pt>
                <c:pt idx="1547">
                  <c:v>-114943469.54925485</c:v>
                </c:pt>
                <c:pt idx="1548">
                  <c:v>-129639505.42614169</c:v>
                </c:pt>
                <c:pt idx="1549">
                  <c:v>-140507323.6056892</c:v>
                </c:pt>
                <c:pt idx="1550">
                  <c:v>-147225985.74791628</c:v>
                </c:pt>
                <c:pt idx="1551">
                  <c:v>-149597074.58302706</c:v>
                </c:pt>
                <c:pt idx="1552">
                  <c:v>-147550557.70072842</c:v>
                </c:pt>
                <c:pt idx="1553">
                  <c:v>-141146859.72724298</c:v>
                </c:pt>
                <c:pt idx="1554">
                  <c:v>-130575080.5160739</c:v>
                </c:pt>
                <c:pt idx="1555">
                  <c:v>-116147411.24587715</c:v>
                </c:pt>
                <c:pt idx="1556">
                  <c:v>-98289913.261063039</c:v>
                </c:pt>
                <c:pt idx="1557">
                  <c:v>-77529932.581464365</c:v>
                </c:pt>
                <c:pt idx="1558">
                  <c:v>-54480522.859268032</c:v>
                </c:pt>
                <c:pt idx="1559">
                  <c:v>-29822338.081105359</c:v>
                </c:pt>
                <c:pt idx="1560">
                  <c:v>-4283530.8359333044</c:v>
                </c:pt>
                <c:pt idx="1561">
                  <c:v>21381749.650350694</c:v>
                </c:pt>
                <c:pt idx="1562">
                  <c:v>46415624.850208685</c:v>
                </c:pt>
                <c:pt idx="1563">
                  <c:v>70078862.836695179</c:v>
                </c:pt>
                <c:pt idx="1564">
                  <c:v>91672703.190160841</c:v>
                </c:pt>
                <c:pt idx="1565">
                  <c:v>110559487.72220841</c:v>
                </c:pt>
                <c:pt idx="1566">
                  <c:v>126181488.82513262</c:v>
                </c:pt>
                <c:pt idx="1567">
                  <c:v>138077379.91517273</c:v>
                </c:pt>
                <c:pt idx="1568">
                  <c:v>145895861.36842328</c:v>
                </c:pt>
                <c:pt idx="1569">
                  <c:v>149406038.71456262</c:v>
                </c:pt>
                <c:pt idx="1570">
                  <c:v>148504245.37415513</c:v>
                </c:pt>
                <c:pt idx="1571">
                  <c:v>143217107.19028163</c:v>
                </c:pt>
                <c:pt idx="1572">
                  <c:v>133700757.32256365</c:v>
                </c:pt>
                <c:pt idx="1573">
                  <c:v>120236224.35743156</c:v>
                </c:pt>
                <c:pt idx="1574">
                  <c:v>103221130.19400921</c:v>
                </c:pt>
                <c:pt idx="1575">
                  <c:v>83157943.83159557</c:v>
                </c:pt>
                <c:pt idx="1576">
                  <c:v>60639139.206811719</c:v>
                </c:pt>
                <c:pt idx="1577">
                  <c:v>36329696.601641551</c:v>
                </c:pt>
                <c:pt idx="1578">
                  <c:v>10947465.184470123</c:v>
                </c:pt>
                <c:pt idx="1579">
                  <c:v>-14758033.234779224</c:v>
                </c:pt>
                <c:pt idx="1580">
                  <c:v>-40027733.818751276</c:v>
                </c:pt>
                <c:pt idx="1581">
                  <c:v>-64115439.257723741</c:v>
                </c:pt>
                <c:pt idx="1582">
                  <c:v>-86309850.788488209</c:v>
                </c:pt>
                <c:pt idx="1583">
                  <c:v>-105955570.28151357</c:v>
                </c:pt>
                <c:pt idx="1584">
                  <c:v>-122472453.92093767</c:v>
                </c:pt>
                <c:pt idx="1585">
                  <c:v>-135372746.01095328</c:v>
                </c:pt>
                <c:pt idx="1586">
                  <c:v>-144275486.31300032</c:v>
                </c:pt>
                <c:pt idx="1587">
                  <c:v>-148917764.33121082</c:v>
                </c:pt>
                <c:pt idx="1588">
                  <c:v>-149162486.89890653</c:v>
                </c:pt>
                <c:pt idx="1589">
                  <c:v>-145002428.58195949</c:v>
                </c:pt>
                <c:pt idx="1590">
                  <c:v>-136560444.70177269</c:v>
                </c:pt>
                <c:pt idx="1591">
                  <c:v>-124085840.78572874</c:v>
                </c:pt>
                <c:pt idx="1592">
                  <c:v>-107947006.4127063</c:v>
                </c:pt>
                <c:pt idx="1593">
                  <c:v>-88620532.175684392</c:v>
                </c:pt>
                <c:pt idx="1594">
                  <c:v>-66677132.434889734</c:v>
                </c:pt>
                <c:pt idx="1595">
                  <c:v>-42764790.585935831</c:v>
                </c:pt>
                <c:pt idx="1596">
                  <c:v>-17589625.018619925</c:v>
                </c:pt>
                <c:pt idx="1597">
                  <c:v>8104959.4484362807</c:v>
                </c:pt>
                <c:pt idx="1598">
                  <c:v>33560219.872029938</c:v>
                </c:pt>
                <c:pt idx="1599">
                  <c:v>58024476.346729949</c:v>
                </c:pt>
                <c:pt idx="1600">
                  <c:v>80775305.793451756</c:v>
                </c:pt>
                <c:pt idx="1601">
                  <c:v>101140873.92278011</c:v>
                </c:pt>
                <c:pt idx="1602">
                  <c:v>118519775.76223426</c:v>
                </c:pt>
                <c:pt idx="1603">
                  <c:v>132398798.47753602</c:v>
                </c:pt>
                <c:pt idx="1604">
                  <c:v>142368080.98091102</c:v>
                </c:pt>
                <c:pt idx="1605">
                  <c:v>148133221.37898988</c:v>
                </c:pt>
                <c:pt idx="1606">
                  <c:v>149523973.49863464</c:v>
                </c:pt>
                <c:pt idx="1607">
                  <c:v>146499274.86115673</c:v>
                </c:pt>
                <c:pt idx="1608">
                  <c:v>139148457.45104516</c:v>
                </c:pt>
                <c:pt idx="1609">
                  <c:v>127688606.04174842</c:v>
                </c:pt>
                <c:pt idx="1610">
                  <c:v>112458143.15007438</c:v>
                </c:pt>
                <c:pt idx="1611">
                  <c:v>93906831.360132903</c:v>
                </c:pt>
                <c:pt idx="1612">
                  <c:v>72582489.420359641</c:v>
                </c:pt>
                <c:pt idx="1613">
                  <c:v>49114815.091050655</c:v>
                </c:pt>
                <c:pt idx="1614">
                  <c:v>24196792.486735512</c:v>
                </c:pt>
                <c:pt idx="1615">
                  <c:v>-1435767.6927491324</c:v>
                </c:pt>
                <c:pt idx="1616">
                  <c:v>-27025952.008486174</c:v>
                </c:pt>
                <c:pt idx="1617">
                  <c:v>-51818092.011987247</c:v>
                </c:pt>
                <c:pt idx="1618">
                  <c:v>-75080077.034239665</c:v>
                </c:pt>
                <c:pt idx="1619">
                  <c:v>-96124973.719408587</c:v>
                </c:pt>
                <c:pt idx="1620">
                  <c:v>-114331313.7714891</c:v>
                </c:pt>
                <c:pt idx="1621">
                  <c:v>-129161450.05196722</c:v>
                </c:pt>
                <c:pt idx="1622">
                  <c:v>-140177437.77044937</c:v>
                </c:pt>
                <c:pt idx="1623">
                  <c:v>-147053970.50119847</c:v>
                </c:pt>
                <c:pt idx="1624">
                  <c:v>-149587988.00845909</c:v>
                </c:pt>
                <c:pt idx="1625">
                  <c:v>-147704671.71531874</c:v>
                </c:pt>
                <c:pt idx="1626">
                  <c:v>-141459651.02247447</c:v>
                </c:pt>
                <c:pt idx="1627">
                  <c:v>-131037356.20321503</c:v>
                </c:pt>
                <c:pt idx="1628">
                  <c:v>-116745567.76709329</c:v>
                </c:pt>
                <c:pt idx="1629">
                  <c:v>-99006324.518426314</c:v>
                </c:pt>
                <c:pt idx="1630">
                  <c:v>-78343459.714977726</c:v>
                </c:pt>
                <c:pt idx="1631">
                  <c:v>-55367133.692020506</c:v>
                </c:pt>
                <c:pt idx="1632">
                  <c:v>-30755819.310180176</c:v>
                </c:pt>
                <c:pt idx="1633">
                  <c:v>-5236271.2150438158</c:v>
                </c:pt>
                <c:pt idx="1634">
                  <c:v>20437930.87354685</c:v>
                </c:pt>
                <c:pt idx="1635">
                  <c:v>45508632.454276979</c:v>
                </c:pt>
                <c:pt idx="1636">
                  <c:v>69235491.883995593</c:v>
                </c:pt>
                <c:pt idx="1637">
                  <c:v>90917844.426910758</c:v>
                </c:pt>
                <c:pt idx="1638">
                  <c:v>109915396.5439624</c:v>
                </c:pt>
                <c:pt idx="1639">
                  <c:v>125667138.25255623</c:v>
                </c:pt>
                <c:pt idx="1640">
                  <c:v>137707913.77062201</c:v>
                </c:pt>
                <c:pt idx="1641">
                  <c:v>145682159.94705439</c:v>
                </c:pt>
                <c:pt idx="1642">
                  <c:v>149354406.08833364</c:v>
                </c:pt>
                <c:pt idx="1643">
                  <c:v>148616225.09858111</c:v>
                </c:pt>
                <c:pt idx="1644">
                  <c:v>143489431.321531</c:v>
                </c:pt>
                <c:pt idx="1645">
                  <c:v>134125431.79848561</c:v>
                </c:pt>
                <c:pt idx="1646">
                  <c:v>120800751.40829062</c:v>
                </c:pt>
                <c:pt idx="1647">
                  <c:v>103908865.12787378</c:v>
                </c:pt>
                <c:pt idx="1648">
                  <c:v>83948579.175595731</c:v>
                </c:pt>
                <c:pt idx="1649">
                  <c:v>61509304.021093547</c:v>
                </c:pt>
                <c:pt idx="1650">
                  <c:v>37253653.372546978</c:v>
                </c:pt>
                <c:pt idx="1651">
                  <c:v>11897881.782842282</c:v>
                </c:pt>
                <c:pt idx="1652">
                  <c:v>-13809262.745546211</c:v>
                </c:pt>
                <c:pt idx="1653">
                  <c:v>-39108647.687470712</c:v>
                </c:pt>
                <c:pt idx="1654">
                  <c:v>-63253174.016469188</c:v>
                </c:pt>
                <c:pt idx="1655">
                  <c:v>-85529841.056125298</c:v>
                </c:pt>
                <c:pt idx="1656">
                  <c:v>-105280805.70189823</c:v>
                </c:pt>
                <c:pt idx="1657">
                  <c:v>-121922812.88011852</c:v>
                </c:pt>
                <c:pt idx="1658">
                  <c:v>-134964422.1979005</c:v>
                </c:pt>
                <c:pt idx="1659">
                  <c:v>-144020521.16934747</c:v>
                </c:pt>
                <c:pt idx="1660">
                  <c:v>-148823696.14528537</c:v>
                </c:pt>
                <c:pt idx="1661">
                  <c:v>-149232125.56605503</c:v>
                </c:pt>
                <c:pt idx="1662">
                  <c:v>-145233763.43755293</c:v>
                </c:pt>
                <c:pt idx="1663">
                  <c:v>-136946690.78255874</c:v>
                </c:pt>
                <c:pt idx="1664">
                  <c:v>-124615625.91147448</c:v>
                </c:pt>
                <c:pt idx="1665">
                  <c:v>-108604697.36874013</c:v>
                </c:pt>
                <c:pt idx="1666">
                  <c:v>-89386693.12591131</c:v>
                </c:pt>
                <c:pt idx="1667">
                  <c:v>-67529102.955250636</c:v>
                </c:pt>
                <c:pt idx="1668">
                  <c:v>-43677365.075431198</c:v>
                </c:pt>
                <c:pt idx="1669">
                  <c:v>-18535810.487211294</c:v>
                </c:pt>
                <c:pt idx="1670">
                  <c:v>7153133.4524293216</c:v>
                </c:pt>
                <c:pt idx="1671">
                  <c:v>32630866.788132504</c:v>
                </c:pt>
                <c:pt idx="1672">
                  <c:v>57145020.662623428</c:v>
                </c:pt>
                <c:pt idx="1673">
                  <c:v>79971678.708782345</c:v>
                </c:pt>
                <c:pt idx="1674">
                  <c:v>100436758.79048635</c:v>
                </c:pt>
                <c:pt idx="1675">
                  <c:v>117935922.38346146</c:v>
                </c:pt>
                <c:pt idx="1676">
                  <c:v>131952422.58370575</c:v>
                </c:pt>
                <c:pt idx="1677">
                  <c:v>142072363.1337164</c:v>
                </c:pt>
                <c:pt idx="1678">
                  <c:v>147996917.99979338</c:v>
                </c:pt>
                <c:pt idx="1679">
                  <c:v>149551151.44187737</c:v>
                </c:pt>
                <c:pt idx="1680">
                  <c:v>146689179.33298299</c:v>
                </c:pt>
                <c:pt idx="1681">
                  <c:v>139495520.60890087</c:v>
                </c:pt>
                <c:pt idx="1682">
                  <c:v>128182599.94412114</c:v>
                </c:pt>
                <c:pt idx="1683">
                  <c:v>113084475.82631402</c:v>
                </c:pt>
                <c:pt idx="1684">
                  <c:v>94646978.965530366</c:v>
                </c:pt>
                <c:pt idx="1685">
                  <c:v>73414551.355132729</c:v>
                </c:pt>
                <c:pt idx="1686">
                  <c:v>50014173.365956604</c:v>
                </c:pt>
                <c:pt idx="1687">
                  <c:v>25136852.24102737</c:v>
                </c:pt>
                <c:pt idx="1688">
                  <c:v>-482782.27197333297</c:v>
                </c:pt>
                <c:pt idx="1689">
                  <c:v>-26088172.899792355</c:v>
                </c:pt>
                <c:pt idx="1690">
                  <c:v>-50923179.371391162</c:v>
                </c:pt>
                <c:pt idx="1691">
                  <c:v>-74254411.66866453</c:v>
                </c:pt>
                <c:pt idx="1692">
                  <c:v>-95392891.209950566</c:v>
                </c:pt>
                <c:pt idx="1693">
                  <c:v>-113714399.09542708</c:v>
                </c:pt>
                <c:pt idx="1694">
                  <c:v>-128677909.73628849</c:v>
                </c:pt>
                <c:pt idx="1695">
                  <c:v>-139841565.37866002</c:v>
                </c:pt>
                <c:pt idx="1696">
                  <c:v>-146875720.34235263</c:v>
                </c:pt>
                <c:pt idx="1697">
                  <c:v>-149572670.86138162</c:v>
                </c:pt>
                <c:pt idx="1698">
                  <c:v>-147852784.512501</c:v>
                </c:pt>
                <c:pt idx="1699">
                  <c:v>-141766849.38884854</c:v>
                </c:pt>
                <c:pt idx="1700">
                  <c:v>-131494574.32519928</c:v>
                </c:pt>
                <c:pt idx="1701">
                  <c:v>-117339284.46517113</c:v>
                </c:pt>
                <c:pt idx="1702">
                  <c:v>-99718968.136142358</c:v>
                </c:pt>
                <c:pt idx="1703">
                  <c:v>-79153938.260316372</c:v>
                </c:pt>
                <c:pt idx="1704">
                  <c:v>-56251471.351490729</c:v>
                </c:pt>
                <c:pt idx="1705">
                  <c:v>-31687876.621930115</c:v>
                </c:pt>
                <c:pt idx="1706">
                  <c:v>-6188524.146734287</c:v>
                </c:pt>
                <c:pt idx="1707">
                  <c:v>19493578.006495804</c:v>
                </c:pt>
                <c:pt idx="1708">
                  <c:v>44600024.274550401</c:v>
                </c:pt>
                <c:pt idx="1709">
                  <c:v>68389411.74570702</c:v>
                </c:pt>
                <c:pt idx="1710">
                  <c:v>90159237.190653935</c:v>
                </c:pt>
                <c:pt idx="1711">
                  <c:v>109266643.36318286</c:v>
                </c:pt>
                <c:pt idx="1712">
                  <c:v>125147401.51812081</c:v>
                </c:pt>
                <c:pt idx="1713">
                  <c:v>137332569.87859586</c:v>
                </c:pt>
                <c:pt idx="1714">
                  <c:v>145462337.03226432</c:v>
                </c:pt>
                <c:pt idx="1715">
                  <c:v>149296642.7252326</c:v>
                </c:pt>
                <c:pt idx="1716">
                  <c:v>148722263.68363601</c:v>
                </c:pt>
                <c:pt idx="1717">
                  <c:v>143756156.11716565</c:v>
                </c:pt>
                <c:pt idx="1718">
                  <c:v>134544956.47816834</c:v>
                </c:pt>
                <c:pt idx="1719">
                  <c:v>121360654.79638918</c:v>
                </c:pt>
                <c:pt idx="1720">
                  <c:v>104592567.35398698</c:v>
                </c:pt>
                <c:pt idx="1721">
                  <c:v>84735844.453725651</c:v>
                </c:pt>
                <c:pt idx="1722">
                  <c:v>62376851.430189051</c:v>
                </c:pt>
                <c:pt idx="1723">
                  <c:v>38175853.813650407</c:v>
                </c:pt>
                <c:pt idx="1724">
                  <c:v>12847517.816641441</c:v>
                </c:pt>
                <c:pt idx="1725">
                  <c:v>-12860197.482006392</c:v>
                </c:pt>
                <c:pt idx="1726">
                  <c:v>-38188131.856176406</c:v>
                </c:pt>
                <c:pt idx="1727">
                  <c:v>-62388345.880099922</c:v>
                </c:pt>
                <c:pt idx="1728">
                  <c:v>-84746209.833612725</c:v>
                </c:pt>
                <c:pt idx="1729">
                  <c:v>-104601506.61380295</c:v>
                </c:pt>
                <c:pt idx="1730">
                  <c:v>-121367925.49504648</c:v>
                </c:pt>
                <c:pt idx="1731">
                  <c:v>-134550371.77148312</c:v>
                </c:pt>
                <c:pt idx="1732">
                  <c:v>-143759582.29154176</c:v>
                </c:pt>
                <c:pt idx="1733">
                  <c:v>-148723616.59635466</c:v>
                </c:pt>
                <c:pt idx="1734">
                  <c:v>-149295885.40818614</c:v>
                </c:pt>
                <c:pt idx="1735">
                  <c:v>-145459479.92867276</c:v>
                </c:pt>
                <c:pt idx="1736">
                  <c:v>-137327673.95073229</c:v>
                </c:pt>
                <c:pt idx="1737">
                  <c:v>-125140583.1553067</c:v>
                </c:pt>
                <c:pt idx="1738">
                  <c:v>-109258079.02264288</c:v>
                </c:pt>
                <c:pt idx="1739">
                  <c:v>-90149165.319273874</c:v>
                </c:pt>
                <c:pt idx="1740">
                  <c:v>-68378129.881852686</c:v>
                </c:pt>
                <c:pt idx="1741">
                  <c:v>-44587880.22828494</c:v>
                </c:pt>
                <c:pt idx="1742">
                  <c:v>-19480955.388121411</c:v>
                </c:pt>
                <c:pt idx="1743">
                  <c:v>6201224.4185388265</c:v>
                </c:pt>
                <c:pt idx="1744">
                  <c:v>31700256.233368102</c:v>
                </c:pt>
                <c:pt idx="1745">
                  <c:v>56263153.026241116</c:v>
                </c:pt>
                <c:pt idx="1746">
                  <c:v>79164580.255687952</c:v>
                </c:pt>
                <c:pt idx="1747">
                  <c:v>99728273.413053334</c:v>
                </c:pt>
                <c:pt idx="1748">
                  <c:v>117347004.52537635</c:v>
                </c:pt>
                <c:pt idx="1749">
                  <c:v>131500509.0164327</c:v>
                </c:pt>
                <c:pt idx="1750">
                  <c:v>141770844.84255823</c:v>
                </c:pt>
                <c:pt idx="1751">
                  <c:v>147854731.55981973</c:v>
                </c:pt>
                <c:pt idx="1752">
                  <c:v>149572505.73024735</c:v>
                </c:pt>
                <c:pt idx="1753">
                  <c:v>146873428.33925161</c:v>
                </c:pt>
                <c:pt idx="1754">
                  <c:v>139837186.93086076</c:v>
                </c:pt>
                <c:pt idx="1755">
                  <c:v>128671547.00888681</c:v>
                </c:pt>
                <c:pt idx="1756">
                  <c:v>113706220.74934295</c:v>
                </c:pt>
                <c:pt idx="1757">
                  <c:v>95383132.932290241</c:v>
                </c:pt>
                <c:pt idx="1758">
                  <c:v>74243370.880389839</c:v>
                </c:pt>
                <c:pt idx="1759">
                  <c:v>50911203.790776573</c:v>
                </c:pt>
                <c:pt idx="1760">
                  <c:v>26075644.059828136</c:v>
                </c:pt>
                <c:pt idx="1761">
                  <c:v>470096.25951716211</c:v>
                </c:pt>
                <c:pt idx="1762">
                  <c:v>-25149303.964735869</c:v>
                </c:pt>
                <c:pt idx="1763">
                  <c:v>-50026020.352426097</c:v>
                </c:pt>
                <c:pt idx="1764">
                  <c:v>-73425455.896159306</c:v>
                </c:pt>
                <c:pt idx="1765">
                  <c:v>-94656642.588821962</c:v>
                </c:pt>
                <c:pt idx="1766">
                  <c:v>-113092641.36393222</c:v>
                </c:pt>
                <c:pt idx="1767">
                  <c:v>-128189051.04565018</c:v>
                </c:pt>
                <c:pt idx="1768">
                  <c:v>-139500081.02964085</c:v>
                </c:pt>
                <c:pt idx="1769">
                  <c:v>-146691714.0530169</c:v>
                </c:pt>
                <c:pt idx="1770">
                  <c:v>-149551570.75384787</c:v>
                </c:pt>
                <c:pt idx="1771">
                  <c:v>-147995184.41577369</c:v>
                </c:pt>
                <c:pt idx="1772">
                  <c:v>-142068499.6870245</c:v>
                </c:pt>
                <c:pt idx="1773">
                  <c:v>-131946520.21863258</c:v>
                </c:pt>
                <c:pt idx="1774">
                  <c:v>-117928143.90199575</c:v>
                </c:pt>
                <c:pt idx="1775">
                  <c:v>-100427337.33882396</c:v>
                </c:pt>
                <c:pt idx="1776">
                  <c:v>-79960909.904263809</c:v>
                </c:pt>
                <c:pt idx="1777">
                  <c:v>-57133248.876899883</c:v>
                </c:pt>
                <c:pt idx="1778">
                  <c:v>-32618467.420761913</c:v>
                </c:pt>
                <c:pt idx="1779">
                  <c:v>-7140493.8841881426</c:v>
                </c:pt>
                <c:pt idx="1780">
                  <c:v>18548308.417418707</c:v>
                </c:pt>
                <c:pt idx="1781">
                  <c:v>43689358.808994807</c:v>
                </c:pt>
                <c:pt idx="1782">
                  <c:v>67540258.056289405</c:v>
                </c:pt>
                <c:pt idx="1783">
                  <c:v>89396707.500633389</c:v>
                </c:pt>
                <c:pt idx="1784">
                  <c:v>108613302.35825528</c:v>
                </c:pt>
                <c:pt idx="1785">
                  <c:v>124622586.46906818</c:v>
                </c:pt>
                <c:pt idx="1786">
                  <c:v>136951806.95301208</c:v>
                </c:pt>
                <c:pt idx="1787">
                  <c:v>145236874.66001847</c:v>
                </c:pt>
                <c:pt idx="1788">
                  <c:v>149233118.13243461</c:v>
                </c:pt>
                <c:pt idx="1789">
                  <c:v>148822512.81521723</c:v>
                </c:pt>
                <c:pt idx="1790">
                  <c:v>144017170.86470383</c:v>
                </c:pt>
                <c:pt idx="1791">
                  <c:v>134958987.19665742</c:v>
                </c:pt>
                <c:pt idx="1792">
                  <c:v>121915451.16002391</c:v>
                </c:pt>
                <c:pt idx="1793">
                  <c:v>105271746.99681008</c:v>
                </c:pt>
                <c:pt idx="1794">
                  <c:v>85519376.534736216</c:v>
                </c:pt>
                <c:pt idx="1795">
                  <c:v>63241640.901881926</c:v>
                </c:pt>
                <c:pt idx="1796">
                  <c:v>39096411.215477861</c:v>
                </c:pt>
                <c:pt idx="1797">
                  <c:v>13796698.311010186</c:v>
                </c:pt>
                <c:pt idx="1798">
                  <c:v>-11910403.738693174</c:v>
                </c:pt>
                <c:pt idx="1799">
                  <c:v>-37265778.133517206</c:v>
                </c:pt>
                <c:pt idx="1800">
                  <c:v>-61520698.756016061</c:v>
                </c:pt>
                <c:pt idx="1801">
                  <c:v>-83958935.541623846</c:v>
                </c:pt>
                <c:pt idx="1802">
                  <c:v>-103917900.31067576</c:v>
                </c:pt>
                <c:pt idx="1803">
                  <c:v>-120808209.87988305</c:v>
                </c:pt>
                <c:pt idx="1804">
                  <c:v>-134131089.63029762</c:v>
                </c:pt>
                <c:pt idx="1805">
                  <c:v>-143493103.85181549</c:v>
                </c:pt>
                <c:pt idx="1806">
                  <c:v>-148617777.42540377</c:v>
                </c:pt>
                <c:pt idx="1807">
                  <c:v>-149353764.63399962</c:v>
                </c:pt>
                <c:pt idx="1808">
                  <c:v>-145679322.57992041</c:v>
                </c:pt>
                <c:pt idx="1809">
                  <c:v>-137702955.90735748</c:v>
                </c:pt>
                <c:pt idx="1810">
                  <c:v>-125660213.02992772</c:v>
                </c:pt>
                <c:pt idx="1811">
                  <c:v>-109906728.36757432</c:v>
                </c:pt>
                <c:pt idx="1812">
                  <c:v>-90907716.640296891</c:v>
                </c:pt>
                <c:pt idx="1813">
                  <c:v>-69224230.556865647</c:v>
                </c:pt>
                <c:pt idx="1814">
                  <c:v>-45496589.016868718</c:v>
                </c:pt>
                <c:pt idx="1815">
                  <c:v>-20425466.326996498</c:v>
                </c:pt>
                <c:pt idx="1816">
                  <c:v>5248798.4949905481</c:v>
                </c:pt>
                <c:pt idx="1817">
                  <c:v>30768061.375871021</c:v>
                </c:pt>
                <c:pt idx="1818">
                  <c:v>55378756.999198504</c:v>
                </c:pt>
                <c:pt idx="1819">
                  <c:v>78354146.958776757</c:v>
                </c:pt>
                <c:pt idx="1820">
                  <c:v>99015776.572243661</c:v>
                </c:pt>
                <c:pt idx="1821">
                  <c:v>116753507.79678047</c:v>
                </c:pt>
                <c:pt idx="1822">
                  <c:v>131043537.18736956</c:v>
                </c:pt>
                <c:pt idx="1823">
                  <c:v>141463866.6444681</c:v>
                </c:pt>
                <c:pt idx="1824">
                  <c:v>147706769.27435544</c:v>
                </c:pt>
                <c:pt idx="1825">
                  <c:v>149587881.01438031</c:v>
                </c:pt>
                <c:pt idx="1826">
                  <c:v>147051648.2639204</c:v>
                </c:pt>
                <c:pt idx="1827">
                  <c:v>140172969.68467471</c:v>
                </c:pt>
                <c:pt idx="1828">
                  <c:v>129154983.31318109</c:v>
                </c:pt>
                <c:pt idx="1829">
                  <c:v>114323064.65795444</c:v>
                </c:pt>
                <c:pt idx="1830">
                  <c:v>96115213.950400576</c:v>
                </c:pt>
                <c:pt idx="1831">
                  <c:v>75069117.686450109</c:v>
                </c:pt>
                <c:pt idx="1832">
                  <c:v>51806267.778882205</c:v>
                </c:pt>
                <c:pt idx="1833">
                  <c:v>27013608.145782258</c:v>
                </c:pt>
                <c:pt idx="1834">
                  <c:v>1423250.9443857139</c:v>
                </c:pt>
                <c:pt idx="1835">
                  <c:v>-24209139.035671487</c:v>
                </c:pt>
                <c:pt idx="1836">
                  <c:v>-49126654.541673638</c:v>
                </c:pt>
                <c:pt idx="1837">
                  <c:v>-72593493.072202757</c:v>
                </c:pt>
                <c:pt idx="1838">
                  <c:v>-93916682.42310521</c:v>
                </c:pt>
                <c:pt idx="1839">
                  <c:v>-112466543.76460731</c:v>
                </c:pt>
                <c:pt idx="1840">
                  <c:v>-127695288.06877287</c:v>
                </c:pt>
                <c:pt idx="1841">
                  <c:v>-139153196.14173949</c:v>
                </c:pt>
                <c:pt idx="1842">
                  <c:v>-146501903.35442555</c:v>
                </c:pt>
                <c:pt idx="1843">
                  <c:v>-149524395.46557331</c:v>
                </c:pt>
                <c:pt idx="1844">
                  <c:v>-148131419.22932172</c:v>
                </c:pt>
                <c:pt idx="1845">
                  <c:v>-142364117.85247651</c:v>
                </c:pt>
                <c:pt idx="1846">
                  <c:v>-132392813.52880865</c:v>
                </c:pt>
                <c:pt idx="1847">
                  <c:v>-118511973.72161037</c:v>
                </c:pt>
                <c:pt idx="1848">
                  <c:v>-101131511.02058902</c:v>
                </c:pt>
                <c:pt idx="1849">
                  <c:v>-80764674.791136682</c:v>
                </c:pt>
                <c:pt idx="1850">
                  <c:v>-58012893.227280192</c:v>
                </c:pt>
                <c:pt idx="1851">
                  <c:v>-33548013.921392709</c:v>
                </c:pt>
                <c:pt idx="1852">
                  <c:v>-8092467.1891751224</c:v>
                </c:pt>
                <c:pt idx="1853">
                  <c:v>17602062.910409957</c:v>
                </c:pt>
                <c:pt idx="1854">
                  <c:v>42776831.253714733</c:v>
                </c:pt>
                <c:pt idx="1855">
                  <c:v>66688433.964116618</c:v>
                </c:pt>
                <c:pt idx="1856">
                  <c:v>88630759.780102029</c:v>
                </c:pt>
                <c:pt idx="1857">
                  <c:v>107955842.6224007</c:v>
                </c:pt>
                <c:pt idx="1858">
                  <c:v>124092999.24958444</c:v>
                </c:pt>
                <c:pt idx="1859">
                  <c:v>136565685.92790803</c:v>
                </c:pt>
                <c:pt idx="1860">
                  <c:v>145005575.06373817</c:v>
                </c:pt>
                <c:pt idx="1861">
                  <c:v>149163434.87174949</c:v>
                </c:pt>
                <c:pt idx="1862">
                  <c:v>148916489.94594321</c:v>
                </c:pt>
                <c:pt idx="1863">
                  <c:v>144272045.15242428</c:v>
                </c:pt>
                <c:pt idx="1864">
                  <c:v>135367266.30427852</c:v>
                </c:pt>
                <c:pt idx="1865">
                  <c:v>122465125.13066627</c:v>
                </c:pt>
                <c:pt idx="1866">
                  <c:v>105946629.58544388</c:v>
                </c:pt>
                <c:pt idx="1867">
                  <c:v>86299570.126656115</c:v>
                </c:pt>
                <c:pt idx="1868">
                  <c:v>64104115.031677276</c:v>
                </c:pt>
                <c:pt idx="1869">
                  <c:v>40015680.198034696</c:v>
                </c:pt>
                <c:pt idx="1870">
                  <c:v>14745578.678090867</c:v>
                </c:pt>
                <c:pt idx="1871">
                  <c:v>-10959979.752352083</c:v>
                </c:pt>
                <c:pt idx="1872">
                  <c:v>-36341920.160667203</c:v>
                </c:pt>
                <c:pt idx="1873">
                  <c:v>-60650715.695786647</c:v>
                </c:pt>
                <c:pt idx="1874">
                  <c:v>-83168521.258631408</c:v>
                </c:pt>
                <c:pt idx="1875">
                  <c:v>-103230373.936511</c:v>
                </c:pt>
                <c:pt idx="1876">
                  <c:v>-120243833.42629716</c:v>
                </c:pt>
                <c:pt idx="1877">
                  <c:v>-133706481.28100933</c:v>
                </c:pt>
                <c:pt idx="1878">
                  <c:v>-143220760.92632002</c:v>
                </c:pt>
                <c:pt idx="1879">
                  <c:v>-148505719.17629999</c:v>
                </c:pt>
                <c:pt idx="1880">
                  <c:v>-149405302.03233954</c:v>
                </c:pt>
                <c:pt idx="1881">
                  <c:v>-145892959.99735382</c:v>
                </c:pt>
                <c:pt idx="1882">
                  <c:v>-138072427.75463882</c:v>
                </c:pt>
                <c:pt idx="1883">
                  <c:v>-126174656.42701514</c:v>
                </c:pt>
                <c:pt idx="1884">
                  <c:v>-110550990.28626631</c:v>
                </c:pt>
                <c:pt idx="1885">
                  <c:v>-91662790.357641801</c:v>
                </c:pt>
                <c:pt idx="1886">
                  <c:v>-70067811.687305614</c:v>
                </c:pt>
                <c:pt idx="1887">
                  <c:v>-46403736.203630909</c:v>
                </c:pt>
                <c:pt idx="1888">
                  <c:v>-21369346.496473216</c:v>
                </c:pt>
                <c:pt idx="1889">
                  <c:v>4296104.8274965202</c:v>
                </c:pt>
                <c:pt idx="1890">
                  <c:v>29834722.234502062</c:v>
                </c:pt>
                <c:pt idx="1891">
                  <c:v>54492347.095921524</c:v>
                </c:pt>
                <c:pt idx="1892">
                  <c:v>77540829.602507606</c:v>
                </c:pt>
                <c:pt idx="1893">
                  <c:v>98299534.58943662</c:v>
                </c:pt>
                <c:pt idx="1894">
                  <c:v>116155445.16543885</c:v>
                </c:pt>
                <c:pt idx="1895">
                  <c:v>130581269.18593703</c:v>
                </c:pt>
                <c:pt idx="1896">
                  <c:v>141151012.69939619</c:v>
                </c:pt>
                <c:pt idx="1897">
                  <c:v>147552559.74981466</c:v>
                </c:pt>
                <c:pt idx="1898">
                  <c:v>149596886.98495424</c:v>
                </c:pt>
                <c:pt idx="1899">
                  <c:v>147223641.57820866</c:v>
                </c:pt>
                <c:pt idx="1900">
                  <c:v>140502918.87155637</c:v>
                </c:pt>
                <c:pt idx="1901">
                  <c:v>129633188.55558796</c:v>
                </c:pt>
                <c:pt idx="1902">
                  <c:v>114935431.74733661</c:v>
                </c:pt>
                <c:pt idx="1903">
                  <c:v>96843662.708601668</c:v>
                </c:pt>
                <c:pt idx="1904">
                  <c:v>75892115.023547426</c:v>
                </c:pt>
                <c:pt idx="1905">
                  <c:v>52699469.888856389</c:v>
                </c:pt>
                <c:pt idx="1906">
                  <c:v>27950591.063209057</c:v>
                </c:pt>
                <c:pt idx="1907">
                  <c:v>2376304.5397300641</c:v>
                </c:pt>
                <c:pt idx="1908">
                  <c:v>-23268180.994431242</c:v>
                </c:pt>
                <c:pt idx="1909">
                  <c:v>-48225576.149893738</c:v>
                </c:pt>
                <c:pt idx="1910">
                  <c:v>-71758876.485842183</c:v>
                </c:pt>
                <c:pt idx="1911">
                  <c:v>-93173130.512321815</c:v>
                </c:pt>
                <c:pt idx="1912">
                  <c:v>-111835965.99434586</c:v>
                </c:pt>
                <c:pt idx="1913">
                  <c:v>-127196267.14038597</c:v>
                </c:pt>
                <c:pt idx="1914">
                  <c:v>-138800450.19374084</c:v>
                </c:pt>
                <c:pt idx="1915">
                  <c:v>-146305856.46661666</c:v>
                </c:pt>
                <c:pt idx="1916">
                  <c:v>-149490867.67957276</c:v>
                </c:pt>
                <c:pt idx="1917">
                  <c:v>-148261445.85744655</c:v>
                </c:pt>
                <c:pt idx="1918">
                  <c:v>-142653905.94009817</c:v>
                </c:pt>
                <c:pt idx="1919">
                  <c:v>-132833840.47134237</c:v>
                </c:pt>
                <c:pt idx="1920">
                  <c:v>-119091228.96092916</c:v>
                </c:pt>
                <c:pt idx="1921">
                  <c:v>-101831876.54225066</c:v>
                </c:pt>
                <c:pt idx="1922">
                  <c:v>-81565434.24768433</c:v>
                </c:pt>
                <c:pt idx="1923">
                  <c:v>-58890353.612927832</c:v>
                </c:pt>
                <c:pt idx="1924">
                  <c:v>-34476218.59634544</c:v>
                </c:pt>
                <c:pt idx="1925">
                  <c:v>-9043975.3658071291</c:v>
                </c:pt>
                <c:pt idx="1926">
                  <c:v>16655356.960142655</c:v>
                </c:pt>
                <c:pt idx="1927">
                  <c:v>41862866.006657362</c:v>
                </c:pt>
                <c:pt idx="1928">
                  <c:v>65834160.68437957</c:v>
                </c:pt>
                <c:pt idx="1929">
                  <c:v>87861357.551229656</c:v>
                </c:pt>
                <c:pt idx="1930">
                  <c:v>107293988.42947181</c:v>
                </c:pt>
                <c:pt idx="1931">
                  <c:v>123558210.76303473</c:v>
                </c:pt>
                <c:pt idx="1932">
                  <c:v>136173752.83358505</c:v>
                </c:pt>
                <c:pt idx="1933">
                  <c:v>144768093.52962384</c:v>
                </c:pt>
                <c:pt idx="1934">
                  <c:v>149087458.68800128</c:v>
                </c:pt>
                <c:pt idx="1935">
                  <c:v>149004310.48170972</c:v>
                </c:pt>
                <c:pt idx="1936">
                  <c:v>144521109.99331716</c:v>
                </c:pt>
                <c:pt idx="1937">
                  <c:v>135770242.89889136</c:v>
                </c:pt>
                <c:pt idx="1938">
                  <c:v>123010110.92711365</c:v>
                </c:pt>
                <c:pt idx="1939">
                  <c:v>106617504.28470638</c:v>
                </c:pt>
                <c:pt idx="1940">
                  <c:v>87076479.42942366</c:v>
                </c:pt>
                <c:pt idx="1941">
                  <c:v>64964069.382419221</c:v>
                </c:pt>
                <c:pt idx="1942">
                  <c:v>40933247.27790156</c:v>
                </c:pt>
                <c:pt idx="1943">
                  <c:v>15693645.295981498</c:v>
                </c:pt>
                <c:pt idx="1944">
                  <c:v>-10009401.986349689</c:v>
                </c:pt>
                <c:pt idx="1945">
                  <c:v>-35416870.61061094</c:v>
                </c:pt>
                <c:pt idx="1946">
                  <c:v>-59778465.612835884</c:v>
                </c:pt>
                <c:pt idx="1947">
                  <c:v>-82374781.465033084</c:v>
                </c:pt>
                <c:pt idx="1948">
                  <c:v>-102538548.95172763</c:v>
                </c:pt>
                <c:pt idx="1949">
                  <c:v>-119674340.23097478</c:v>
                </c:pt>
                <c:pt idx="1950">
                  <c:v>-133276149.99932212</c:v>
                </c:pt>
                <c:pt idx="1951">
                  <c:v>-142942334.09460115</c:v>
                </c:pt>
                <c:pt idx="1952">
                  <c:v>-148387465.45618364</c:v>
                </c:pt>
                <c:pt idx="1953">
                  <c:v>-149450758.64153904</c:v>
                </c:pt>
                <c:pt idx="1954">
                  <c:v>-146100815.30324504</c:v>
                </c:pt>
                <c:pt idx="1955">
                  <c:v>-138436551.20965359</c:v>
                </c:pt>
                <c:pt idx="1956">
                  <c:v>-126684277.48290028</c:v>
                </c:pt>
                <c:pt idx="1957">
                  <c:v>-111191021.61149132</c:v>
                </c:pt>
                <c:pt idx="1958">
                  <c:v>-92414284.333410278</c:v>
                </c:pt>
                <c:pt idx="1959">
                  <c:v>-70908533.558483049</c:v>
                </c:pt>
                <c:pt idx="1960">
                  <c:v>-47308833.053493217</c:v>
                </c:pt>
                <c:pt idx="1961">
                  <c:v>-22312088.741299532</c:v>
                </c:pt>
                <c:pt idx="1962">
                  <c:v>3343533.4955430129</c:v>
                </c:pt>
                <c:pt idx="1963">
                  <c:v>28900409.961111803</c:v>
                </c:pt>
                <c:pt idx="1964">
                  <c:v>53603836.228150301</c:v>
                </c:pt>
                <c:pt idx="1965">
                  <c:v>76724317.064111993</c:v>
                </c:pt>
                <c:pt idx="1966">
                  <c:v>97579109.955283895</c:v>
                </c:pt>
                <c:pt idx="1967">
                  <c:v>115552385.59107667</c:v>
                </c:pt>
                <c:pt idx="1968">
                  <c:v>130113410.20974793</c:v>
                </c:pt>
                <c:pt idx="1969">
                  <c:v>140832213.75129047</c:v>
                </c:pt>
                <c:pt idx="1970">
                  <c:v>147392282.3880426</c:v>
                </c:pt>
                <c:pt idx="1971">
                  <c:v>149599901.89667323</c:v>
                </c:pt>
                <c:pt idx="1972">
                  <c:v>147389876.8937144</c:v>
                </c:pt>
                <c:pt idx="1973">
                  <c:v>140827457.36877015</c:v>
                </c:pt>
                <c:pt idx="1974">
                  <c:v>130106415.24670172</c:v>
                </c:pt>
                <c:pt idx="1975">
                  <c:v>115543326.80688214</c:v>
                </c:pt>
                <c:pt idx="1976">
                  <c:v>97568228.514020547</c:v>
                </c:pt>
                <c:pt idx="1977">
                  <c:v>76711920.961769402</c:v>
                </c:pt>
                <c:pt idx="1978">
                  <c:v>53590295.01820825</c:v>
                </c:pt>
                <c:pt idx="1979">
                  <c:v>28886142.839232747</c:v>
                </c:pt>
                <c:pt idx="1980">
                  <c:v>3328991.3825902785</c:v>
                </c:pt>
                <c:pt idx="1981">
                  <c:v>-22326445.001816928</c:v>
                </c:pt>
                <c:pt idx="1982">
                  <c:v>-47322555.307386927</c:v>
                </c:pt>
                <c:pt idx="1983">
                  <c:v>-70921206.514475644</c:v>
                </c:pt>
                <c:pt idx="1984">
                  <c:v>-92425540.713810399</c:v>
                </c:pt>
                <c:pt idx="1985">
                  <c:v>-111200551.00515819</c:v>
                </c:pt>
                <c:pt idx="1986">
                  <c:v>-126691829.21014196</c:v>
                </c:pt>
                <c:pt idx="1987">
                  <c:v>-138441932.92034981</c:v>
                </c:pt>
                <c:pt idx="1988">
                  <c:v>-146103889.87276912</c:v>
                </c:pt>
                <c:pt idx="1989">
                  <c:v>-149451441.97351134</c:v>
                </c:pt>
                <c:pt idx="1990">
                  <c:v>-148385727.04707378</c:v>
                </c:pt>
                <c:pt idx="1991">
                  <c:v>-142938200.89338401</c:v>
                </c:pt>
                <c:pt idx="1992">
                  <c:v>-133269712.6002524</c:v>
                </c:pt>
                <c:pt idx="1993">
                  <c:v>-119665759.21381733</c:v>
                </c:pt>
                <c:pt idx="1994">
                  <c:v>-102528058.59855808</c:v>
                </c:pt>
                <c:pt idx="1995">
                  <c:v>-82362688.31975159</c:v>
                </c:pt>
                <c:pt idx="1996">
                  <c:v>-59765140.356087931</c:v>
                </c:pt>
                <c:pt idx="1997">
                  <c:v>-35402733.224350862</c:v>
                </c:pt>
                <c:pt idx="1998">
                  <c:v>-9994901.7607265208</c:v>
                </c:pt>
                <c:pt idx="1999">
                  <c:v>15708052.147561599</c:v>
                </c:pt>
              </c:numCache>
            </c:numRef>
          </c:xVal>
          <c:yVal>
            <c:numRef>
              <c:f>'Задание 2'!$B$16:$BXY$16</c:f>
              <c:numCache>
                <c:formatCode>General</c:formatCode>
                <c:ptCount val="2000"/>
                <c:pt idx="0">
                  <c:v>-3933319.6446548514</c:v>
                </c:pt>
                <c:pt idx="1">
                  <c:v>-155690.03979422897</c:v>
                </c:pt>
                <c:pt idx="2">
                  <c:v>16639612.189929597</c:v>
                </c:pt>
                <c:pt idx="3">
                  <c:v>47645604.394909568</c:v>
                </c:pt>
                <c:pt idx="4">
                  <c:v>89422338.982661605</c:v>
                </c:pt>
                <c:pt idx="5">
                  <c:v>134721912.80775049</c:v>
                </c:pt>
                <c:pt idx="6">
                  <c:v>174426061.93616331</c:v>
                </c:pt>
                <c:pt idx="7">
                  <c:v>200045184.45611322</c:v>
                </c:pt>
                <c:pt idx="8">
                  <c:v>206065988.97837159</c:v>
                </c:pt>
                <c:pt idx="9">
                  <c:v>191477497.30874035</c:v>
                </c:pt>
                <c:pt idx="10">
                  <c:v>160039673.07127881</c:v>
                </c:pt>
                <c:pt idx="11">
                  <c:v>119218315.54402559</c:v>
                </c:pt>
                <c:pt idx="12">
                  <c:v>78091090.564001843</c:v>
                </c:pt>
                <c:pt idx="13">
                  <c:v>44823443.415379591</c:v>
                </c:pt>
                <c:pt idx="14">
                  <c:v>24435462.716957048</c:v>
                </c:pt>
                <c:pt idx="15">
                  <c:v>17496511.492375165</c:v>
                </c:pt>
                <c:pt idx="16">
                  <c:v>20117782.817506805</c:v>
                </c:pt>
                <c:pt idx="17">
                  <c:v>25240314.936633408</c:v>
                </c:pt>
                <c:pt idx="18">
                  <c:v>24844220.482251629</c:v>
                </c:pt>
                <c:pt idx="19">
                  <c:v>12440507.001134045</c:v>
                </c:pt>
                <c:pt idx="20">
                  <c:v>-14874332.08017233</c:v>
                </c:pt>
                <c:pt idx="21">
                  <c:v>-55395519.54250361</c:v>
                </c:pt>
                <c:pt idx="22">
                  <c:v>-103117735.22278245</c:v>
                </c:pt>
                <c:pt idx="23">
                  <c:v>-149290542.51003143</c:v>
                </c:pt>
                <c:pt idx="24">
                  <c:v>-184780634.97685048</c:v>
                </c:pt>
                <c:pt idx="25">
                  <c:v>-202568224.37080592</c:v>
                </c:pt>
                <c:pt idx="26">
                  <c:v>-199665727.80309552</c:v>
                </c:pt>
                <c:pt idx="27">
                  <c:v>-177911643.22330496</c:v>
                </c:pt>
                <c:pt idx="28">
                  <c:v>-143413943.78032076</c:v>
                </c:pt>
                <c:pt idx="29">
                  <c:v>-104803381.33002581</c:v>
                </c:pt>
                <c:pt idx="30">
                  <c:v>-70797158.343198508</c:v>
                </c:pt>
                <c:pt idx="31">
                  <c:v>-47770077.775844753</c:v>
                </c:pt>
                <c:pt idx="32">
                  <c:v>-38027184.996053427</c:v>
                </c:pt>
                <c:pt idx="33">
                  <c:v>-39269989.842780225</c:v>
                </c:pt>
                <c:pt idx="34">
                  <c:v>-45405494.751749173</c:v>
                </c:pt>
                <c:pt idx="35">
                  <c:v>-48461738.052774921</c:v>
                </c:pt>
                <c:pt idx="36">
                  <c:v>-41055892.195766591</c:v>
                </c:pt>
                <c:pt idx="37">
                  <c:v>-18702189.327134296</c:v>
                </c:pt>
                <c:pt idx="38">
                  <c:v>18707406.761731341</c:v>
                </c:pt>
                <c:pt idx="39">
                  <c:v>66679876.635775521</c:v>
                </c:pt>
                <c:pt idx="40">
                  <c:v>117224849.96053803</c:v>
                </c:pt>
                <c:pt idx="41">
                  <c:v>160974469.34363186</c:v>
                </c:pt>
                <c:pt idx="42">
                  <c:v>189716922.04304874</c:v>
                </c:pt>
                <c:pt idx="43">
                  <c:v>198622040.79281306</c:v>
                </c:pt>
                <c:pt idx="44">
                  <c:v>187524931.93993574</c:v>
                </c:pt>
                <c:pt idx="45">
                  <c:v>160902738.74523264</c:v>
                </c:pt>
                <c:pt idx="46">
                  <c:v>126553280.65866348</c:v>
                </c:pt>
                <c:pt idx="47">
                  <c:v>93355375.920654491</c:v>
                </c:pt>
                <c:pt idx="48">
                  <c:v>68752842.548409075</c:v>
                </c:pt>
                <c:pt idx="49">
                  <c:v>56682372.777195483</c:v>
                </c:pt>
                <c:pt idx="50">
                  <c:v>56537306.919095032</c:v>
                </c:pt>
                <c:pt idx="51">
                  <c:v>63461553.615504928</c:v>
                </c:pt>
                <c:pt idx="52">
                  <c:v>69885879.169427961</c:v>
                </c:pt>
                <c:pt idx="53">
                  <c:v>67862024.329805493</c:v>
                </c:pt>
                <c:pt idx="54">
                  <c:v>51520865.73129902</c:v>
                </c:pt>
                <c:pt idx="55">
                  <c:v>18944834.947762094</c:v>
                </c:pt>
                <c:pt idx="56">
                  <c:v>-27087627.634648286</c:v>
                </c:pt>
                <c:pt idx="57">
                  <c:v>-79704686.043411598</c:v>
                </c:pt>
                <c:pt idx="58">
                  <c:v>-129723809.7487063</c:v>
                </c:pt>
                <c:pt idx="59">
                  <c:v>-168109186.16806388</c:v>
                </c:pt>
                <c:pt idx="60">
                  <c:v>-188404739.61497727</c:v>
                </c:pt>
                <c:pt idx="61">
                  <c:v>-188450121.09057868</c:v>
                </c:pt>
                <c:pt idx="62">
                  <c:v>-170891862.26311797</c:v>
                </c:pt>
                <c:pt idx="63">
                  <c:v>-142346394.85139275</c:v>
                </c:pt>
                <c:pt idx="64">
                  <c:v>-111457117.01505387</c:v>
                </c:pt>
                <c:pt idx="65">
                  <c:v>-86403695.696450248</c:v>
                </c:pt>
                <c:pt idx="66">
                  <c:v>-72577794.247533455</c:v>
                </c:pt>
                <c:pt idx="67">
                  <c:v>-71090730.304631561</c:v>
                </c:pt>
                <c:pt idx="68">
                  <c:v>-78539180.979783475</c:v>
                </c:pt>
                <c:pt idx="69">
                  <c:v>-88093593.68377918</c:v>
                </c:pt>
                <c:pt idx="70">
                  <c:v>-91594045.733262002</c:v>
                </c:pt>
                <c:pt idx="71">
                  <c:v>-82048825.854265884</c:v>
                </c:pt>
                <c:pt idx="72">
                  <c:v>-55814964.575544603</c:v>
                </c:pt>
                <c:pt idx="73">
                  <c:v>-13830593.595531911</c:v>
                </c:pt>
                <c:pt idx="74">
                  <c:v>38459598.320899323</c:v>
                </c:pt>
                <c:pt idx="75">
                  <c:v>92470187.863108337</c:v>
                </c:pt>
                <c:pt idx="76">
                  <c:v>138746443.96319473</c:v>
                </c:pt>
                <c:pt idx="77">
                  <c:v>169495992.72925213</c:v>
                </c:pt>
                <c:pt idx="78">
                  <c:v>180660447.0667657</c:v>
                </c:pt>
                <c:pt idx="79">
                  <c:v>172938081.51943099</c:v>
                </c:pt>
                <c:pt idx="80">
                  <c:v>151468618.92878196</c:v>
                </c:pt>
                <c:pt idx="81">
                  <c:v>124273861.88743386</c:v>
                </c:pt>
                <c:pt idx="82">
                  <c:v>99903605.909441069</c:v>
                </c:pt>
                <c:pt idx="83">
                  <c:v>84963099.902830809</c:v>
                </c:pt>
                <c:pt idx="84">
                  <c:v>82231295.432083338</c:v>
                </c:pt>
                <c:pt idx="85">
                  <c:v>89908827.800914258</c:v>
                </c:pt>
                <c:pt idx="86">
                  <c:v>102209932.63977973</c:v>
                </c:pt>
                <c:pt idx="87">
                  <c:v>111126414.40147731</c:v>
                </c:pt>
                <c:pt idx="88">
                  <c:v>108855020.89378776</c:v>
                </c:pt>
                <c:pt idx="89">
                  <c:v>90188676.096085995</c:v>
                </c:pt>
                <c:pt idx="90">
                  <c:v>54181713.910877861</c:v>
                </c:pt>
                <c:pt idx="91">
                  <c:v>4606780.8087711111</c:v>
                </c:pt>
                <c:pt idx="92">
                  <c:v>-50933021.491402365</c:v>
                </c:pt>
                <c:pt idx="93">
                  <c:v>-102988019.01035035</c:v>
                </c:pt>
                <c:pt idx="94">
                  <c:v>-142779090.5783374</c:v>
                </c:pt>
                <c:pt idx="95">
                  <c:v>-164532314.93833524</c:v>
                </c:pt>
                <c:pt idx="96">
                  <c:v>-166967428.3574107</c:v>
                </c:pt>
                <c:pt idx="97">
                  <c:v>-153518438.54626799</c:v>
                </c:pt>
                <c:pt idx="98">
                  <c:v>-131227490.98473403</c:v>
                </c:pt>
                <c:pt idx="99">
                  <c:v>-108632587.2047049</c:v>
                </c:pt>
                <c:pt idx="100">
                  <c:v>-93257274.011083499</c:v>
                </c:pt>
                <c:pt idx="101">
                  <c:v>-89423584.828296006</c:v>
                </c:pt>
                <c:pt idx="102">
                  <c:v>-97015915.977469936</c:v>
                </c:pt>
                <c:pt idx="103">
                  <c:v>-111550013.56821956</c:v>
                </c:pt>
                <c:pt idx="104">
                  <c:v>-125526241.84001131</c:v>
                </c:pt>
                <c:pt idx="105">
                  <c:v>-130677299.442654</c:v>
                </c:pt>
                <c:pt idx="106">
                  <c:v>-120463323.98339516</c:v>
                </c:pt>
                <c:pt idx="107">
                  <c:v>-92095619.649699271</c:v>
                </c:pt>
                <c:pt idx="108">
                  <c:v>-47504631.140568815</c:v>
                </c:pt>
                <c:pt idx="109">
                  <c:v>7030222.9725017827</c:v>
                </c:pt>
                <c:pt idx="110">
                  <c:v>62488180.645632163</c:v>
                </c:pt>
                <c:pt idx="111">
                  <c:v>109497182.41909243</c:v>
                </c:pt>
                <c:pt idx="112">
                  <c:v>140827154.34555551</c:v>
                </c:pt>
                <c:pt idx="113">
                  <c:v>153277687.6651921</c:v>
                </c:pt>
                <c:pt idx="114">
                  <c:v>148424585.70254573</c:v>
                </c:pt>
                <c:pt idx="115">
                  <c:v>132016370.72863486</c:v>
                </c:pt>
                <c:pt idx="116">
                  <c:v>112198185.7867054</c:v>
                </c:pt>
                <c:pt idx="117">
                  <c:v>97075886.840607494</c:v>
                </c:pt>
                <c:pt idx="118">
                  <c:v>92321411.525813937</c:v>
                </c:pt>
                <c:pt idx="119">
                  <c:v>99507795.288405895</c:v>
                </c:pt>
                <c:pt idx="120">
                  <c:v>115652153.9774992</c:v>
                </c:pt>
                <c:pt idx="121">
                  <c:v>134097788.79036906</c:v>
                </c:pt>
                <c:pt idx="122">
                  <c:v>146481814.14041466</c:v>
                </c:pt>
                <c:pt idx="123">
                  <c:v>145222654.15600517</c:v>
                </c:pt>
                <c:pt idx="124">
                  <c:v>125811856.50398631</c:v>
                </c:pt>
                <c:pt idx="125">
                  <c:v>88249917.601328552</c:v>
                </c:pt>
                <c:pt idx="126">
                  <c:v>37210393.39131894</c:v>
                </c:pt>
                <c:pt idx="127">
                  <c:v>-19119585.663559258</c:v>
                </c:pt>
                <c:pt idx="128">
                  <c:v>-71195420.822834089</c:v>
                </c:pt>
                <c:pt idx="129">
                  <c:v>-110655489.82957266</c:v>
                </c:pt>
                <c:pt idx="130">
                  <c:v>-132523641.86220764</c:v>
                </c:pt>
                <c:pt idx="131">
                  <c:v>-136448272.67350149</c:v>
                </c:pt>
                <c:pt idx="132">
                  <c:v>-126628406.85626891</c:v>
                </c:pt>
                <c:pt idx="133">
                  <c:v>-110453128.93129799</c:v>
                </c:pt>
                <c:pt idx="134">
                  <c:v>-96248918.364427328</c:v>
                </c:pt>
                <c:pt idx="135">
                  <c:v>-90784448.083962977</c:v>
                </c:pt>
                <c:pt idx="136">
                  <c:v>-97251141.525226563</c:v>
                </c:pt>
                <c:pt idx="137">
                  <c:v>-114300574.18662181</c:v>
                </c:pt>
                <c:pt idx="138">
                  <c:v>-136415999.16604739</c:v>
                </c:pt>
                <c:pt idx="139">
                  <c:v>-155511964.84597987</c:v>
                </c:pt>
                <c:pt idx="140">
                  <c:v>-163303055.26708418</c:v>
                </c:pt>
                <c:pt idx="141">
                  <c:v>-153761394.10792175</c:v>
                </c:pt>
                <c:pt idx="142">
                  <c:v>-124956186.31413001</c:v>
                </c:pt>
                <c:pt idx="143">
                  <c:v>-79744810.961680144</c:v>
                </c:pt>
                <c:pt idx="144">
                  <c:v>-25113343.346352011</c:v>
                </c:pt>
                <c:pt idx="145">
                  <c:v>29649206.912443411</c:v>
                </c:pt>
                <c:pt idx="146">
                  <c:v>75424920.204589173</c:v>
                </c:pt>
                <c:pt idx="147">
                  <c:v>105685798.5934854</c:v>
                </c:pt>
                <c:pt idx="148">
                  <c:v>118169948.80777496</c:v>
                </c:pt>
                <c:pt idx="149">
                  <c:v>115340501.91072252</c:v>
                </c:pt>
                <c:pt idx="150">
                  <c:v>103501342.01801766</c:v>
                </c:pt>
                <c:pt idx="151">
                  <c:v>90828326.808741242</c:v>
                </c:pt>
                <c:pt idx="152">
                  <c:v>84885003.924806401</c:v>
                </c:pt>
                <c:pt idx="153">
                  <c:v>90338941.694575876</c:v>
                </c:pt>
                <c:pt idx="154">
                  <c:v>107536558.10739823</c:v>
                </c:pt>
                <c:pt idx="155">
                  <c:v>132347459.41160369</c:v>
                </c:pt>
                <c:pt idx="156">
                  <c:v>157324562.91604367</c:v>
                </c:pt>
                <c:pt idx="157">
                  <c:v>173848231.21536154</c:v>
                </c:pt>
                <c:pt idx="158">
                  <c:v>174639656.80566135</c:v>
                </c:pt>
                <c:pt idx="159">
                  <c:v>155921935.09049028</c:v>
                </c:pt>
                <c:pt idx="160">
                  <c:v>118607286.15468347</c:v>
                </c:pt>
                <c:pt idx="161">
                  <c:v>68167094.783759832</c:v>
                </c:pt>
                <c:pt idx="162">
                  <c:v>13218130.606946342</c:v>
                </c:pt>
                <c:pt idx="163">
                  <c:v>-36774443.587213658</c:v>
                </c:pt>
                <c:pt idx="164">
                  <c:v>-74024093.18081452</c:v>
                </c:pt>
                <c:pt idx="165">
                  <c:v>-94461245.417957067</c:v>
                </c:pt>
                <c:pt idx="166">
                  <c:v>-98704491.767382652</c:v>
                </c:pt>
                <c:pt idx="167">
                  <c:v>-91692091.209729612</c:v>
                </c:pt>
                <c:pt idx="168">
                  <c:v>-81085025.19379288</c:v>
                </c:pt>
                <c:pt idx="169">
                  <c:v>-74904624.439825684</c:v>
                </c:pt>
                <c:pt idx="170">
                  <c:v>-79086706.102942824</c:v>
                </c:pt>
                <c:pt idx="171">
                  <c:v>-95657502.238551617</c:v>
                </c:pt>
                <c:pt idx="172">
                  <c:v>-122057754.79397909</c:v>
                </c:pt>
                <c:pt idx="173">
                  <c:v>-151811490.43866646</c:v>
                </c:pt>
                <c:pt idx="174">
                  <c:v>-176349726.68257281</c:v>
                </c:pt>
                <c:pt idx="175">
                  <c:v>-187467420.74854925</c:v>
                </c:pt>
                <c:pt idx="176">
                  <c:v>-179709510.45494932</c:v>
                </c:pt>
                <c:pt idx="177">
                  <c:v>-152001231.21648723</c:v>
                </c:pt>
                <c:pt idx="178">
                  <c:v>-108053513.30666333</c:v>
                </c:pt>
                <c:pt idx="179">
                  <c:v>-55424404.439381011</c:v>
                </c:pt>
                <c:pt idx="180">
                  <c:v>-3501807.4101581573</c:v>
                </c:pt>
                <c:pt idx="181">
                  <c:v>39018750.767898776</c:v>
                </c:pt>
                <c:pt idx="182">
                  <c:v>66443461.438094012</c:v>
                </c:pt>
                <c:pt idx="183">
                  <c:v>77520268.655697227</c:v>
                </c:pt>
                <c:pt idx="184">
                  <c:v>75602570.258079126</c:v>
                </c:pt>
                <c:pt idx="185">
                  <c:v>67495433.785070777</c:v>
                </c:pt>
                <c:pt idx="186">
                  <c:v>61320671.77351246</c:v>
                </c:pt>
                <c:pt idx="187">
                  <c:v>64018059.412683442</c:v>
                </c:pt>
                <c:pt idx="188">
                  <c:v>79203853.569849789</c:v>
                </c:pt>
                <c:pt idx="189">
                  <c:v>106004828.68836737</c:v>
                </c:pt>
                <c:pt idx="190">
                  <c:v>139205799.81945238</c:v>
                </c:pt>
                <c:pt idx="191">
                  <c:v>170671389.04499608</c:v>
                </c:pt>
                <c:pt idx="192">
                  <c:v>191636734.46320534</c:v>
                </c:pt>
                <c:pt idx="193">
                  <c:v>195211871.7103543</c:v>
                </c:pt>
                <c:pt idx="194">
                  <c:v>178382300.98239481</c:v>
                </c:pt>
                <c:pt idx="195">
                  <c:v>142931646.90643066</c:v>
                </c:pt>
                <c:pt idx="196">
                  <c:v>95020259.546035603</c:v>
                </c:pt>
                <c:pt idx="197">
                  <c:v>43537870.931348994</c:v>
                </c:pt>
                <c:pt idx="198">
                  <c:v>-2301083.4205988795</c:v>
                </c:pt>
                <c:pt idx="199">
                  <c:v>-35434564.880076393</c:v>
                </c:pt>
                <c:pt idx="200">
                  <c:v>-52797395.400779426</c:v>
                </c:pt>
                <c:pt idx="201">
                  <c:v>-56009794.007516883</c:v>
                </c:pt>
                <c:pt idx="202">
                  <c:v>-50718272.104385324</c:v>
                </c:pt>
                <c:pt idx="203">
                  <c:v>-44783526.123838499</c:v>
                </c:pt>
                <c:pt idx="204">
                  <c:v>-45840369.043134391</c:v>
                </c:pt>
                <c:pt idx="205">
                  <c:v>-58934509.453278132</c:v>
                </c:pt>
                <c:pt idx="206">
                  <c:v>-84918606.127146393</c:v>
                </c:pt>
                <c:pt idx="207">
                  <c:v>-120071921.84783976</c:v>
                </c:pt>
                <c:pt idx="208">
                  <c:v>-157056592.13988137</c:v>
                </c:pt>
                <c:pt idx="209">
                  <c:v>-186939709.74551994</c:v>
                </c:pt>
                <c:pt idx="210">
                  <c:v>-201704120.74474698</c:v>
                </c:pt>
                <c:pt idx="211">
                  <c:v>-196529839.67755333</c:v>
                </c:pt>
                <c:pt idx="212">
                  <c:v>-171192751.0360525</c:v>
                </c:pt>
                <c:pt idx="213">
                  <c:v>-130179242.91253333</c:v>
                </c:pt>
                <c:pt idx="214">
                  <c:v>-81482432.520156786</c:v>
                </c:pt>
                <c:pt idx="215">
                  <c:v>-34422542.449504368</c:v>
                </c:pt>
                <c:pt idx="216">
                  <c:v>2887213.6194654405</c:v>
                </c:pt>
                <c:pt idx="217">
                  <c:v>25707049.722096261</c:v>
                </c:pt>
                <c:pt idx="218">
                  <c:v>33853162.77118282</c:v>
                </c:pt>
                <c:pt idx="219">
                  <c:v>31562717.292701606</c:v>
                </c:pt>
                <c:pt idx="220">
                  <c:v>26085494.953669742</c:v>
                </c:pt>
                <c:pt idx="221">
                  <c:v>25411545.47736425</c:v>
                </c:pt>
                <c:pt idx="222">
                  <c:v>35791799.74708356</c:v>
                </c:pt>
                <c:pt idx="223">
                  <c:v>59767788.070711128</c:v>
                </c:pt>
                <c:pt idx="224">
                  <c:v>95280390.704481572</c:v>
                </c:pt>
                <c:pt idx="225">
                  <c:v>136117845.79235426</c:v>
                </c:pt>
                <c:pt idx="226">
                  <c:v>173578820.39375889</c:v>
                </c:pt>
                <c:pt idx="227">
                  <c:v>198877398.56980693</c:v>
                </c:pt>
                <c:pt idx="228">
                  <c:v>205603381.17841542</c:v>
                </c:pt>
                <c:pt idx="229">
                  <c:v>191534523.21462137</c:v>
                </c:pt>
                <c:pt idx="230">
                  <c:v>159282088.93652183</c:v>
                </c:pt>
                <c:pt idx="231">
                  <c:v>115584464.18052962</c:v>
                </c:pt>
                <c:pt idx="232">
                  <c:v>69450024.123479858</c:v>
                </c:pt>
                <c:pt idx="233">
                  <c:v>29679290.657137968</c:v>
                </c:pt>
                <c:pt idx="234">
                  <c:v>2473416.4073529094</c:v>
                </c:pt>
                <c:pt idx="235">
                  <c:v>-10189497.333181262</c:v>
                </c:pt>
                <c:pt idx="236">
                  <c:v>-10949464.211709127</c:v>
                </c:pt>
                <c:pt idx="237">
                  <c:v>-6122914.261717204</c:v>
                </c:pt>
                <c:pt idx="238">
                  <c:v>-3699572.3958369941</c:v>
                </c:pt>
                <c:pt idx="239">
                  <c:v>-10857667.742419153</c:v>
                </c:pt>
                <c:pt idx="240">
                  <c:v>-31715327.734565064</c:v>
                </c:pt>
                <c:pt idx="241">
                  <c:v>-65968217.812680371</c:v>
                </c:pt>
                <c:pt idx="242">
                  <c:v>-108809232.73144177</c:v>
                </c:pt>
                <c:pt idx="243">
                  <c:v>-152158201.38702881</c:v>
                </c:pt>
                <c:pt idx="244">
                  <c:v>-186853563.57711393</c:v>
                </c:pt>
                <c:pt idx="245">
                  <c:v>-205181586.59910509</c:v>
                </c:pt>
                <c:pt idx="246">
                  <c:v>-203021141.15838444</c:v>
                </c:pt>
                <c:pt idx="247">
                  <c:v>-180991329.28867158</c:v>
                </c:pt>
                <c:pt idx="248">
                  <c:v>-144274062.86611819</c:v>
                </c:pt>
                <c:pt idx="249">
                  <c:v>-101162438.24675122</c:v>
                </c:pt>
                <c:pt idx="250">
                  <c:v>-60749928.161103033</c:v>
                </c:pt>
                <c:pt idx="251">
                  <c:v>-30420679.713082485</c:v>
                </c:pt>
                <c:pt idx="252">
                  <c:v>-13857306.445114054</c:v>
                </c:pt>
                <c:pt idx="253">
                  <c:v>-10133442.605268426</c:v>
                </c:pt>
                <c:pt idx="254">
                  <c:v>-14146747.938653687</c:v>
                </c:pt>
                <c:pt idx="255">
                  <c:v>-18263325.17532146</c:v>
                </c:pt>
                <c:pt idx="256">
                  <c:v>-14696912.066556238</c:v>
                </c:pt>
                <c:pt idx="257">
                  <c:v>2064636.3612283468</c:v>
                </c:pt>
                <c:pt idx="258">
                  <c:v>33486719.183627568</c:v>
                </c:pt>
                <c:pt idx="259">
                  <c:v>76382913.573032141</c:v>
                </c:pt>
                <c:pt idx="260">
                  <c:v>123656321.08824764</c:v>
                </c:pt>
                <c:pt idx="261">
                  <c:v>166179954.61049181</c:v>
                </c:pt>
                <c:pt idx="262">
                  <c:v>195281814.68845168</c:v>
                </c:pt>
                <c:pt idx="263">
                  <c:v>205126335.38208553</c:v>
                </c:pt>
                <c:pt idx="264">
                  <c:v>194312787.96620619</c:v>
                </c:pt>
                <c:pt idx="265">
                  <c:v>166234754.85498622</c:v>
                </c:pt>
                <c:pt idx="266">
                  <c:v>128098894.1920862</c:v>
                </c:pt>
                <c:pt idx="267">
                  <c:v>88884455.106531963</c:v>
                </c:pt>
                <c:pt idx="268">
                  <c:v>56827574.613806315</c:v>
                </c:pt>
                <c:pt idx="269">
                  <c:v>37149607.774223633</c:v>
                </c:pt>
                <c:pt idx="270">
                  <c:v>30677889.967374787</c:v>
                </c:pt>
                <c:pt idx="271">
                  <c:v>33750736.125447139</c:v>
                </c:pt>
                <c:pt idx="272">
                  <c:v>39429706.180882715</c:v>
                </c:pt>
                <c:pt idx="273">
                  <c:v>39666914.568720751</c:v>
                </c:pt>
                <c:pt idx="274">
                  <c:v>27800992.312464789</c:v>
                </c:pt>
                <c:pt idx="275">
                  <c:v>660808.57616122067</c:v>
                </c:pt>
                <c:pt idx="276">
                  <c:v>-40331683.735572018</c:v>
                </c:pt>
                <c:pt idx="277">
                  <c:v>-89381263.133420512</c:v>
                </c:pt>
                <c:pt idx="278">
                  <c:v>-137804463.12307733</c:v>
                </c:pt>
                <c:pt idx="279">
                  <c:v>-176359415.79973978</c:v>
                </c:pt>
                <c:pt idx="280">
                  <c:v>-197757512.87568665</c:v>
                </c:pt>
                <c:pt idx="281">
                  <c:v>-198641132.73343197</c:v>
                </c:pt>
                <c:pt idx="282">
                  <c:v>-180463934.41202864</c:v>
                </c:pt>
                <c:pt idx="283">
                  <c:v>-149023862.84949338</c:v>
                </c:pt>
                <c:pt idx="284">
                  <c:v>-112784185.47251377</c:v>
                </c:pt>
                <c:pt idx="285">
                  <c:v>-80464231.920204431</c:v>
                </c:pt>
                <c:pt idx="286">
                  <c:v>-58589807.412137672</c:v>
                </c:pt>
                <c:pt idx="287">
                  <c:v>-49703830.880157776</c:v>
                </c:pt>
                <c:pt idx="288">
                  <c:v>-51747608.106426999</c:v>
                </c:pt>
                <c:pt idx="289">
                  <c:v>-58786806.000584893</c:v>
                </c:pt>
                <c:pt idx="290">
                  <c:v>-62870061.997265369</c:v>
                </c:pt>
                <c:pt idx="291">
                  <c:v>-56482923.007963151</c:v>
                </c:pt>
                <c:pt idx="292">
                  <c:v>-34888687.920812838</c:v>
                </c:pt>
                <c:pt idx="293">
                  <c:v>2320218.8095390201</c:v>
                </c:pt>
                <c:pt idx="294">
                  <c:v>50910662.766102165</c:v>
                </c:pt>
                <c:pt idx="295">
                  <c:v>103032050.29243706</c:v>
                </c:pt>
                <c:pt idx="296">
                  <c:v>149286777.72492683</c:v>
                </c:pt>
                <c:pt idx="297">
                  <c:v>181259825.49535424</c:v>
                </c:pt>
                <c:pt idx="298">
                  <c:v>193787394.80671424</c:v>
                </c:pt>
                <c:pt idx="299">
                  <c:v>186318660.66794643</c:v>
                </c:pt>
                <c:pt idx="300">
                  <c:v>162983876.45874339</c:v>
                </c:pt>
                <c:pt idx="301">
                  <c:v>131351962.91835853</c:v>
                </c:pt>
                <c:pt idx="302">
                  <c:v>100235367.69689468</c:v>
                </c:pt>
                <c:pt idx="303">
                  <c:v>77172049.029028177</c:v>
                </c:pt>
                <c:pt idx="304">
                  <c:v>66305977.968098752</c:v>
                </c:pt>
                <c:pt idx="305">
                  <c:v>67272363.317158997</c:v>
                </c:pt>
                <c:pt idx="306">
                  <c:v>75404922.239742368</c:v>
                </c:pt>
                <c:pt idx="307">
                  <c:v>83202763.24206689</c:v>
                </c:pt>
                <c:pt idx="308">
                  <c:v>82632673.686056495</c:v>
                </c:pt>
                <c:pt idx="309">
                  <c:v>67602512.245512947</c:v>
                </c:pt>
                <c:pt idx="310">
                  <c:v>35891823.513549864</c:v>
                </c:pt>
                <c:pt idx="311">
                  <c:v>-10019056.927563924</c:v>
                </c:pt>
                <c:pt idx="312">
                  <c:v>-63464704.788018793</c:v>
                </c:pt>
                <c:pt idx="313">
                  <c:v>-115313088.10292371</c:v>
                </c:pt>
                <c:pt idx="314">
                  <c:v>-156400004.5066365</c:v>
                </c:pt>
                <c:pt idx="315">
                  <c:v>-179987205.075865</c:v>
                </c:pt>
                <c:pt idx="316">
                  <c:v>-183544719.74259746</c:v>
                </c:pt>
                <c:pt idx="317">
                  <c:v>-169350996.17884797</c:v>
                </c:pt>
                <c:pt idx="318">
                  <c:v>-143742552.29361016</c:v>
                </c:pt>
                <c:pt idx="319">
                  <c:v>-115231053.28756514</c:v>
                </c:pt>
                <c:pt idx="320">
                  <c:v>-92029401.032181755</c:v>
                </c:pt>
                <c:pt idx="321">
                  <c:v>-79696833.363322586</c:v>
                </c:pt>
                <c:pt idx="322">
                  <c:v>-79577938.934184223</c:v>
                </c:pt>
                <c:pt idx="323">
                  <c:v>-88481985.347165585</c:v>
                </c:pt>
                <c:pt idx="324">
                  <c:v>-99692549.477211326</c:v>
                </c:pt>
                <c:pt idx="325">
                  <c:v>-105015297.39671803</c:v>
                </c:pt>
                <c:pt idx="326">
                  <c:v>-97273428.128552809</c:v>
                </c:pt>
                <c:pt idx="327">
                  <c:v>-72531291.308466762</c:v>
                </c:pt>
                <c:pt idx="328">
                  <c:v>-31404004.858752176</c:v>
                </c:pt>
                <c:pt idx="329">
                  <c:v>20927605.066399921</c:v>
                </c:pt>
                <c:pt idx="330">
                  <c:v>76006670.094692826</c:v>
                </c:pt>
                <c:pt idx="331">
                  <c:v>124330718.34459768</c:v>
                </c:pt>
                <c:pt idx="332">
                  <c:v>157889388.54893467</c:v>
                </c:pt>
                <c:pt idx="333">
                  <c:v>172287637.93971026</c:v>
                </c:pt>
                <c:pt idx="334">
                  <c:v>167851064.7536841</c:v>
                </c:pt>
                <c:pt idx="335">
                  <c:v>149401135.17467701</c:v>
                </c:pt>
                <c:pt idx="336">
                  <c:v>124768612.40707247</c:v>
                </c:pt>
                <c:pt idx="337">
                  <c:v>102474306.01830849</c:v>
                </c:pt>
                <c:pt idx="338">
                  <c:v>89244011.762504041</c:v>
                </c:pt>
                <c:pt idx="339">
                  <c:v>88071086.581437215</c:v>
                </c:pt>
                <c:pt idx="340">
                  <c:v>97382180.882918224</c:v>
                </c:pt>
                <c:pt idx="341">
                  <c:v>111544517.04758802</c:v>
                </c:pt>
                <c:pt idx="342">
                  <c:v>122567672.859951</c:v>
                </c:pt>
                <c:pt idx="343">
                  <c:v>122509586.66672538</c:v>
                </c:pt>
                <c:pt idx="344">
                  <c:v>105893841.18362986</c:v>
                </c:pt>
                <c:pt idx="345">
                  <c:v>71441308.311314613</c:v>
                </c:pt>
                <c:pt idx="346">
                  <c:v>22615109.034690104</c:v>
                </c:pt>
                <c:pt idx="347">
                  <c:v>-33182554.291379608</c:v>
                </c:pt>
                <c:pt idx="348">
                  <c:v>-86537110.829965413</c:v>
                </c:pt>
                <c:pt idx="349">
                  <c:v>-128525467.6589303</c:v>
                </c:pt>
                <c:pt idx="350">
                  <c:v>-153085170.08892214</c:v>
                </c:pt>
                <c:pt idx="351">
                  <c:v>-158575472.77582809</c:v>
                </c:pt>
                <c:pt idx="352">
                  <c:v>-148088155.30522379</c:v>
                </c:pt>
                <c:pt idx="353">
                  <c:v>-128423715.2958508</c:v>
                </c:pt>
                <c:pt idx="354">
                  <c:v>-108030410.38392133</c:v>
                </c:pt>
                <c:pt idx="355">
                  <c:v>-94500089.098253787</c:v>
                </c:pt>
                <c:pt idx="356">
                  <c:v>-92340909.847525358</c:v>
                </c:pt>
                <c:pt idx="357">
                  <c:v>-101666767.51986167</c:v>
                </c:pt>
                <c:pt idx="358">
                  <c:v>-118179562.58746904</c:v>
                </c:pt>
                <c:pt idx="359">
                  <c:v>-134448953.78137386</c:v>
                </c:pt>
                <c:pt idx="360">
                  <c:v>-142121424.53527984</c:v>
                </c:pt>
                <c:pt idx="361">
                  <c:v>-134423234.7286132</c:v>
                </c:pt>
                <c:pt idx="362">
                  <c:v>-108236741.56973407</c:v>
                </c:pt>
                <c:pt idx="363">
                  <c:v>-65151066.804290459</c:v>
                </c:pt>
                <c:pt idx="364">
                  <c:v>-11181366.931591213</c:v>
                </c:pt>
                <c:pt idx="365">
                  <c:v>44768000.182029352</c:v>
                </c:pt>
                <c:pt idx="366">
                  <c:v>93261507.500883251</c:v>
                </c:pt>
                <c:pt idx="367">
                  <c:v>126841645.86899203</c:v>
                </c:pt>
                <c:pt idx="368">
                  <c:v>141975935.43223035</c:v>
                </c:pt>
                <c:pt idx="369">
                  <c:v>139889401.23289126</c:v>
                </c:pt>
                <c:pt idx="370">
                  <c:v>126049252.96973914</c:v>
                </c:pt>
                <c:pt idx="371">
                  <c:v>108454300.06948799</c:v>
                </c:pt>
                <c:pt idx="372">
                  <c:v>95223568.663982362</c:v>
                </c:pt>
                <c:pt idx="373">
                  <c:v>92178692.573123157</c:v>
                </c:pt>
                <c:pt idx="374">
                  <c:v>101115601.13855211</c:v>
                </c:pt>
                <c:pt idx="375">
                  <c:v>119262574.88516308</c:v>
                </c:pt>
                <c:pt idx="376">
                  <c:v>140080784.92459035</c:v>
                </c:pt>
                <c:pt idx="377">
                  <c:v>155177713.37594751</c:v>
                </c:pt>
                <c:pt idx="378">
                  <c:v>156783938.56012249</c:v>
                </c:pt>
                <c:pt idx="379">
                  <c:v>140081370.38688916</c:v>
                </c:pt>
                <c:pt idx="380">
                  <c:v>104712706.44011965</c:v>
                </c:pt>
                <c:pt idx="381">
                  <c:v>55035727.812509313</c:v>
                </c:pt>
                <c:pt idx="382">
                  <c:v>-954927.16292949766</c:v>
                </c:pt>
                <c:pt idx="383">
                  <c:v>-53734551.172589153</c:v>
                </c:pt>
                <c:pt idx="384">
                  <c:v>-94785396.390890956</c:v>
                </c:pt>
                <c:pt idx="385">
                  <c:v>-118842566.41884547</c:v>
                </c:pt>
                <c:pt idx="386">
                  <c:v>-125210904.68769063</c:v>
                </c:pt>
                <c:pt idx="387">
                  <c:v>-117781152.24006578</c:v>
                </c:pt>
                <c:pt idx="388">
                  <c:v>-103746150.14311665</c:v>
                </c:pt>
                <c:pt idx="389">
                  <c:v>-91389982.325367376</c:v>
                </c:pt>
                <c:pt idx="390">
                  <c:v>-87588063.26471132</c:v>
                </c:pt>
                <c:pt idx="391">
                  <c:v>-95738313.477791011</c:v>
                </c:pt>
                <c:pt idx="392">
                  <c:v>-114719215.50402957</c:v>
                </c:pt>
                <c:pt idx="393">
                  <c:v>-139175364.30291355</c:v>
                </c:pt>
                <c:pt idx="394">
                  <c:v>-161049737.63537839</c:v>
                </c:pt>
                <c:pt idx="395">
                  <c:v>-171923640.77468151</c:v>
                </c:pt>
                <c:pt idx="396">
                  <c:v>-165492828.48779255</c:v>
                </c:pt>
                <c:pt idx="397">
                  <c:v>-139468320.88181174</c:v>
                </c:pt>
                <c:pt idx="398">
                  <c:v>-96354396.100214615</c:v>
                </c:pt>
                <c:pt idx="399">
                  <c:v>-42877199.117281631</c:v>
                </c:pt>
                <c:pt idx="400">
                  <c:v>11776603.531220272</c:v>
                </c:pt>
                <c:pt idx="401">
                  <c:v>58411264.595672265</c:v>
                </c:pt>
                <c:pt idx="402">
                  <c:v>90266310.212397575</c:v>
                </c:pt>
                <c:pt idx="403">
                  <c:v>104758941.9725775</c:v>
                </c:pt>
                <c:pt idx="404">
                  <c:v>104030907.1351915</c:v>
                </c:pt>
                <c:pt idx="405">
                  <c:v>94148822.983478665</c:v>
                </c:pt>
                <c:pt idx="406">
                  <c:v>83192616.270019174</c:v>
                </c:pt>
                <c:pt idx="407">
                  <c:v>78785002.25460431</c:v>
                </c:pt>
                <c:pt idx="408">
                  <c:v>85774583.089866772</c:v>
                </c:pt>
                <c:pt idx="409">
                  <c:v>104740453.85621732</c:v>
                </c:pt>
                <c:pt idx="410">
                  <c:v>131749993.79593173</c:v>
                </c:pt>
                <c:pt idx="411">
                  <c:v>159441506.78507486</c:v>
                </c:pt>
                <c:pt idx="412">
                  <c:v>179122757.55195859</c:v>
                </c:pt>
                <c:pt idx="413">
                  <c:v>183284334.0188902</c:v>
                </c:pt>
                <c:pt idx="414">
                  <c:v>167806895.18193004</c:v>
                </c:pt>
                <c:pt idx="415">
                  <c:v>133228120.07831134</c:v>
                </c:pt>
                <c:pt idx="416">
                  <c:v>84703722.64820534</c:v>
                </c:pt>
                <c:pt idx="417">
                  <c:v>30670305.889340878</c:v>
                </c:pt>
                <c:pt idx="418">
                  <c:v>-19410890.03901187</c:v>
                </c:pt>
                <c:pt idx="419">
                  <c:v>-57587517.16188626</c:v>
                </c:pt>
                <c:pt idx="420">
                  <c:v>-79506118.751712024</c:v>
                </c:pt>
                <c:pt idx="421">
                  <c:v>-85465225.677881926</c:v>
                </c:pt>
                <c:pt idx="422">
                  <c:v>-80135497.167389736</c:v>
                </c:pt>
                <c:pt idx="423">
                  <c:v>-71032846.056814969</c:v>
                </c:pt>
                <c:pt idx="424">
                  <c:v>-66187683.369955033</c:v>
                </c:pt>
                <c:pt idx="425">
                  <c:v>-71683453.694055617</c:v>
                </c:pt>
                <c:pt idx="426">
                  <c:v>-89774597.342096448</c:v>
                </c:pt>
                <c:pt idx="427">
                  <c:v>-118127388.95876977</c:v>
                </c:pt>
                <c:pt idx="428">
                  <c:v>-150404552.8465721</c:v>
                </c:pt>
                <c:pt idx="429">
                  <c:v>-178028601.55346495</c:v>
                </c:pt>
                <c:pt idx="430">
                  <c:v>-192620118.24481392</c:v>
                </c:pt>
                <c:pt idx="431">
                  <c:v>-188412804.76844421</c:v>
                </c:pt>
                <c:pt idx="432">
                  <c:v>-163952785.719358</c:v>
                </c:pt>
                <c:pt idx="433">
                  <c:v>-122593799.00484456</c:v>
                </c:pt>
                <c:pt idx="434">
                  <c:v>-71644041.657780334</c:v>
                </c:pt>
                <c:pt idx="435">
                  <c:v>-20405980.264985278</c:v>
                </c:pt>
                <c:pt idx="436">
                  <c:v>22333084.453387704</c:v>
                </c:pt>
                <c:pt idx="437">
                  <c:v>50645163.872042559</c:v>
                </c:pt>
                <c:pt idx="438">
                  <c:v>62973793.418850526</c:v>
                </c:pt>
                <c:pt idx="439">
                  <c:v>62386450.88913741</c:v>
                </c:pt>
                <c:pt idx="440">
                  <c:v>55500560.91317822</c:v>
                </c:pt>
                <c:pt idx="441">
                  <c:v>50396627.754482247</c:v>
                </c:pt>
                <c:pt idx="442">
                  <c:v>54122175.906940952</c:v>
                </c:pt>
                <c:pt idx="443">
                  <c:v>70507146.328915656</c:v>
                </c:pt>
                <c:pt idx="444">
                  <c:v>98921683.536052912</c:v>
                </c:pt>
                <c:pt idx="445">
                  <c:v>134336578.52160433</c:v>
                </c:pt>
                <c:pt idx="446">
                  <c:v>168672591.1359033</c:v>
                </c:pt>
                <c:pt idx="447">
                  <c:v>193054677.56470758</c:v>
                </c:pt>
                <c:pt idx="448">
                  <c:v>200326909.99194008</c:v>
                </c:pt>
                <c:pt idx="449">
                  <c:v>187108202.62919182</c:v>
                </c:pt>
                <c:pt idx="450">
                  <c:v>154799565.88610458</c:v>
                </c:pt>
                <c:pt idx="451">
                  <c:v>109253098.1218096</c:v>
                </c:pt>
                <c:pt idx="452">
                  <c:v>59195493.848555572</c:v>
                </c:pt>
                <c:pt idx="453">
                  <c:v>13854889.532663018</c:v>
                </c:pt>
                <c:pt idx="454">
                  <c:v>-19532625.312363081</c:v>
                </c:pt>
                <c:pt idx="455">
                  <c:v>-37626708.526968248</c:v>
                </c:pt>
                <c:pt idx="456">
                  <c:v>-41756134.263353013</c:v>
                </c:pt>
                <c:pt idx="457">
                  <c:v>-37345628.721069507</c:v>
                </c:pt>
                <c:pt idx="458">
                  <c:v>-32166110.915157557</c:v>
                </c:pt>
                <c:pt idx="459">
                  <c:v>-33915548.006388023</c:v>
                </c:pt>
                <c:pt idx="460">
                  <c:v>-47829379.399673522</c:v>
                </c:pt>
                <c:pt idx="461">
                  <c:v>-75010734.186665624</c:v>
                </c:pt>
                <c:pt idx="462">
                  <c:v>-111963971.86882609</c:v>
                </c:pt>
                <c:pt idx="463">
                  <c:v>-151469663.60977685</c:v>
                </c:pt>
                <c:pt idx="464">
                  <c:v>-184554005.76305944</c:v>
                </c:pt>
                <c:pt idx="465">
                  <c:v>-202991209.13124466</c:v>
                </c:pt>
                <c:pt idx="466">
                  <c:v>-201623774.90600488</c:v>
                </c:pt>
                <c:pt idx="467">
                  <c:v>-179836805.95966348</c:v>
                </c:pt>
                <c:pt idx="468">
                  <c:v>-141763954.49258175</c:v>
                </c:pt>
                <c:pt idx="469">
                  <c:v>-95165107.501496732</c:v>
                </c:pt>
                <c:pt idx="470">
                  <c:v>-49295603.680560216</c:v>
                </c:pt>
                <c:pt idx="471">
                  <c:v>-12374875.188577704</c:v>
                </c:pt>
                <c:pt idx="472">
                  <c:v>10623621.815000087</c:v>
                </c:pt>
                <c:pt idx="473">
                  <c:v>19232120.167250913</c:v>
                </c:pt>
                <c:pt idx="474">
                  <c:v>17441778.523068529</c:v>
                </c:pt>
                <c:pt idx="475">
                  <c:v>12368182.906176414</c:v>
                </c:pt>
                <c:pt idx="476">
                  <c:v>12017186.055021584</c:v>
                </c:pt>
                <c:pt idx="477">
                  <c:v>22797109.256157607</c:v>
                </c:pt>
                <c:pt idx="478">
                  <c:v>47495974.792518966</c:v>
                </c:pt>
                <c:pt idx="479">
                  <c:v>84308955.477650136</c:v>
                </c:pt>
                <c:pt idx="480">
                  <c:v>127199880.5455012</c:v>
                </c:pt>
                <c:pt idx="481">
                  <c:v>167497795.77767438</c:v>
                </c:pt>
                <c:pt idx="482">
                  <c:v>196274970.66100156</c:v>
                </c:pt>
                <c:pt idx="483">
                  <c:v>206828019.0960542</c:v>
                </c:pt>
                <c:pt idx="484">
                  <c:v>196553377.91631791</c:v>
                </c:pt>
                <c:pt idx="485">
                  <c:v>167681013.4074015</c:v>
                </c:pt>
                <c:pt idx="486">
                  <c:v>126656456.62506609</c:v>
                </c:pt>
                <c:pt idx="487">
                  <c:v>82347641.135271162</c:v>
                </c:pt>
                <c:pt idx="488">
                  <c:v>43588834.098486364</c:v>
                </c:pt>
                <c:pt idx="489">
                  <c:v>16763003.346057586</c:v>
                </c:pt>
                <c:pt idx="490">
                  <c:v>4112097.9825859591</c:v>
                </c:pt>
                <c:pt idx="491">
                  <c:v>3255363.5106849074</c:v>
                </c:pt>
                <c:pt idx="492">
                  <c:v>8048984.2103758464</c:v>
                </c:pt>
                <c:pt idx="493">
                  <c:v>10535458.356341083</c:v>
                </c:pt>
                <c:pt idx="494">
                  <c:v>3418481.4623552486</c:v>
                </c:pt>
                <c:pt idx="495">
                  <c:v>-17651657.211443059</c:v>
                </c:pt>
                <c:pt idx="496">
                  <c:v>-52642856.408895478</c:v>
                </c:pt>
                <c:pt idx="497">
                  <c:v>-96973040.224272728</c:v>
                </c:pt>
                <c:pt idx="498">
                  <c:v>-142662480.69608095</c:v>
                </c:pt>
                <c:pt idx="499">
                  <c:v>-180481121.04548275</c:v>
                </c:pt>
                <c:pt idx="500">
                  <c:v>-202479638.06085208</c:v>
                </c:pt>
                <c:pt idx="501">
                  <c:v>-204182259.29345593</c:v>
                </c:pt>
                <c:pt idx="502">
                  <c:v>-185815435.13992482</c:v>
                </c:pt>
                <c:pt idx="503">
                  <c:v>-152221846.71647653</c:v>
                </c:pt>
                <c:pt idx="504">
                  <c:v>-111485016.16151215</c:v>
                </c:pt>
                <c:pt idx="505">
                  <c:v>-72658312.409899741</c:v>
                </c:pt>
                <c:pt idx="506">
                  <c:v>-43247829.261970095</c:v>
                </c:pt>
                <c:pt idx="507">
                  <c:v>-27168208.613545738</c:v>
                </c:pt>
                <c:pt idx="508">
                  <c:v>-23754072.881583031</c:v>
                </c:pt>
                <c:pt idx="509">
                  <c:v>-28106434.831536677</c:v>
                </c:pt>
                <c:pt idx="510">
                  <c:v>-32670211.896129686</c:v>
                </c:pt>
                <c:pt idx="511">
                  <c:v>-29585634.71966337</c:v>
                </c:pt>
                <c:pt idx="512">
                  <c:v>-13134181.266877644</c:v>
                </c:pt>
                <c:pt idx="513">
                  <c:v>18427634.220305391</c:v>
                </c:pt>
                <c:pt idx="514">
                  <c:v>62177903.324755095</c:v>
                </c:pt>
                <c:pt idx="515">
                  <c:v>111185871.434195</c:v>
                </c:pt>
                <c:pt idx="516">
                  <c:v>156332577.08544949</c:v>
                </c:pt>
                <c:pt idx="517">
                  <c:v>188778712.25442168</c:v>
                </c:pt>
                <c:pt idx="518">
                  <c:v>202376757.939336</c:v>
                </c:pt>
                <c:pt idx="519">
                  <c:v>195339697.9298147</c:v>
                </c:pt>
                <c:pt idx="520">
                  <c:v>170690837.33404806</c:v>
                </c:pt>
                <c:pt idx="521">
                  <c:v>135367656.46116427</c:v>
                </c:pt>
                <c:pt idx="522">
                  <c:v>98237395.98104015</c:v>
                </c:pt>
                <c:pt idx="523">
                  <c:v>67592958.023644567</c:v>
                </c:pt>
                <c:pt idx="524">
                  <c:v>48845654.514126167</c:v>
                </c:pt>
                <c:pt idx="525">
                  <c:v>43073969.006097078</c:v>
                </c:pt>
                <c:pt idx="526">
                  <c:v>46841289.407132037</c:v>
                </c:pt>
                <c:pt idx="527">
                  <c:v>53331101.324363858</c:v>
                </c:pt>
                <c:pt idx="528">
                  <c:v>54469878.450341217</c:v>
                </c:pt>
                <c:pt idx="529">
                  <c:v>43424288.048967034</c:v>
                </c:pt>
                <c:pt idx="530">
                  <c:v>16751642.36223308</c:v>
                </c:pt>
                <c:pt idx="531">
                  <c:v>-24418356.003150143</c:v>
                </c:pt>
                <c:pt idx="532">
                  <c:v>-74515002.463654324</c:v>
                </c:pt>
                <c:pt idx="533">
                  <c:v>-124939139.69733927</c:v>
                </c:pt>
                <c:pt idx="534">
                  <c:v>-166357489.20866323</c:v>
                </c:pt>
                <c:pt idx="535">
                  <c:v>-191226274.88211787</c:v>
                </c:pt>
                <c:pt idx="536">
                  <c:v>-195825379.21659186</c:v>
                </c:pt>
                <c:pt idx="537">
                  <c:v>-181223854.69691887</c:v>
                </c:pt>
                <c:pt idx="538">
                  <c:v>-152903064.20432314</c:v>
                </c:pt>
                <c:pt idx="539">
                  <c:v>-119147532.68857156</c:v>
                </c:pt>
                <c:pt idx="540">
                  <c:v>-88665791.742948353</c:v>
                </c:pt>
                <c:pt idx="541">
                  <c:v>-68123183.774723917</c:v>
                </c:pt>
                <c:pt idx="542">
                  <c:v>-60292834.724295631</c:v>
                </c:pt>
                <c:pt idx="543">
                  <c:v>-63352885.580565766</c:v>
                </c:pt>
                <c:pt idx="544">
                  <c:v>-71528667.096419632</c:v>
                </c:pt>
                <c:pt idx="545">
                  <c:v>-76892237.346009761</c:v>
                </c:pt>
                <c:pt idx="546">
                  <c:v>-71799298.6027257</c:v>
                </c:pt>
                <c:pt idx="547">
                  <c:v>-51260250.186660565</c:v>
                </c:pt>
                <c:pt idx="548">
                  <c:v>-14560553.850129366</c:v>
                </c:pt>
                <c:pt idx="549">
                  <c:v>34339577.404552422</c:v>
                </c:pt>
                <c:pt idx="550">
                  <c:v>87746466.004221752</c:v>
                </c:pt>
                <c:pt idx="551">
                  <c:v>136251195.41882616</c:v>
                </c:pt>
                <c:pt idx="552">
                  <c:v>171251901.57431951</c:v>
                </c:pt>
                <c:pt idx="553">
                  <c:v>187262431.96195149</c:v>
                </c:pt>
                <c:pt idx="554">
                  <c:v>183350375.92488474</c:v>
                </c:pt>
                <c:pt idx="555">
                  <c:v>163296317.2313931</c:v>
                </c:pt>
                <c:pt idx="556">
                  <c:v>134431858.22590649</c:v>
                </c:pt>
                <c:pt idx="557">
                  <c:v>105491734.44137681</c:v>
                </c:pt>
                <c:pt idx="558">
                  <c:v>84096943.763517156</c:v>
                </c:pt>
                <c:pt idx="559">
                  <c:v>74590580.137313411</c:v>
                </c:pt>
                <c:pt idx="560">
                  <c:v>76845993.405554682</c:v>
                </c:pt>
                <c:pt idx="561">
                  <c:v>86387274.233832747</c:v>
                </c:pt>
                <c:pt idx="562">
                  <c:v>95785049.368646696</c:v>
                </c:pt>
                <c:pt idx="563">
                  <c:v>96924239.893920153</c:v>
                </c:pt>
                <c:pt idx="564">
                  <c:v>83489792.723111749</c:v>
                </c:pt>
                <c:pt idx="565">
                  <c:v>52953294.845230363</c:v>
                </c:pt>
                <c:pt idx="566">
                  <c:v>7485922.9942598939</c:v>
                </c:pt>
                <c:pt idx="567">
                  <c:v>-46469467.081969403</c:v>
                </c:pt>
                <c:pt idx="568">
                  <c:v>-99850218.670021102</c:v>
                </c:pt>
                <c:pt idx="569">
                  <c:v>-143382067.32277486</c:v>
                </c:pt>
                <c:pt idx="570">
                  <c:v>-170059088.5186547</c:v>
                </c:pt>
                <c:pt idx="571">
                  <c:v>-176989947.43292683</c:v>
                </c:pt>
                <c:pt idx="572">
                  <c:v>-166086120.8167758</c:v>
                </c:pt>
                <c:pt idx="573">
                  <c:v>-143399005.28167355</c:v>
                </c:pt>
                <c:pt idx="574">
                  <c:v>-117299282.8017337</c:v>
                </c:pt>
                <c:pt idx="575">
                  <c:v>-96022854.060709387</c:v>
                </c:pt>
                <c:pt idx="576">
                  <c:v>-85288257.444571137</c:v>
                </c:pt>
                <c:pt idx="577">
                  <c:v>-86669034.727568984</c:v>
                </c:pt>
                <c:pt idx="578">
                  <c:v>-97187161.563512534</c:v>
                </c:pt>
                <c:pt idx="579">
                  <c:v>-110242747.2838468</c:v>
                </c:pt>
                <c:pt idx="580">
                  <c:v>-117611318.21076214</c:v>
                </c:pt>
                <c:pt idx="581">
                  <c:v>-111933175.04438961</c:v>
                </c:pt>
                <c:pt idx="582">
                  <c:v>-88977513.433423221</c:v>
                </c:pt>
                <c:pt idx="583">
                  <c:v>-49027878.247689642</c:v>
                </c:pt>
                <c:pt idx="584">
                  <c:v>3013201.1366829593</c:v>
                </c:pt>
                <c:pt idx="585">
                  <c:v>58835870.410795599</c:v>
                </c:pt>
                <c:pt idx="586">
                  <c:v>108909375.01813832</c:v>
                </c:pt>
                <c:pt idx="587">
                  <c:v>145022421.83255875</c:v>
                </c:pt>
                <c:pt idx="588">
                  <c:v>162455098.6034106</c:v>
                </c:pt>
                <c:pt idx="589">
                  <c:v>161165274.21494979</c:v>
                </c:pt>
                <c:pt idx="590">
                  <c:v>145654389.31507641</c:v>
                </c:pt>
                <c:pt idx="591">
                  <c:v>123555418.85369812</c:v>
                </c:pt>
                <c:pt idx="592">
                  <c:v>103351272.13349831</c:v>
                </c:pt>
                <c:pt idx="593">
                  <c:v>91880272.621426135</c:v>
                </c:pt>
                <c:pt idx="594">
                  <c:v>92345473.365162328</c:v>
                </c:pt>
                <c:pt idx="595">
                  <c:v>103399213.74292184</c:v>
                </c:pt>
                <c:pt idx="596">
                  <c:v>119565192.34358603</c:v>
                </c:pt>
                <c:pt idx="597">
                  <c:v>132876039.13264105</c:v>
                </c:pt>
                <c:pt idx="598">
                  <c:v>135255077.35421404</c:v>
                </c:pt>
                <c:pt idx="599">
                  <c:v>120956800.55573736</c:v>
                </c:pt>
                <c:pt idx="600">
                  <c:v>88362954.68193984</c:v>
                </c:pt>
                <c:pt idx="601">
                  <c:v>40615087.229534067</c:v>
                </c:pt>
                <c:pt idx="602">
                  <c:v>-15102697.201477</c:v>
                </c:pt>
                <c:pt idx="603">
                  <c:v>-69430632.391120747</c:v>
                </c:pt>
                <c:pt idx="604">
                  <c:v>-113320488.5698728</c:v>
                </c:pt>
                <c:pt idx="605">
                  <c:v>-140436052.40504891</c:v>
                </c:pt>
                <c:pt idx="606">
                  <c:v>-148784644.29427096</c:v>
                </c:pt>
                <c:pt idx="607">
                  <c:v>-141117554.59932914</c:v>
                </c:pt>
                <c:pt idx="608">
                  <c:v>-123989680.1481853</c:v>
                </c:pt>
                <c:pt idx="609">
                  <c:v>-105752336.48591585</c:v>
                </c:pt>
                <c:pt idx="610">
                  <c:v>-94058266.981330276</c:v>
                </c:pt>
                <c:pt idx="611">
                  <c:v>-93596867.066438705</c:v>
                </c:pt>
                <c:pt idx="612">
                  <c:v>-104710780.25947455</c:v>
                </c:pt>
                <c:pt idx="613">
                  <c:v>-123291489.62341222</c:v>
                </c:pt>
                <c:pt idx="614">
                  <c:v>-141984009.61264011</c:v>
                </c:pt>
                <c:pt idx="615">
                  <c:v>-152354631.64596975</c:v>
                </c:pt>
                <c:pt idx="616">
                  <c:v>-147398719.18642193</c:v>
                </c:pt>
                <c:pt idx="617">
                  <c:v>-123667183.77966991</c:v>
                </c:pt>
                <c:pt idx="618">
                  <c:v>-82398718.66906935</c:v>
                </c:pt>
                <c:pt idx="619">
                  <c:v>-29329067.593152061</c:v>
                </c:pt>
                <c:pt idx="620">
                  <c:v>26772861.775703669</c:v>
                </c:pt>
                <c:pt idx="621">
                  <c:v>76427829.634626836</c:v>
                </c:pt>
                <c:pt idx="622">
                  <c:v>111967978.07780363</c:v>
                </c:pt>
                <c:pt idx="623">
                  <c:v>129540506.88787568</c:v>
                </c:pt>
                <c:pt idx="624">
                  <c:v>130024818.80360751</c:v>
                </c:pt>
                <c:pt idx="625">
                  <c:v>118605820.05458967</c:v>
                </c:pt>
                <c:pt idx="626">
                  <c:v>103130818.24442625</c:v>
                </c:pt>
                <c:pt idx="627">
                  <c:v>91725541.197008759</c:v>
                </c:pt>
                <c:pt idx="628">
                  <c:v>90356468.960236639</c:v>
                </c:pt>
                <c:pt idx="629">
                  <c:v>101041285.95256403</c:v>
                </c:pt>
                <c:pt idx="630">
                  <c:v>121222655.68620667</c:v>
                </c:pt>
                <c:pt idx="631">
                  <c:v>144486199.42836857</c:v>
                </c:pt>
                <c:pt idx="632">
                  <c:v>162417360.13874409</c:v>
                </c:pt>
                <c:pt idx="633">
                  <c:v>167064460.35633922</c:v>
                </c:pt>
                <c:pt idx="634">
                  <c:v>153300565.31223565</c:v>
                </c:pt>
                <c:pt idx="635">
                  <c:v>120404834.07039383</c:v>
                </c:pt>
                <c:pt idx="636">
                  <c:v>72406864.621639565</c:v>
                </c:pt>
                <c:pt idx="637">
                  <c:v>17091282.074060082</c:v>
                </c:pt>
                <c:pt idx="638">
                  <c:v>-36056871.157749124</c:v>
                </c:pt>
                <c:pt idx="639">
                  <c:v>-78382338.261862904</c:v>
                </c:pt>
                <c:pt idx="640">
                  <c:v>-104345889.25703214</c:v>
                </c:pt>
                <c:pt idx="641">
                  <c:v>-112917142.39559448</c:v>
                </c:pt>
                <c:pt idx="642">
                  <c:v>-107680557.03403707</c:v>
                </c:pt>
                <c:pt idx="643">
                  <c:v>-95629812.315688536</c:v>
                </c:pt>
                <c:pt idx="644">
                  <c:v>-85001347.083269</c:v>
                </c:pt>
                <c:pt idx="645">
                  <c:v>-82772716.511978269</c:v>
                </c:pt>
                <c:pt idx="646">
                  <c:v>-92546858.823954493</c:v>
                </c:pt>
                <c:pt idx="647">
                  <c:v>-113432028.75000831</c:v>
                </c:pt>
                <c:pt idx="648">
                  <c:v>-140240972.00759071</c:v>
                </c:pt>
                <c:pt idx="649">
                  <c:v>-164953926.21228105</c:v>
                </c:pt>
                <c:pt idx="650">
                  <c:v>-179026876.36913383</c:v>
                </c:pt>
                <c:pt idx="651">
                  <c:v>-175883269.86251146</c:v>
                </c:pt>
                <c:pt idx="652">
                  <c:v>-152873838.97193784</c:v>
                </c:pt>
                <c:pt idx="653">
                  <c:v>-112140665.72326782</c:v>
                </c:pt>
                <c:pt idx="654">
                  <c:v>-60134769.014474854</c:v>
                </c:pt>
                <c:pt idx="655">
                  <c:v>-5921582.0212945379</c:v>
                </c:pt>
                <c:pt idx="656">
                  <c:v>41244616.675331637</c:v>
                </c:pt>
                <c:pt idx="657">
                  <c:v>74387288.356859684</c:v>
                </c:pt>
                <c:pt idx="658">
                  <c:v>90613838.373068124</c:v>
                </c:pt>
                <c:pt idx="659">
                  <c:v>91749519.424362034</c:v>
                </c:pt>
                <c:pt idx="660">
                  <c:v>83623129.560693428</c:v>
                </c:pt>
                <c:pt idx="661">
                  <c:v>74214856.731156573</c:v>
                </c:pt>
                <c:pt idx="662">
                  <c:v>71202428.400571123</c:v>
                </c:pt>
                <c:pt idx="663">
                  <c:v>79613720.301607758</c:v>
                </c:pt>
                <c:pt idx="664">
                  <c:v>100262885.16702238</c:v>
                </c:pt>
                <c:pt idx="665">
                  <c:v>129421808.25128925</c:v>
                </c:pt>
                <c:pt idx="666">
                  <c:v>159823856.08774716</c:v>
                </c:pt>
                <c:pt idx="667">
                  <c:v>182714172.82042283</c:v>
                </c:pt>
                <c:pt idx="668">
                  <c:v>190359899.13770115</c:v>
                </c:pt>
                <c:pt idx="669">
                  <c:v>178300896.82598418</c:v>
                </c:pt>
                <c:pt idx="670">
                  <c:v>146694942.02421618</c:v>
                </c:pt>
                <c:pt idx="671">
                  <c:v>100369902.2052186</c:v>
                </c:pt>
                <c:pt idx="672">
                  <c:v>47565067.978220284</c:v>
                </c:pt>
                <c:pt idx="673">
                  <c:v>-2281338.7775885463</c:v>
                </c:pt>
                <c:pt idx="674">
                  <c:v>-41068815.059570745</c:v>
                </c:pt>
                <c:pt idx="675">
                  <c:v>-64173396.120815411</c:v>
                </c:pt>
                <c:pt idx="676">
                  <c:v>-71581092.82568188</c:v>
                </c:pt>
                <c:pt idx="677">
                  <c:v>-67696786.694519073</c:v>
                </c:pt>
                <c:pt idx="678">
                  <c:v>-59889111.314870074</c:v>
                </c:pt>
                <c:pt idx="679">
                  <c:v>-56194021.27111388</c:v>
                </c:pt>
                <c:pt idx="680">
                  <c:v>-62840616.155522414</c:v>
                </c:pt>
                <c:pt idx="681">
                  <c:v>-82313326.931286395</c:v>
                </c:pt>
                <c:pt idx="682">
                  <c:v>-112510312.98927404</c:v>
                </c:pt>
                <c:pt idx="683">
                  <c:v>-147243084.47676271</c:v>
                </c:pt>
                <c:pt idx="684">
                  <c:v>-177937201.25191629</c:v>
                </c:pt>
                <c:pt idx="685">
                  <c:v>-196048810.90582618</c:v>
                </c:pt>
                <c:pt idx="686">
                  <c:v>-195505695.59068179</c:v>
                </c:pt>
                <c:pt idx="687">
                  <c:v>-174473491.04596692</c:v>
                </c:pt>
                <c:pt idx="688">
                  <c:v>-135940144.70415363</c:v>
                </c:pt>
                <c:pt idx="689">
                  <c:v>-86949383.174706236</c:v>
                </c:pt>
                <c:pt idx="690">
                  <c:v>-36700212.023742571</c:v>
                </c:pt>
                <c:pt idx="691">
                  <c:v>5946392.9149847776</c:v>
                </c:pt>
                <c:pt idx="692">
                  <c:v>34843289.927039653</c:v>
                </c:pt>
                <c:pt idx="693">
                  <c:v>48139442.437058032</c:v>
                </c:pt>
                <c:pt idx="694">
                  <c:v>48620505.505311161</c:v>
                </c:pt>
                <c:pt idx="695">
                  <c:v>42715729.579792649</c:v>
                </c:pt>
                <c:pt idx="696">
                  <c:v>38461535.544887573</c:v>
                </c:pt>
                <c:pt idx="697">
                  <c:v>43011087.668599337</c:v>
                </c:pt>
                <c:pt idx="698">
                  <c:v>60409104.905380152</c:v>
                </c:pt>
                <c:pt idx="699">
                  <c:v>90274781.103716359</c:v>
                </c:pt>
                <c:pt idx="700">
                  <c:v>127774927.69798832</c:v>
                </c:pt>
                <c:pt idx="701">
                  <c:v>164899051.40997994</c:v>
                </c:pt>
                <c:pt idx="702">
                  <c:v>192674203.26374933</c:v>
                </c:pt>
                <c:pt idx="703">
                  <c:v>203687252.16294283</c:v>
                </c:pt>
                <c:pt idx="704">
                  <c:v>194193201.10476351</c:v>
                </c:pt>
                <c:pt idx="705">
                  <c:v>165205820.12620294</c:v>
                </c:pt>
                <c:pt idx="706">
                  <c:v>122257528.18288016</c:v>
                </c:pt>
                <c:pt idx="707">
                  <c:v>73895848.601843491</c:v>
                </c:pt>
                <c:pt idx="708">
                  <c:v>29344905.208753563</c:v>
                </c:pt>
                <c:pt idx="709">
                  <c:v>-4001150.2377608195</c:v>
                </c:pt>
                <c:pt idx="710">
                  <c:v>-22538486.250731807</c:v>
                </c:pt>
                <c:pt idx="711">
                  <c:v>-27310603.185770653</c:v>
                </c:pt>
                <c:pt idx="712">
                  <c:v>-23521595.917732716</c:v>
                </c:pt>
                <c:pt idx="713">
                  <c:v>-18850699.59617538</c:v>
                </c:pt>
                <c:pt idx="714">
                  <c:v>-21056867.660695635</c:v>
                </c:pt>
                <c:pt idx="715">
                  <c:v>-35565613.223997988</c:v>
                </c:pt>
                <c:pt idx="716">
                  <c:v>-63735277.035400517</c:v>
                </c:pt>
                <c:pt idx="717">
                  <c:v>-102304858.52945276</c:v>
                </c:pt>
                <c:pt idx="718">
                  <c:v>-144186461.16145551</c:v>
                </c:pt>
                <c:pt idx="719">
                  <c:v>-180379448.56296438</c:v>
                </c:pt>
                <c:pt idx="720">
                  <c:v>-202461209.29330793</c:v>
                </c:pt>
                <c:pt idx="721">
                  <c:v>-204943342.84337908</c:v>
                </c:pt>
                <c:pt idx="722">
                  <c:v>-186819729.65941277</c:v>
                </c:pt>
                <c:pt idx="723">
                  <c:v>-151863570.59890926</c:v>
                </c:pt>
                <c:pt idx="724">
                  <c:v>-107588012.999477</c:v>
                </c:pt>
                <c:pt idx="725">
                  <c:v>-63166988.96446427</c:v>
                </c:pt>
                <c:pt idx="726">
                  <c:v>-26909929.317783549</c:v>
                </c:pt>
                <c:pt idx="727">
                  <c:v>-4010986.5673640594</c:v>
                </c:pt>
                <c:pt idx="728">
                  <c:v>4786058.9632732272</c:v>
                </c:pt>
                <c:pt idx="729">
                  <c:v>3229129.1242871676</c:v>
                </c:pt>
                <c:pt idx="730">
                  <c:v>-1701356.4083017744</c:v>
                </c:pt>
                <c:pt idx="731">
                  <c:v>-1985888.5723200887</c:v>
                </c:pt>
                <c:pt idx="732">
                  <c:v>8940804.9087422192</c:v>
                </c:pt>
                <c:pt idx="733">
                  <c:v>34116815.64057222</c:v>
                </c:pt>
                <c:pt idx="734">
                  <c:v>72000212.470078409</c:v>
                </c:pt>
                <c:pt idx="735">
                  <c:v>116743405.23169701</c:v>
                </c:pt>
                <c:pt idx="736">
                  <c:v>159721033.95082754</c:v>
                </c:pt>
                <c:pt idx="737">
                  <c:v>191877887.9999696</c:v>
                </c:pt>
                <c:pt idx="738">
                  <c:v>206227647.01231211</c:v>
                </c:pt>
                <c:pt idx="739">
                  <c:v>199789196.70556715</c:v>
                </c:pt>
                <c:pt idx="740">
                  <c:v>174407552.87882033</c:v>
                </c:pt>
                <c:pt idx="741">
                  <c:v>136225119.11754325</c:v>
                </c:pt>
                <c:pt idx="742">
                  <c:v>93954805.41194503</c:v>
                </c:pt>
                <c:pt idx="743">
                  <c:v>56448911.80230727</c:v>
                </c:pt>
                <c:pt idx="744">
                  <c:v>30258543.848975979</c:v>
                </c:pt>
                <c:pt idx="745">
                  <c:v>17880140.098990701</c:v>
                </c:pt>
                <c:pt idx="746">
                  <c:v>17187962.685467448</c:v>
                </c:pt>
                <c:pt idx="747">
                  <c:v>22210820.162478566</c:v>
                </c:pt>
                <c:pt idx="748">
                  <c:v>25025481.772503681</c:v>
                </c:pt>
                <c:pt idx="749">
                  <c:v>18218787.315185755</c:v>
                </c:pt>
                <c:pt idx="750">
                  <c:v>-2792794.3730488941</c:v>
                </c:pt>
                <c:pt idx="751">
                  <c:v>-38256659.894067012</c:v>
                </c:pt>
                <c:pt idx="752">
                  <c:v>-83828051.964438617</c:v>
                </c:pt>
                <c:pt idx="753">
                  <c:v>-131643363.05839716</c:v>
                </c:pt>
                <c:pt idx="754">
                  <c:v>-172420247.78275377</c:v>
                </c:pt>
                <c:pt idx="755">
                  <c:v>-197987223.64487672</c:v>
                </c:pt>
                <c:pt idx="756">
                  <c:v>-203521680.41392905</c:v>
                </c:pt>
                <c:pt idx="757">
                  <c:v>-188857992.49757257</c:v>
                </c:pt>
                <c:pt idx="758">
                  <c:v>-158493038.50753298</c:v>
                </c:pt>
                <c:pt idx="759">
                  <c:v>-120288784.8603242</c:v>
                </c:pt>
                <c:pt idx="760">
                  <c:v>-83244004.6965321</c:v>
                </c:pt>
                <c:pt idx="761">
                  <c:v>-54972981.825110912</c:v>
                </c:pt>
                <c:pt idx="762">
                  <c:v>-39612054.071476564</c:v>
                </c:pt>
                <c:pt idx="763">
                  <c:v>-36751322.375078142</c:v>
                </c:pt>
                <c:pt idx="764">
                  <c:v>-41694219.08167436</c:v>
                </c:pt>
                <c:pt idx="765">
                  <c:v>-46966352.007702075</c:v>
                </c:pt>
                <c:pt idx="766">
                  <c:v>-44636408.386700027</c:v>
                </c:pt>
                <c:pt idx="767">
                  <c:v>-28778710.003747426</c:v>
                </c:pt>
                <c:pt idx="768">
                  <c:v>2633899.8302014172</c:v>
                </c:pt>
                <c:pt idx="769">
                  <c:v>46955051.777018569</c:v>
                </c:pt>
                <c:pt idx="770">
                  <c:v>97435560.325414181</c:v>
                </c:pt>
                <c:pt idx="771">
                  <c:v>144981836.01925257</c:v>
                </c:pt>
                <c:pt idx="772">
                  <c:v>180603263.72505522</c:v>
                </c:pt>
                <c:pt idx="773">
                  <c:v>197851861.15379408</c:v>
                </c:pt>
                <c:pt idx="774">
                  <c:v>194559100.70475563</c:v>
                </c:pt>
                <c:pt idx="775">
                  <c:v>173375434.2528123</c:v>
                </c:pt>
                <c:pt idx="776">
                  <c:v>140960322.99681434</c:v>
                </c:pt>
                <c:pt idx="777">
                  <c:v>106056382.50372121</c:v>
                </c:pt>
                <c:pt idx="778">
                  <c:v>77000069.005075455</c:v>
                </c:pt>
                <c:pt idx="779">
                  <c:v>59381819.149911262</c:v>
                </c:pt>
                <c:pt idx="780">
                  <c:v>54524748.807923131</c:v>
                </c:pt>
                <c:pt idx="781">
                  <c:v>59215500.101357028</c:v>
                </c:pt>
                <c:pt idx="782">
                  <c:v>66761121.628213584</c:v>
                </c:pt>
                <c:pt idx="783">
                  <c:v>69065084.567946211</c:v>
                </c:pt>
                <c:pt idx="784">
                  <c:v>59122824.507519662</c:v>
                </c:pt>
                <c:pt idx="785">
                  <c:v>33216460.372340634</c:v>
                </c:pt>
                <c:pt idx="786">
                  <c:v>-7825805.8283259422</c:v>
                </c:pt>
                <c:pt idx="787">
                  <c:v>-58672254.679756917</c:v>
                </c:pt>
                <c:pt idx="788">
                  <c:v>-110825733.82695524</c:v>
                </c:pt>
                <c:pt idx="789">
                  <c:v>-154879399.34334642</c:v>
                </c:pt>
                <c:pt idx="790">
                  <c:v>-183048959.19630167</c:v>
                </c:pt>
                <c:pt idx="791">
                  <c:v>-191260557.21819901</c:v>
                </c:pt>
                <c:pt idx="792">
                  <c:v>-180200171.5487957</c:v>
                </c:pt>
                <c:pt idx="793">
                  <c:v>-155027277.44603941</c:v>
                </c:pt>
                <c:pt idx="794">
                  <c:v>-123837483.44503665</c:v>
                </c:pt>
                <c:pt idx="795">
                  <c:v>-95316454.71044147</c:v>
                </c:pt>
                <c:pt idx="796">
                  <c:v>-76258232.467002898</c:v>
                </c:pt>
                <c:pt idx="797">
                  <c:v>-69658930.752080366</c:v>
                </c:pt>
                <c:pt idx="798">
                  <c:v>-73930917.135680988</c:v>
                </c:pt>
                <c:pt idx="799">
                  <c:v>-83460527.963226974</c:v>
                </c:pt>
                <c:pt idx="800">
                  <c:v>-90346454.104187846</c:v>
                </c:pt>
                <c:pt idx="801">
                  <c:v>-86816781.87535584</c:v>
                </c:pt>
                <c:pt idx="802">
                  <c:v>-67627503.401259303</c:v>
                </c:pt>
                <c:pt idx="803">
                  <c:v>-31750073.345962711</c:v>
                </c:pt>
                <c:pt idx="804">
                  <c:v>17141064.011479475</c:v>
                </c:pt>
                <c:pt idx="805">
                  <c:v>71526385.539854199</c:v>
                </c:pt>
                <c:pt idx="806">
                  <c:v>122004538.92686233</c:v>
                </c:pt>
                <c:pt idx="807">
                  <c:v>159803962.78163874</c:v>
                </c:pt>
                <c:pt idx="808">
                  <c:v>179128488.36616325</c:v>
                </c:pt>
                <c:pt idx="809">
                  <c:v>178669684.58109602</c:v>
                </c:pt>
                <c:pt idx="810">
                  <c:v>161856929.22864756</c:v>
                </c:pt>
                <c:pt idx="811">
                  <c:v>135777229.24539459</c:v>
                </c:pt>
                <c:pt idx="812">
                  <c:v>109077224.33419079</c:v>
                </c:pt>
                <c:pt idx="813">
                  <c:v>89450597.577447951</c:v>
                </c:pt>
                <c:pt idx="814">
                  <c:v>81431975.139293015</c:v>
                </c:pt>
                <c:pt idx="815">
                  <c:v>85129577.314507157</c:v>
                </c:pt>
                <c:pt idx="816">
                  <c:v>96258868.124176532</c:v>
                </c:pt>
                <c:pt idx="817">
                  <c:v>107465650.63044573</c:v>
                </c:pt>
                <c:pt idx="818">
                  <c:v>110556622.31968099</c:v>
                </c:pt>
                <c:pt idx="819">
                  <c:v>98994524.817350835</c:v>
                </c:pt>
                <c:pt idx="820">
                  <c:v>69938482.236083239</c:v>
                </c:pt>
                <c:pt idx="821">
                  <c:v>25239878.527171411</c:v>
                </c:pt>
                <c:pt idx="822">
                  <c:v>-28896992.02440387</c:v>
                </c:pt>
                <c:pt idx="823">
                  <c:v>-83497896.906172976</c:v>
                </c:pt>
                <c:pt idx="824">
                  <c:v>-129197370.9734515</c:v>
                </c:pt>
                <c:pt idx="825">
                  <c:v>-158737167.82317924</c:v>
                </c:pt>
                <c:pt idx="826">
                  <c:v>-168873927.2154853</c:v>
                </c:pt>
                <c:pt idx="827">
                  <c:v>-161154449.09556913</c:v>
                </c:pt>
                <c:pt idx="828">
                  <c:v>-141340949.49746311</c:v>
                </c:pt>
                <c:pt idx="829">
                  <c:v>-117654890.89979018</c:v>
                </c:pt>
                <c:pt idx="830">
                  <c:v>-98345766.887795523</c:v>
                </c:pt>
                <c:pt idx="831">
                  <c:v>-89283798.18037042</c:v>
                </c:pt>
                <c:pt idx="832">
                  <c:v>-92267701.227445126</c:v>
                </c:pt>
                <c:pt idx="833">
                  <c:v>-104532783.66874476</c:v>
                </c:pt>
                <c:pt idx="834">
                  <c:v>-119599640.87405489</c:v>
                </c:pt>
                <c:pt idx="835">
                  <c:v>-129218568.39318328</c:v>
                </c:pt>
                <c:pt idx="836">
                  <c:v>-125849874.27523413</c:v>
                </c:pt>
                <c:pt idx="837">
                  <c:v>-104965853.12818335</c:v>
                </c:pt>
                <c:pt idx="838">
                  <c:v>-66510549.773643881</c:v>
                </c:pt>
                <c:pt idx="839">
                  <c:v>-15094182.411607079</c:v>
                </c:pt>
                <c:pt idx="840">
                  <c:v>41138760.385465942</c:v>
                </c:pt>
                <c:pt idx="841">
                  <c:v>92648957.253385842</c:v>
                </c:pt>
                <c:pt idx="842">
                  <c:v>131041851.75190669</c:v>
                </c:pt>
                <c:pt idx="843">
                  <c:v>151285344.98465663</c:v>
                </c:pt>
                <c:pt idx="844">
                  <c:v>152975587.68896639</c:v>
                </c:pt>
                <c:pt idx="845">
                  <c:v>140293326.69703755</c:v>
                </c:pt>
                <c:pt idx="846">
                  <c:v>120668022.76619667</c:v>
                </c:pt>
                <c:pt idx="847">
                  <c:v>102536645.82490003</c:v>
                </c:pt>
                <c:pt idx="848">
                  <c:v>92842742.814516962</c:v>
                </c:pt>
                <c:pt idx="849">
                  <c:v>94994949.633437127</c:v>
                </c:pt>
                <c:pt idx="850">
                  <c:v>107871521.95076343</c:v>
                </c:pt>
                <c:pt idx="851">
                  <c:v>126156716.94347176</c:v>
                </c:pt>
                <c:pt idx="852">
                  <c:v>141912185.12525737</c:v>
                </c:pt>
                <c:pt idx="853">
                  <c:v>146931624.2611106</c:v>
                </c:pt>
                <c:pt idx="854">
                  <c:v>135201544.28267235</c:v>
                </c:pt>
                <c:pt idx="855">
                  <c:v>104759716.91607961</c:v>
                </c:pt>
                <c:pt idx="856">
                  <c:v>58414724.842739403</c:v>
                </c:pt>
                <c:pt idx="857">
                  <c:v>3115759.0591602437</c:v>
                </c:pt>
                <c:pt idx="858">
                  <c:v>-51851890.048455641</c:v>
                </c:pt>
                <c:pt idx="859">
                  <c:v>-97334032.513591856</c:v>
                </c:pt>
                <c:pt idx="860">
                  <c:v>-126736140.20632535</c:v>
                </c:pt>
                <c:pt idx="861">
                  <c:v>-137723045.12165016</c:v>
                </c:pt>
                <c:pt idx="862">
                  <c:v>-132708289.48101273</c:v>
                </c:pt>
                <c:pt idx="863">
                  <c:v>-117998200.73916316</c:v>
                </c:pt>
                <c:pt idx="864">
                  <c:v>-101840833.33563891</c:v>
                </c:pt>
                <c:pt idx="865">
                  <c:v>-91943158.737829566</c:v>
                </c:pt>
                <c:pt idx="866">
                  <c:v>-93171545.397864848</c:v>
                </c:pt>
                <c:pt idx="867">
                  <c:v>-106097209.39209178</c:v>
                </c:pt>
                <c:pt idx="868">
                  <c:v>-126805251.53202324</c:v>
                </c:pt>
                <c:pt idx="869">
                  <c:v>-148022812.30102596</c:v>
                </c:pt>
                <c:pt idx="870">
                  <c:v>-161242853.55090624</c:v>
                </c:pt>
                <c:pt idx="871">
                  <c:v>-159233765.17606327</c:v>
                </c:pt>
                <c:pt idx="872">
                  <c:v>-138213476.11887598</c:v>
                </c:pt>
                <c:pt idx="873">
                  <c:v>-99062009.217508703</c:v>
                </c:pt>
                <c:pt idx="874">
                  <c:v>-47221185.044172823</c:v>
                </c:pt>
                <c:pt idx="875">
                  <c:v>8694267.9583760798</c:v>
                </c:pt>
                <c:pt idx="876">
                  <c:v>59181206.789709777</c:v>
                </c:pt>
                <c:pt idx="877">
                  <c:v>96378922.065028161</c:v>
                </c:pt>
                <c:pt idx="878">
                  <c:v>116126735.47438881</c:v>
                </c:pt>
                <c:pt idx="879">
                  <c:v>118964441.07601938</c:v>
                </c:pt>
                <c:pt idx="880">
                  <c:v>109794550.94156742</c:v>
                </c:pt>
                <c:pt idx="881">
                  <c:v>96308544.752654642</c:v>
                </c:pt>
                <c:pt idx="882">
                  <c:v>86633113.971767694</c:v>
                </c:pt>
                <c:pt idx="883">
                  <c:v>86875356.962355062</c:v>
                </c:pt>
                <c:pt idx="884">
                  <c:v>99274141.038323641</c:v>
                </c:pt>
                <c:pt idx="885">
                  <c:v>121490322.86916347</c:v>
                </c:pt>
                <c:pt idx="886">
                  <c:v>147241249.19933796</c:v>
                </c:pt>
                <c:pt idx="887">
                  <c:v>168098760.97522712</c:v>
                </c:pt>
                <c:pt idx="888">
                  <c:v>175935501.00664365</c:v>
                </c:pt>
                <c:pt idx="889">
                  <c:v>165317546.47212493</c:v>
                </c:pt>
                <c:pt idx="890">
                  <c:v>135155809.264943</c:v>
                </c:pt>
                <c:pt idx="891">
                  <c:v>89140164.759500638</c:v>
                </c:pt>
                <c:pt idx="892">
                  <c:v>34828292.939900443</c:v>
                </c:pt>
                <c:pt idx="893">
                  <c:v>-18353967.479362663</c:v>
                </c:pt>
                <c:pt idx="894">
                  <c:v>-61632601.148512609</c:v>
                </c:pt>
                <c:pt idx="895">
                  <c:v>-89208909.497719586</c:v>
                </c:pt>
                <c:pt idx="896">
                  <c:v>-99726286.537072212</c:v>
                </c:pt>
                <c:pt idx="897">
                  <c:v>-96465686.373185813</c:v>
                </c:pt>
                <c:pt idx="898">
                  <c:v>-86219473.64484857</c:v>
                </c:pt>
                <c:pt idx="899">
                  <c:v>-77171878.909245163</c:v>
                </c:pt>
                <c:pt idx="900">
                  <c:v>-76398587.657193184</c:v>
                </c:pt>
                <c:pt idx="901">
                  <c:v>-87706608.572081953</c:v>
                </c:pt>
                <c:pt idx="902">
                  <c:v>-110437382.07131006</c:v>
                </c:pt>
                <c:pt idx="903">
                  <c:v>-139579261.58003342</c:v>
                </c:pt>
                <c:pt idx="904">
                  <c:v>-167159384.21074459</c:v>
                </c:pt>
                <c:pt idx="905">
                  <c:v>-184517357.89652187</c:v>
                </c:pt>
                <c:pt idx="906">
                  <c:v>-184809500.42285317</c:v>
                </c:pt>
                <c:pt idx="907">
                  <c:v>-165025304.26774499</c:v>
                </c:pt>
                <c:pt idx="908">
                  <c:v>-126936617.46027195</c:v>
                </c:pt>
                <c:pt idx="909">
                  <c:v>-76704971.392430767</c:v>
                </c:pt>
                <c:pt idx="910">
                  <c:v>-23256188.790495582</c:v>
                </c:pt>
                <c:pt idx="911">
                  <c:v>24116067.767868992</c:v>
                </c:pt>
                <c:pt idx="912">
                  <c:v>58235799.740621343</c:v>
                </c:pt>
                <c:pt idx="913">
                  <c:v>75912184.375434607</c:v>
                </c:pt>
                <c:pt idx="914">
                  <c:v>78659482.474597484</c:v>
                </c:pt>
                <c:pt idx="915">
                  <c:v>72068774.701123968</c:v>
                </c:pt>
                <c:pt idx="916">
                  <c:v>64017312.474280126</c:v>
                </c:pt>
                <c:pt idx="917">
                  <c:v>62234210.896440566</c:v>
                </c:pt>
                <c:pt idx="918">
                  <c:v>71925331.054145843</c:v>
                </c:pt>
                <c:pt idx="919">
                  <c:v>94142742.283368021</c:v>
                </c:pt>
                <c:pt idx="920">
                  <c:v>125370138.94542155</c:v>
                </c:pt>
                <c:pt idx="921">
                  <c:v>158446362.49820599</c:v>
                </c:pt>
                <c:pt idx="922">
                  <c:v>184564851.22708088</c:v>
                </c:pt>
                <c:pt idx="923">
                  <c:v>195777573.20688152</c:v>
                </c:pt>
                <c:pt idx="924">
                  <c:v>187286450.14621732</c:v>
                </c:pt>
                <c:pt idx="925">
                  <c:v>158865190.66054761</c:v>
                </c:pt>
                <c:pt idx="926">
                  <c:v>115002681.16654509</c:v>
                </c:pt>
                <c:pt idx="927">
                  <c:v>63724522.059422106</c:v>
                </c:pt>
                <c:pt idx="928">
                  <c:v>14427245.928436264</c:v>
                </c:pt>
                <c:pt idx="929">
                  <c:v>-24658073.954415794</c:v>
                </c:pt>
                <c:pt idx="930">
                  <c:v>-48650564.778596886</c:v>
                </c:pt>
                <c:pt idx="931">
                  <c:v>-57231682.338354409</c:v>
                </c:pt>
                <c:pt idx="932">
                  <c:v>-54542865.035200194</c:v>
                </c:pt>
                <c:pt idx="933">
                  <c:v>-47803762.131771505</c:v>
                </c:pt>
                <c:pt idx="934">
                  <c:v>-45052781.137818053</c:v>
                </c:pt>
                <c:pt idx="935">
                  <c:v>-52663093.420636512</c:v>
                </c:pt>
                <c:pt idx="936">
                  <c:v>-73351288.251996249</c:v>
                </c:pt>
                <c:pt idx="937">
                  <c:v>-105254226.52724521</c:v>
                </c:pt>
                <c:pt idx="938">
                  <c:v>-142342920.75818092</c:v>
                </c:pt>
                <c:pt idx="939">
                  <c:v>-176058376.69156516</c:v>
                </c:pt>
                <c:pt idx="940">
                  <c:v>-197703311.2625691</c:v>
                </c:pt>
                <c:pt idx="941">
                  <c:v>-200906131.79336336</c:v>
                </c:pt>
                <c:pt idx="942">
                  <c:v>-183451889.10172835</c:v>
                </c:pt>
                <c:pt idx="943">
                  <c:v>-147955341.79359728</c:v>
                </c:pt>
                <c:pt idx="944">
                  <c:v>-101182113.46325789</c:v>
                </c:pt>
                <c:pt idx="945">
                  <c:v>-52210404.258554697</c:v>
                </c:pt>
                <c:pt idx="946">
                  <c:v>-9957103.7468814403</c:v>
                </c:pt>
                <c:pt idx="947">
                  <c:v>19226499.165895961</c:v>
                </c:pt>
                <c:pt idx="948">
                  <c:v>33204848.751259051</c:v>
                </c:pt>
                <c:pt idx="949">
                  <c:v>34486222.153886035</c:v>
                </c:pt>
                <c:pt idx="950">
                  <c:v>29311542.000539497</c:v>
                </c:pt>
                <c:pt idx="951">
                  <c:v>25670711.075044334</c:v>
                </c:pt>
                <c:pt idx="952">
                  <c:v>30820711.548264779</c:v>
                </c:pt>
                <c:pt idx="953">
                  <c:v>49022407.641047999</c:v>
                </c:pt>
                <c:pt idx="954">
                  <c:v>80150058.621454656</c:v>
                </c:pt>
                <c:pt idx="955">
                  <c:v>119577031.3373325</c:v>
                </c:pt>
                <c:pt idx="956">
                  <c:v>159374903.86336857</c:v>
                </c:pt>
                <c:pt idx="957">
                  <c:v>190486064.7503249</c:v>
                </c:pt>
                <c:pt idx="958">
                  <c:v>205250122.17681685</c:v>
                </c:pt>
                <c:pt idx="959">
                  <c:v>199562150.25214344</c:v>
                </c:pt>
                <c:pt idx="960">
                  <c:v>174045355.63071877</c:v>
                </c:pt>
                <c:pt idx="961">
                  <c:v>133902210.90004122</c:v>
                </c:pt>
                <c:pt idx="962">
                  <c:v>87485839.03888981</c:v>
                </c:pt>
                <c:pt idx="963">
                  <c:v>43999222.433607496</c:v>
                </c:pt>
                <c:pt idx="964">
                  <c:v>10978850.794570059</c:v>
                </c:pt>
                <c:pt idx="965">
                  <c:v>-7719628.6510125846</c:v>
                </c:pt>
                <c:pt idx="966">
                  <c:v>-12860780.504126675</c:v>
                </c:pt>
                <c:pt idx="967">
                  <c:v>-9429454.6959275827</c:v>
                </c:pt>
                <c:pt idx="968">
                  <c:v>-5011514.8509989195</c:v>
                </c:pt>
                <c:pt idx="969">
                  <c:v>-7424905.0765386894</c:v>
                </c:pt>
                <c:pt idx="970">
                  <c:v>-22285703.079318441</c:v>
                </c:pt>
                <c:pt idx="971">
                  <c:v>-51212394.993240312</c:v>
                </c:pt>
                <c:pt idx="972">
                  <c:v>-91188492.415630579</c:v>
                </c:pt>
                <c:pt idx="973">
                  <c:v>-135271278.37041441</c:v>
                </c:pt>
                <c:pt idx="974">
                  <c:v>-174448167.75296673</c:v>
                </c:pt>
                <c:pt idx="975">
                  <c:v>-200112621.25568402</c:v>
                </c:pt>
                <c:pt idx="976">
                  <c:v>-206453221.05165058</c:v>
                </c:pt>
                <c:pt idx="977">
                  <c:v>-192073530.75529402</c:v>
                </c:pt>
                <c:pt idx="978">
                  <c:v>-160379865.11392197</c:v>
                </c:pt>
                <c:pt idx="979">
                  <c:v>-118626208.9596803</c:v>
                </c:pt>
                <c:pt idx="980">
                  <c:v>-75889370.002713412</c:v>
                </c:pt>
                <c:pt idx="981">
                  <c:v>-40553052.743039809</c:v>
                </c:pt>
                <c:pt idx="982">
                  <c:v>-18019349.993813373</c:v>
                </c:pt>
                <c:pt idx="983">
                  <c:v>-9300124.9259430617</c:v>
                </c:pt>
                <c:pt idx="984">
                  <c:v>-10887846.348514752</c:v>
                </c:pt>
                <c:pt idx="985">
                  <c:v>-15938144.463358086</c:v>
                </c:pt>
                <c:pt idx="986">
                  <c:v>-16419951.923973713</c:v>
                </c:pt>
                <c:pt idx="987">
                  <c:v>-5611469.7653198242</c:v>
                </c:pt>
                <c:pt idx="988">
                  <c:v>19779078.455350354</c:v>
                </c:pt>
                <c:pt idx="989">
                  <c:v>58481412.505130857</c:v>
                </c:pt>
                <c:pt idx="990">
                  <c:v>104849871.93568903</c:v>
                </c:pt>
                <c:pt idx="991">
                  <c:v>150320542.7562812</c:v>
                </c:pt>
                <c:pt idx="992">
                  <c:v>185725998.72713286</c:v>
                </c:pt>
                <c:pt idx="993">
                  <c:v>203808416.95141983</c:v>
                </c:pt>
                <c:pt idx="994">
                  <c:v>201214226.5780569</c:v>
                </c:pt>
                <c:pt idx="995">
                  <c:v>179401181.88344407</c:v>
                </c:pt>
                <c:pt idx="996">
                  <c:v>144199504.6203624</c:v>
                </c:pt>
                <c:pt idx="997">
                  <c:v>104153486.63234183</c:v>
                </c:pt>
                <c:pt idx="998">
                  <c:v>68118450.234096393</c:v>
                </c:pt>
                <c:pt idx="999">
                  <c:v>42800384.768076845</c:v>
                </c:pt>
                <c:pt idx="1000">
                  <c:v>30941066.255450889</c:v>
                </c:pt>
                <c:pt idx="1001">
                  <c:v>30665612.201349057</c:v>
                </c:pt>
                <c:pt idx="1002">
                  <c:v>36175513.540357463</c:v>
                </c:pt>
                <c:pt idx="1003">
                  <c:v>39583935.579177633</c:v>
                </c:pt>
                <c:pt idx="1004">
                  <c:v>33362200.980989516</c:v>
                </c:pt>
                <c:pt idx="1005">
                  <c:v>12690839.615479223</c:v>
                </c:pt>
                <c:pt idx="1006">
                  <c:v>-22964273.459078811</c:v>
                </c:pt>
                <c:pt idx="1007">
                  <c:v>-69508140.002022117</c:v>
                </c:pt>
                <c:pt idx="1008">
                  <c:v>-119209372.29618141</c:v>
                </c:pt>
                <c:pt idx="1009">
                  <c:v>-162750279.69028175</c:v>
                </c:pt>
                <c:pt idx="1010">
                  <c:v>-191751682.39605969</c:v>
                </c:pt>
                <c:pt idx="1011">
                  <c:v>-201053185.06838161</c:v>
                </c:pt>
                <c:pt idx="1012">
                  <c:v>-190099002.10470197</c:v>
                </c:pt>
                <c:pt idx="1013">
                  <c:v>-163034931.53589538</c:v>
                </c:pt>
                <c:pt idx="1014">
                  <c:v>-127490526.4841682</c:v>
                </c:pt>
                <c:pt idx="1015">
                  <c:v>-92396347.999236315</c:v>
                </c:pt>
                <c:pt idx="1016">
                  <c:v>-65461722.07107091</c:v>
                </c:pt>
                <c:pt idx="1017">
                  <c:v>-51034731.791459106</c:v>
                </c:pt>
                <c:pt idx="1018">
                  <c:v>-48955682.017714292</c:v>
                </c:pt>
                <c:pt idx="1019">
                  <c:v>-54729671.938387036</c:v>
                </c:pt>
                <c:pt idx="1020">
                  <c:v>-60965074.984861299</c:v>
                </c:pt>
                <c:pt idx="1021">
                  <c:v>-59661246.404154435</c:v>
                </c:pt>
                <c:pt idx="1022">
                  <c:v>-44684843.102186434</c:v>
                </c:pt>
                <c:pt idx="1023">
                  <c:v>-13719671.975533873</c:v>
                </c:pt>
                <c:pt idx="1024">
                  <c:v>30874396.262182005</c:v>
                </c:pt>
                <c:pt idx="1025">
                  <c:v>82545358.236269057</c:v>
                </c:pt>
                <c:pt idx="1026">
                  <c:v>132242849.17884581</c:v>
                </c:pt>
                <c:pt idx="1027">
                  <c:v>170841782.96994737</c:v>
                </c:pt>
                <c:pt idx="1028">
                  <c:v>191606313.27333704</c:v>
                </c:pt>
                <c:pt idx="1029">
                  <c:v>191992454.50925425</c:v>
                </c:pt>
                <c:pt idx="1030">
                  <c:v>174276538.59340996</c:v>
                </c:pt>
                <c:pt idx="1031">
                  <c:v>144832374.61915869</c:v>
                </c:pt>
                <c:pt idx="1032">
                  <c:v>112266345.0222671</c:v>
                </c:pt>
                <c:pt idx="1033">
                  <c:v>84946014.380046308</c:v>
                </c:pt>
                <c:pt idx="1034">
                  <c:v>68630650.456651986</c:v>
                </c:pt>
                <c:pt idx="1035">
                  <c:v>64881862.613613546</c:v>
                </c:pt>
                <c:pt idx="1036">
                  <c:v>70708032.605286524</c:v>
                </c:pt>
                <c:pt idx="1037">
                  <c:v>79541721.507246867</c:v>
                </c:pt>
                <c:pt idx="1038">
                  <c:v>83266401.29991132</c:v>
                </c:pt>
                <c:pt idx="1039">
                  <c:v>74707418.128471345</c:v>
                </c:pt>
                <c:pt idx="1040">
                  <c:v>49868455.203570731</c:v>
                </c:pt>
                <c:pt idx="1041">
                  <c:v>9267242.7590629943</c:v>
                </c:pt>
                <c:pt idx="1042">
                  <c:v>-42017897.317470104</c:v>
                </c:pt>
                <c:pt idx="1043">
                  <c:v>-95609766.823811829</c:v>
                </c:pt>
                <c:pt idx="1044">
                  <c:v>-142046401.32844213</c:v>
                </c:pt>
                <c:pt idx="1045">
                  <c:v>-173318565.14702606</c:v>
                </c:pt>
                <c:pt idx="1046">
                  <c:v>-185008576.0293234</c:v>
                </c:pt>
                <c:pt idx="1047">
                  <c:v>-177422134.25448489</c:v>
                </c:pt>
                <c:pt idx="1048">
                  <c:v>-155392758.5294649</c:v>
                </c:pt>
                <c:pt idx="1049">
                  <c:v>-126818061.51629232</c:v>
                </c:pt>
                <c:pt idx="1050">
                  <c:v>-100349659.12419471</c:v>
                </c:pt>
                <c:pt idx="1051">
                  <c:v>-82900122.495443642</c:v>
                </c:pt>
                <c:pt idx="1052">
                  <c:v>-77681835.446312457</c:v>
                </c:pt>
                <c:pt idx="1053">
                  <c:v>-83339196.210624397</c:v>
                </c:pt>
                <c:pt idx="1054">
                  <c:v>-94421298.234353334</c:v>
                </c:pt>
                <c:pt idx="1055">
                  <c:v>-103057142.68500608</c:v>
                </c:pt>
                <c:pt idx="1056">
                  <c:v>-101349959.7074616</c:v>
                </c:pt>
                <c:pt idx="1057">
                  <c:v>-83800378.108486965</c:v>
                </c:pt>
                <c:pt idx="1058">
                  <c:v>-49059281.951720223</c:v>
                </c:pt>
                <c:pt idx="1059">
                  <c:v>-502797.1223224774</c:v>
                </c:pt>
                <c:pt idx="1060">
                  <c:v>54540934.295279793</c:v>
                </c:pt>
                <c:pt idx="1061">
                  <c:v>106697338.18457647</c:v>
                </c:pt>
                <c:pt idx="1062">
                  <c:v>147042991.70596674</c:v>
                </c:pt>
                <c:pt idx="1063">
                  <c:v>169485027.50803325</c:v>
                </c:pt>
                <c:pt idx="1064">
                  <c:v>172345720.30343735</c:v>
                </c:pt>
                <c:pt idx="1065">
                  <c:v>158702913.37440366</c:v>
                </c:pt>
                <c:pt idx="1066">
                  <c:v>135392870.68029952</c:v>
                </c:pt>
                <c:pt idx="1067">
                  <c:v>110964716.67571455</c:v>
                </c:pt>
                <c:pt idx="1068">
                  <c:v>93175233.751534611</c:v>
                </c:pt>
                <c:pt idx="1069">
                  <c:v>86743589.594507605</c:v>
                </c:pt>
                <c:pt idx="1070">
                  <c:v>92010105.523418635</c:v>
                </c:pt>
                <c:pt idx="1071">
                  <c:v>104883106.38728583</c:v>
                </c:pt>
                <c:pt idx="1072">
                  <c:v>118087773.29712361</c:v>
                </c:pt>
                <c:pt idx="1073">
                  <c:v>123356850.28095229</c:v>
                </c:pt>
                <c:pt idx="1074">
                  <c:v>113932263.97643733</c:v>
                </c:pt>
                <c:pt idx="1075">
                  <c:v>86656831.279773757</c:v>
                </c:pt>
                <c:pt idx="1076">
                  <c:v>43052035.634153821</c:v>
                </c:pt>
                <c:pt idx="1077">
                  <c:v>-10932106.207941391</c:v>
                </c:pt>
                <c:pt idx="1078">
                  <c:v>-66428893.047776841</c:v>
                </c:pt>
                <c:pt idx="1079">
                  <c:v>-114000945.55035967</c:v>
                </c:pt>
                <c:pt idx="1080">
                  <c:v>-146153808.87454554</c:v>
                </c:pt>
                <c:pt idx="1081">
                  <c:v>-159302441.00874785</c:v>
                </c:pt>
                <c:pt idx="1082">
                  <c:v>-154632382.41392171</c:v>
                </c:pt>
                <c:pt idx="1083">
                  <c:v>-137613721.29329315</c:v>
                </c:pt>
                <c:pt idx="1084">
                  <c:v>-116311462.3223373</c:v>
                </c:pt>
                <c:pt idx="1085">
                  <c:v>-98980117.400991082</c:v>
                </c:pt>
                <c:pt idx="1086">
                  <c:v>-91634641.964602038</c:v>
                </c:pt>
                <c:pt idx="1087">
                  <c:v>-96295714.066093832</c:v>
                </c:pt>
                <c:pt idx="1088">
                  <c:v>-110413139.26911062</c:v>
                </c:pt>
                <c:pt idx="1089">
                  <c:v>-127632548.75922103</c:v>
                </c:pt>
                <c:pt idx="1090">
                  <c:v>-139684610.83855942</c:v>
                </c:pt>
                <c:pt idx="1091">
                  <c:v>-138853331.2273086</c:v>
                </c:pt>
                <c:pt idx="1092">
                  <c:v>-120313167.26797873</c:v>
                </c:pt>
                <c:pt idx="1093">
                  <c:v>-83661467.710214779</c:v>
                </c:pt>
                <c:pt idx="1094">
                  <c:v>-33202654.806539651</c:v>
                </c:pt>
                <c:pt idx="1095">
                  <c:v>23102276.722535111</c:v>
                </c:pt>
                <c:pt idx="1096">
                  <c:v>75725296.420994848</c:v>
                </c:pt>
                <c:pt idx="1097">
                  <c:v>116106757.41904201</c:v>
                </c:pt>
                <c:pt idx="1098">
                  <c:v>138915858.39617962</c:v>
                </c:pt>
                <c:pt idx="1099">
                  <c:v>143394030.02131701</c:v>
                </c:pt>
                <c:pt idx="1100">
                  <c:v>133401700.20694736</c:v>
                </c:pt>
                <c:pt idx="1101">
                  <c:v>116160074.72993274</c:v>
                </c:pt>
                <c:pt idx="1102">
                  <c:v>100053000.00024925</c:v>
                </c:pt>
                <c:pt idx="1103">
                  <c:v>92122651.458722785</c:v>
                </c:pt>
                <c:pt idx="1104">
                  <c:v>95979736.956176877</c:v>
                </c:pt>
                <c:pt idx="1105">
                  <c:v>110729226.06514375</c:v>
                </c:pt>
                <c:pt idx="1106">
                  <c:v>131220637.2898609</c:v>
                </c:pt>
                <c:pt idx="1107">
                  <c:v>149551339.11969814</c:v>
                </c:pt>
                <c:pt idx="1108">
                  <c:v>157391242.57549986</c:v>
                </c:pt>
                <c:pt idx="1109">
                  <c:v>148460902.99800766</c:v>
                </c:pt>
                <c:pt idx="1110">
                  <c:v>120450171.991401</c:v>
                </c:pt>
                <c:pt idx="1111">
                  <c:v>75824034.448569417</c:v>
                </c:pt>
                <c:pt idx="1112">
                  <c:v>21280447.163219664</c:v>
                </c:pt>
                <c:pt idx="1113">
                  <c:v>-33989298.460014574</c:v>
                </c:pt>
                <c:pt idx="1114">
                  <c:v>-80744454.684944585</c:v>
                </c:pt>
                <c:pt idx="1115">
                  <c:v>-112148184.13325748</c:v>
                </c:pt>
                <c:pt idx="1116">
                  <c:v>-125533081.45152967</c:v>
                </c:pt>
                <c:pt idx="1117">
                  <c:v>-122978608.02353755</c:v>
                </c:pt>
                <c:pt idx="1118">
                  <c:v>-110540479.96952321</c:v>
                </c:pt>
                <c:pt idx="1119">
                  <c:v>-96358010.16025278</c:v>
                </c:pt>
                <c:pt idx="1120">
                  <c:v>-88186445.701734424</c:v>
                </c:pt>
                <c:pt idx="1121">
                  <c:v>-91065474.493750542</c:v>
                </c:pt>
                <c:pt idx="1122">
                  <c:v>-105795280.21729273</c:v>
                </c:pt>
                <c:pt idx="1123">
                  <c:v>-128659231.48711731</c:v>
                </c:pt>
                <c:pt idx="1124">
                  <c:v>-152474094.34037885</c:v>
                </c:pt>
                <c:pt idx="1125">
                  <c:v>-168667237.54491299</c:v>
                </c:pt>
                <c:pt idx="1126">
                  <c:v>-169784993.75836784</c:v>
                </c:pt>
                <c:pt idx="1127">
                  <c:v>-151711804.70665029</c:v>
                </c:pt>
                <c:pt idx="1128">
                  <c:v>-114961733.31906222</c:v>
                </c:pt>
                <c:pt idx="1129">
                  <c:v>-64668910.938329466</c:v>
                </c:pt>
                <c:pt idx="1130">
                  <c:v>-9275588.9843649156</c:v>
                </c:pt>
                <c:pt idx="1131">
                  <c:v>41710932.823025674</c:v>
                </c:pt>
                <c:pt idx="1132">
                  <c:v>80254887.257210389</c:v>
                </c:pt>
                <c:pt idx="1133">
                  <c:v>101900746.8542392</c:v>
                </c:pt>
                <c:pt idx="1134">
                  <c:v>106855477.31879333</c:v>
                </c:pt>
                <c:pt idx="1135">
                  <c:v>99739931.131714746</c:v>
                </c:pt>
                <c:pt idx="1136">
                  <c:v>88086216.973325968</c:v>
                </c:pt>
                <c:pt idx="1137">
                  <c:v>80016937.457908511</c:v>
                </c:pt>
                <c:pt idx="1138">
                  <c:v>81776170.649680585</c:v>
                </c:pt>
                <c:pt idx="1139">
                  <c:v>95823939.012935281</c:v>
                </c:pt>
                <c:pt idx="1140">
                  <c:v>120043682.51377353</c:v>
                </c:pt>
                <c:pt idx="1141">
                  <c:v>148292443.55801418</c:v>
                </c:pt>
                <c:pt idx="1142">
                  <c:v>172137756.31122798</c:v>
                </c:pt>
                <c:pt idx="1143">
                  <c:v>183284177.36080647</c:v>
                </c:pt>
                <c:pt idx="1144">
                  <c:v>175993767.19417354</c:v>
                </c:pt>
                <c:pt idx="1145">
                  <c:v>148805584.59905404</c:v>
                </c:pt>
                <c:pt idx="1146">
                  <c:v>105059202.11781277</c:v>
                </c:pt>
                <c:pt idx="1147">
                  <c:v>52069117.303432278</c:v>
                </c:pt>
                <c:pt idx="1148">
                  <c:v>-817224.70605258644</c:v>
                </c:pt>
                <c:pt idx="1149">
                  <c:v>-44725818.129317373</c:v>
                </c:pt>
                <c:pt idx="1150">
                  <c:v>-73613702.254677102</c:v>
                </c:pt>
                <c:pt idx="1151">
                  <c:v>-85807619.920157701</c:v>
                </c:pt>
                <c:pt idx="1152">
                  <c:v>-84288482.336231753</c:v>
                </c:pt>
                <c:pt idx="1153">
                  <c:v>-75645878.189385951</c:v>
                </c:pt>
                <c:pt idx="1154">
                  <c:v>-68007891.175003037</c:v>
                </c:pt>
                <c:pt idx="1155">
                  <c:v>-68544866.774078935</c:v>
                </c:pt>
                <c:pt idx="1156">
                  <c:v>-81267428.408133015</c:v>
                </c:pt>
                <c:pt idx="1157">
                  <c:v>-105754132.8235479</c:v>
                </c:pt>
                <c:pt idx="1158">
                  <c:v>-137177025.56394726</c:v>
                </c:pt>
                <c:pt idx="1159">
                  <c:v>-167620584.7229065</c:v>
                </c:pt>
                <c:pt idx="1160">
                  <c:v>-188317978.46462488</c:v>
                </c:pt>
                <c:pt idx="1161">
                  <c:v>-192164718.39337599</c:v>
                </c:pt>
                <c:pt idx="1162">
                  <c:v>-175789307.4775418</c:v>
                </c:pt>
                <c:pt idx="1163">
                  <c:v>-140586452.01791173</c:v>
                </c:pt>
                <c:pt idx="1164">
                  <c:v>-92414760.420034155</c:v>
                </c:pt>
                <c:pt idx="1165">
                  <c:v>-40042686.399586968</c:v>
                </c:pt>
                <c:pt idx="1166">
                  <c:v>7215609.2674161643</c:v>
                </c:pt>
                <c:pt idx="1167">
                  <c:v>42001354.186720349</c:v>
                </c:pt>
                <c:pt idx="1168">
                  <c:v>60837417.258387998</c:v>
                </c:pt>
                <c:pt idx="1169">
                  <c:v>64933085.2635995</c:v>
                </c:pt>
                <c:pt idx="1170">
                  <c:v>59642390.667478621</c:v>
                </c:pt>
                <c:pt idx="1171">
                  <c:v>52736985.103555396</c:v>
                </c:pt>
                <c:pt idx="1172">
                  <c:v>51994211.888861068</c:v>
                </c:pt>
                <c:pt idx="1173">
                  <c:v>62797044.147440828</c:v>
                </c:pt>
                <c:pt idx="1174">
                  <c:v>86438756.109354675</c:v>
                </c:pt>
                <c:pt idx="1175">
                  <c:v>119622684.39347531</c:v>
                </c:pt>
                <c:pt idx="1176">
                  <c:v>155304265.41957653</c:v>
                </c:pt>
                <c:pt idx="1177">
                  <c:v>184637070.70803019</c:v>
                </c:pt>
                <c:pt idx="1178">
                  <c:v>199467293.7958113</c:v>
                </c:pt>
                <c:pt idx="1179">
                  <c:v>194663019.79489911</c:v>
                </c:pt>
                <c:pt idx="1180">
                  <c:v>169610974.11802113</c:v>
                </c:pt>
                <c:pt idx="1181">
                  <c:v>128451042.1575195</c:v>
                </c:pt>
                <c:pt idx="1182">
                  <c:v>78979615.730997086</c:v>
                </c:pt>
                <c:pt idx="1183">
                  <c:v>30533395.450339645</c:v>
                </c:pt>
                <c:pt idx="1184">
                  <c:v>-8543377.1018246114</c:v>
                </c:pt>
                <c:pt idx="1185">
                  <c:v>-33126636.440435342</c:v>
                </c:pt>
                <c:pt idx="1186">
                  <c:v>-42601569.423562475</c:v>
                </c:pt>
                <c:pt idx="1187">
                  <c:v>-40848923.494716883</c:v>
                </c:pt>
                <c:pt idx="1188">
                  <c:v>-34938078.008330241</c:v>
                </c:pt>
                <c:pt idx="1189">
                  <c:v>-32907170.983562626</c:v>
                </c:pt>
                <c:pt idx="1190">
                  <c:v>-41272180.612031035</c:v>
                </c:pt>
                <c:pt idx="1191">
                  <c:v>-62984342.79391963</c:v>
                </c:pt>
                <c:pt idx="1192">
                  <c:v>-96426443.808609754</c:v>
                </c:pt>
                <c:pt idx="1193">
                  <c:v>-135740295.17510268</c:v>
                </c:pt>
                <c:pt idx="1194">
                  <c:v>-172395558.43545473</c:v>
                </c:pt>
                <c:pt idx="1195">
                  <c:v>-197553573.87857234</c:v>
                </c:pt>
                <c:pt idx="1196">
                  <c:v>-204551151.68884003</c:v>
                </c:pt>
                <c:pt idx="1197">
                  <c:v>-190793971.84583989</c:v>
                </c:pt>
                <c:pt idx="1198">
                  <c:v>-158517457.65814686</c:v>
                </c:pt>
                <c:pt idx="1199">
                  <c:v>-114196557.72832732</c:v>
                </c:pt>
                <c:pt idx="1200">
                  <c:v>-66772092.783461966</c:v>
                </c:pt>
                <c:pt idx="1201">
                  <c:v>-25199542.31250897</c:v>
                </c:pt>
                <c:pt idx="1202">
                  <c:v>3980538.0552475303</c:v>
                </c:pt>
                <c:pt idx="1203">
                  <c:v>18358239.254365642</c:v>
                </c:pt>
                <c:pt idx="1204">
                  <c:v>20169154.272028711</c:v>
                </c:pt>
                <c:pt idx="1205">
                  <c:v>15466009.502790468</c:v>
                </c:pt>
                <c:pt idx="1206">
                  <c:v>12190008.886738919</c:v>
                </c:pt>
                <c:pt idx="1207">
                  <c:v>17700336.896478988</c:v>
                </c:pt>
                <c:pt idx="1208">
                  <c:v>36475566.526355259</c:v>
                </c:pt>
                <c:pt idx="1209">
                  <c:v>68651302.908073649</c:v>
                </c:pt>
                <c:pt idx="1210">
                  <c:v>109818428.01937617</c:v>
                </c:pt>
                <c:pt idx="1211">
                  <c:v>152144575.8758404</c:v>
                </c:pt>
                <c:pt idx="1212">
                  <c:v>186501641.10179704</c:v>
                </c:pt>
                <c:pt idx="1213">
                  <c:v>204993075.92765886</c:v>
                </c:pt>
                <c:pt idx="1214">
                  <c:v>203159318.77318943</c:v>
                </c:pt>
                <c:pt idx="1215">
                  <c:v>181231021.27743244</c:v>
                </c:pt>
                <c:pt idx="1216">
                  <c:v>144071655.41461295</c:v>
                </c:pt>
                <c:pt idx="1217">
                  <c:v>99825691.257015288</c:v>
                </c:pt>
                <c:pt idx="1218">
                  <c:v>57658512.558714874</c:v>
                </c:pt>
                <c:pt idx="1219">
                  <c:v>25233582.493400715</c:v>
                </c:pt>
                <c:pt idx="1220">
                  <c:v>6646790.1934149414</c:v>
                </c:pt>
                <c:pt idx="1221">
                  <c:v>1406099.363556426</c:v>
                </c:pt>
                <c:pt idx="1222">
                  <c:v>4744380.5335811777</c:v>
                </c:pt>
                <c:pt idx="1223">
                  <c:v>9170701.3295604549</c:v>
                </c:pt>
                <c:pt idx="1224">
                  <c:v>6810038.3240650967</c:v>
                </c:pt>
                <c:pt idx="1225">
                  <c:v>-8144803.6313634217</c:v>
                </c:pt>
                <c:pt idx="1226">
                  <c:v>-37577498.209596209</c:v>
                </c:pt>
                <c:pt idx="1227">
                  <c:v>-78726190.201444715</c:v>
                </c:pt>
                <c:pt idx="1228">
                  <c:v>-124807467.09408124</c:v>
                </c:pt>
                <c:pt idx="1229">
                  <c:v>-166812438.38279283</c:v>
                </c:pt>
                <c:pt idx="1230">
                  <c:v>-195964568.97129521</c:v>
                </c:pt>
                <c:pt idx="1231">
                  <c:v>-206138559.11648667</c:v>
                </c:pt>
                <c:pt idx="1232">
                  <c:v>-195549910.61822689</c:v>
                </c:pt>
                <c:pt idx="1233">
                  <c:v>-167232926.12140754</c:v>
                </c:pt>
                <c:pt idx="1234">
                  <c:v>-128171142.578237</c:v>
                </c:pt>
                <c:pt idx="1235">
                  <c:v>-87329399.638581157</c:v>
                </c:pt>
                <c:pt idx="1236">
                  <c:v>-53150527.344187163</c:v>
                </c:pt>
                <c:pt idx="1237">
                  <c:v>-31232109.821340397</c:v>
                </c:pt>
                <c:pt idx="1238">
                  <c:v>-22846275.354040824</c:v>
                </c:pt>
                <c:pt idx="1239">
                  <c:v>-24723052.145314656</c:v>
                </c:pt>
                <c:pt idx="1240">
                  <c:v>-30155007.658817198</c:v>
                </c:pt>
                <c:pt idx="1241">
                  <c:v>-31101656.177317474</c:v>
                </c:pt>
                <c:pt idx="1242">
                  <c:v>-20685172.127871566</c:v>
                </c:pt>
                <c:pt idx="1243">
                  <c:v>4643467.9303634614</c:v>
                </c:pt>
                <c:pt idx="1244">
                  <c:v>43894450.025323272</c:v>
                </c:pt>
                <c:pt idx="1245">
                  <c:v>91637664.799843818</c:v>
                </c:pt>
                <c:pt idx="1246">
                  <c:v>139387053.16970912</c:v>
                </c:pt>
                <c:pt idx="1247">
                  <c:v>177879102.72218874</c:v>
                </c:pt>
                <c:pt idx="1248">
                  <c:v>199597053.0643779</c:v>
                </c:pt>
                <c:pt idx="1249">
                  <c:v>200821276.49265638</c:v>
                </c:pt>
                <c:pt idx="1250">
                  <c:v>182621299.09872723</c:v>
                </c:pt>
                <c:pt idx="1251">
                  <c:v>150507352.06243452</c:v>
                </c:pt>
                <c:pt idx="1252">
                  <c:v>112842550.36660093</c:v>
                </c:pt>
                <c:pt idx="1253">
                  <c:v>78470994.568341196</c:v>
                </c:pt>
                <c:pt idx="1254">
                  <c:v>54240803.159497879</c:v>
                </c:pt>
                <c:pt idx="1255">
                  <c:v>43130226.162610993</c:v>
                </c:pt>
                <c:pt idx="1256">
                  <c:v>43511241.662242532</c:v>
                </c:pt>
                <c:pt idx="1257">
                  <c:v>49758216.145779371</c:v>
                </c:pt>
                <c:pt idx="1258">
                  <c:v>54023002.157931522</c:v>
                </c:pt>
                <c:pt idx="1259">
                  <c:v>48662954.21464625</c:v>
                </c:pt>
                <c:pt idx="1260">
                  <c:v>28620758.037329834</c:v>
                </c:pt>
                <c:pt idx="1261">
                  <c:v>-6931538.6148499101</c:v>
                </c:pt>
                <c:pt idx="1262">
                  <c:v>-54161190.478004716</c:v>
                </c:pt>
                <c:pt idx="1263">
                  <c:v>-105485457.66231248</c:v>
                </c:pt>
                <c:pt idx="1264">
                  <c:v>-151568899.45539281</c:v>
                </c:pt>
                <c:pt idx="1265">
                  <c:v>-183840063.84845775</c:v>
                </c:pt>
                <c:pt idx="1266">
                  <c:v>-196811023.69454306</c:v>
                </c:pt>
                <c:pt idx="1267">
                  <c:v>-189539067.26183105</c:v>
                </c:pt>
                <c:pt idx="1268">
                  <c:v>-165814930.04974192</c:v>
                </c:pt>
                <c:pt idx="1269">
                  <c:v>-133026043.68967214</c:v>
                </c:pt>
                <c:pt idx="1270">
                  <c:v>-100022061.09349473</c:v>
                </c:pt>
                <c:pt idx="1271">
                  <c:v>-74594870.262094736</c:v>
                </c:pt>
                <c:pt idx="1272">
                  <c:v>-61294799.030262597</c:v>
                </c:pt>
                <c:pt idx="1273">
                  <c:v>-60207391.068085566</c:v>
                </c:pt>
                <c:pt idx="1274">
                  <c:v>-67038919.097575411</c:v>
                </c:pt>
                <c:pt idx="1275">
                  <c:v>-74482879.76486519</c:v>
                </c:pt>
                <c:pt idx="1276">
                  <c:v>-74471843.242691681</c:v>
                </c:pt>
                <c:pt idx="1277">
                  <c:v>-60664656.882905982</c:v>
                </c:pt>
                <c:pt idx="1278">
                  <c:v>-30451043.832074467</c:v>
                </c:pt>
                <c:pt idx="1279">
                  <c:v>14106414.896440476</c:v>
                </c:pt>
                <c:pt idx="1280">
                  <c:v>66668595.377702989</c:v>
                </c:pt>
                <c:pt idx="1281">
                  <c:v>118246618.41943716</c:v>
                </c:pt>
                <c:pt idx="1282">
                  <c:v>159598511.25223643</c:v>
                </c:pt>
                <c:pt idx="1283">
                  <c:v>183714203.39435378</c:v>
                </c:pt>
                <c:pt idx="1284">
                  <c:v>187681535.31032974</c:v>
                </c:pt>
                <c:pt idx="1285">
                  <c:v>173402738.95234606</c:v>
                </c:pt>
                <c:pt idx="1286">
                  <c:v>146959547.85408092</c:v>
                </c:pt>
                <c:pt idx="1287">
                  <c:v>116811534.15829726</c:v>
                </c:pt>
                <c:pt idx="1288">
                  <c:v>91345729.373606116</c:v>
                </c:pt>
                <c:pt idx="1289">
                  <c:v>76480528.781570673</c:v>
                </c:pt>
                <c:pt idx="1290">
                  <c:v>74010333.670678943</c:v>
                </c:pt>
                <c:pt idx="1291">
                  <c:v>81164121.856147468</c:v>
                </c:pt>
                <c:pt idx="1292">
                  <c:v>91502301.524486884</c:v>
                </c:pt>
                <c:pt idx="1293">
                  <c:v>96891793.766841173</c:v>
                </c:pt>
                <c:pt idx="1294">
                  <c:v>89989495.699955776</c:v>
                </c:pt>
                <c:pt idx="1295">
                  <c:v>66517903.077791438</c:v>
                </c:pt>
                <c:pt idx="1296">
                  <c:v>26675686.545182303</c:v>
                </c:pt>
                <c:pt idx="1297">
                  <c:v>-24726477.271644592</c:v>
                </c:pt>
                <c:pt idx="1298">
                  <c:v>-79449438.767373785</c:v>
                </c:pt>
                <c:pt idx="1299">
                  <c:v>-127995056.48920821</c:v>
                </c:pt>
                <c:pt idx="1300">
                  <c:v>-162145555.96259564</c:v>
                </c:pt>
                <c:pt idx="1301">
                  <c:v>-177150428.00268465</c:v>
                </c:pt>
                <c:pt idx="1302">
                  <c:v>-172939109.43073261</c:v>
                </c:pt>
                <c:pt idx="1303">
                  <c:v>-154016307.15354216</c:v>
                </c:pt>
                <c:pt idx="1304">
                  <c:v>-128073651.92296934</c:v>
                </c:pt>
                <c:pt idx="1305">
                  <c:v>-103718430.69213</c:v>
                </c:pt>
                <c:pt idx="1306">
                  <c:v>-87972277.279566109</c:v>
                </c:pt>
                <c:pt idx="1307">
                  <c:v>-84257670.736433923</c:v>
                </c:pt>
                <c:pt idx="1308">
                  <c:v>-91449308.554865807</c:v>
                </c:pt>
                <c:pt idx="1309">
                  <c:v>-104261262.24618822</c:v>
                </c:pt>
                <c:pt idx="1310">
                  <c:v>-114857054.42233106</c:v>
                </c:pt>
                <c:pt idx="1311">
                  <c:v>-115218428.24865589</c:v>
                </c:pt>
                <c:pt idx="1312">
                  <c:v>-99590333.999972939</c:v>
                </c:pt>
                <c:pt idx="1313">
                  <c:v>-66297102.766056038</c:v>
                </c:pt>
                <c:pt idx="1314">
                  <c:v>-18404398.889501464</c:v>
                </c:pt>
                <c:pt idx="1315">
                  <c:v>36968118.331373468</c:v>
                </c:pt>
                <c:pt idx="1316">
                  <c:v>90492092.579700053</c:v>
                </c:pt>
                <c:pt idx="1317">
                  <c:v>133110661.48067138</c:v>
                </c:pt>
                <c:pt idx="1318">
                  <c:v>158448469.12332898</c:v>
                </c:pt>
                <c:pt idx="1319">
                  <c:v>164466315.25477028</c:v>
                </c:pt>
                <c:pt idx="1320">
                  <c:v>153891341.79417336</c:v>
                </c:pt>
                <c:pt idx="1321">
                  <c:v>133304027.30724362</c:v>
                </c:pt>
                <c:pt idx="1322">
                  <c:v>111147521.13929546</c:v>
                </c:pt>
                <c:pt idx="1323">
                  <c:v>95232899.082027525</c:v>
                </c:pt>
                <c:pt idx="1324">
                  <c:v>90457503.749322608</c:v>
                </c:pt>
                <c:pt idx="1325">
                  <c:v>97391523.560719863</c:v>
                </c:pt>
                <c:pt idx="1326">
                  <c:v>112138162.89331457</c:v>
                </c:pt>
                <c:pt idx="1327">
                  <c:v>127506779.75962943</c:v>
                </c:pt>
                <c:pt idx="1328">
                  <c:v>135161127.22191504</c:v>
                </c:pt>
                <c:pt idx="1329">
                  <c:v>128124469.00365454</c:v>
                </c:pt>
                <c:pt idx="1330">
                  <c:v>102920222.97014405</c:v>
                </c:pt>
                <c:pt idx="1331">
                  <c:v>60730494.506640092</c:v>
                </c:pt>
                <c:pt idx="1332">
                  <c:v>7235696.4383094348</c:v>
                </c:pt>
                <c:pt idx="1333">
                  <c:v>-48824050.473376572</c:v>
                </c:pt>
                <c:pt idx="1334">
                  <c:v>-97959051.597718477</c:v>
                </c:pt>
                <c:pt idx="1335">
                  <c:v>-132455414.32101423</c:v>
                </c:pt>
                <c:pt idx="1336">
                  <c:v>-148397676.21545705</c:v>
                </c:pt>
                <c:pt idx="1337">
                  <c:v>-146614591.73454404</c:v>
                </c:pt>
                <c:pt idx="1338">
                  <c:v>-132282239.6597317</c:v>
                </c:pt>
                <c:pt idx="1339">
                  <c:v>-113302899.72170939</c:v>
                </c:pt>
                <c:pt idx="1340">
                  <c:v>-97928349.00407964</c:v>
                </c:pt>
                <c:pt idx="1341">
                  <c:v>-92312004.598647878</c:v>
                </c:pt>
                <c:pt idx="1342">
                  <c:v>-98693873.741564766</c:v>
                </c:pt>
                <c:pt idx="1343">
                  <c:v>-114739993.32694003</c:v>
                </c:pt>
                <c:pt idx="1344">
                  <c:v>-134226212.4305079</c:v>
                </c:pt>
                <c:pt idx="1345">
                  <c:v>-148869918.59991193</c:v>
                </c:pt>
                <c:pt idx="1346">
                  <c:v>-150783353.01985276</c:v>
                </c:pt>
                <c:pt idx="1347">
                  <c:v>-134843088.99858811</c:v>
                </c:pt>
                <c:pt idx="1348">
                  <c:v>-100293408.35386044</c:v>
                </c:pt>
                <c:pt idx="1349">
                  <c:v>-51120089.523364246</c:v>
                </c:pt>
                <c:pt idx="1350">
                  <c:v>4917155.5494196098</c:v>
                </c:pt>
                <c:pt idx="1351">
                  <c:v>58321469.286272258</c:v>
                </c:pt>
                <c:pt idx="1352">
                  <c:v>100386679.06994009</c:v>
                </c:pt>
                <c:pt idx="1353">
                  <c:v>125497465.68637726</c:v>
                </c:pt>
                <c:pt idx="1354">
                  <c:v>132548439.81528038</c:v>
                </c:pt>
                <c:pt idx="1355">
                  <c:v>125081062.27185608</c:v>
                </c:pt>
                <c:pt idx="1356">
                  <c:v>110104480.64238483</c:v>
                </c:pt>
                <c:pt idx="1357">
                  <c:v>95943057.977158815</c:v>
                </c:pt>
                <c:pt idx="1358">
                  <c:v>89731696.125602722</c:v>
                </c:pt>
                <c:pt idx="1359">
                  <c:v>95280261.85612607</c:v>
                </c:pt>
                <c:pt idx="1360">
                  <c:v>111921812.67038855</c:v>
                </c:pt>
                <c:pt idx="1361">
                  <c:v>134676468.52918252</c:v>
                </c:pt>
                <c:pt idx="1362">
                  <c:v>155684772.04158324</c:v>
                </c:pt>
                <c:pt idx="1363">
                  <c:v>166499580.06327665</c:v>
                </c:pt>
                <c:pt idx="1364">
                  <c:v>160578507.80920008</c:v>
                </c:pt>
                <c:pt idx="1365">
                  <c:v>135260523.22747076</c:v>
                </c:pt>
                <c:pt idx="1366">
                  <c:v>92657235.530813366</c:v>
                </c:pt>
                <c:pt idx="1367">
                  <c:v>39199651.690237463</c:v>
                </c:pt>
                <c:pt idx="1368">
                  <c:v>-16034193.966237612</c:v>
                </c:pt>
                <c:pt idx="1369">
                  <c:v>-63736506.794992253</c:v>
                </c:pt>
                <c:pt idx="1370">
                  <c:v>-96844596.571063101</c:v>
                </c:pt>
                <c:pt idx="1371">
                  <c:v>-112369778.12228815</c:v>
                </c:pt>
                <c:pt idx="1372">
                  <c:v>-112061942.49496591</c:v>
                </c:pt>
                <c:pt idx="1373">
                  <c:v>-101725013.03514564</c:v>
                </c:pt>
                <c:pt idx="1374">
                  <c:v>-89384869.138598531</c:v>
                </c:pt>
                <c:pt idx="1375">
                  <c:v>-82839759.4461703</c:v>
                </c:pt>
                <c:pt idx="1376">
                  <c:v>-87299624.117712334</c:v>
                </c:pt>
                <c:pt idx="1377">
                  <c:v>-103794567.09103501</c:v>
                </c:pt>
                <c:pt idx="1378">
                  <c:v>-128811486.88182455</c:v>
                </c:pt>
                <c:pt idx="1379">
                  <c:v>-155265013.30277643</c:v>
                </c:pt>
                <c:pt idx="1380">
                  <c:v>-174525557.08029783</c:v>
                </c:pt>
                <c:pt idx="1381">
                  <c:v>-178923345.84085262</c:v>
                </c:pt>
                <c:pt idx="1382">
                  <c:v>-164009923.88696635</c:v>
                </c:pt>
                <c:pt idx="1383">
                  <c:v>-129927138.79656403</c:v>
                </c:pt>
                <c:pt idx="1384">
                  <c:v>-81488509.678944677</c:v>
                </c:pt>
                <c:pt idx="1385">
                  <c:v>-26946055.310501367</c:v>
                </c:pt>
                <c:pt idx="1386">
                  <c:v>24208334.573742796</c:v>
                </c:pt>
                <c:pt idx="1387">
                  <c:v>63781809.449069545</c:v>
                </c:pt>
                <c:pt idx="1388">
                  <c:v>87037500.340859801</c:v>
                </c:pt>
                <c:pt idx="1389">
                  <c:v>93856995.729080588</c:v>
                </c:pt>
                <c:pt idx="1390">
                  <c:v>88580966.813141659</c:v>
                </c:pt>
                <c:pt idx="1391">
                  <c:v>78579324.252073199</c:v>
                </c:pt>
                <c:pt idx="1392">
                  <c:v>71966161.126685828</c:v>
                </c:pt>
                <c:pt idx="1393">
                  <c:v>75119443.427372694</c:v>
                </c:pt>
                <c:pt idx="1394">
                  <c:v>90720832.947269976</c:v>
                </c:pt>
                <c:pt idx="1395">
                  <c:v>116881300.43981576</c:v>
                </c:pt>
                <c:pt idx="1396">
                  <c:v>147606237.85051924</c:v>
                </c:pt>
                <c:pt idx="1397">
                  <c:v>174469029.02410746</c:v>
                </c:pt>
                <c:pt idx="1398">
                  <c:v>189014776.09103864</c:v>
                </c:pt>
                <c:pt idx="1399">
                  <c:v>185205650.17544836</c:v>
                </c:pt>
                <c:pt idx="1400">
                  <c:v>161206416.51923662</c:v>
                </c:pt>
                <c:pt idx="1401">
                  <c:v>119996807.01933345</c:v>
                </c:pt>
                <c:pt idx="1402">
                  <c:v>68632693.797404647</c:v>
                </c:pt>
                <c:pt idx="1403">
                  <c:v>16364398.059259601</c:v>
                </c:pt>
                <c:pt idx="1404">
                  <c:v>-27852755.052830257</c:v>
                </c:pt>
                <c:pt idx="1405">
                  <c:v>-57746978.418732621</c:v>
                </c:pt>
                <c:pt idx="1406">
                  <c:v>-71338404.614060014</c:v>
                </c:pt>
                <c:pt idx="1407">
                  <c:v>-71311957.125787169</c:v>
                </c:pt>
                <c:pt idx="1408">
                  <c:v>-64053597.605146818</c:v>
                </c:pt>
                <c:pt idx="1409">
                  <c:v>-57631879.869451031</c:v>
                </c:pt>
                <c:pt idx="1410">
                  <c:v>-59308820.25820592</c:v>
                </c:pt>
                <c:pt idx="1411">
                  <c:v>-73298642.74464485</c:v>
                </c:pt>
                <c:pt idx="1412">
                  <c:v>-99421426.862190872</c:v>
                </c:pt>
                <c:pt idx="1413">
                  <c:v>-133041590.83250716</c:v>
                </c:pt>
                <c:pt idx="1414">
                  <c:v>-166312178.63939291</c:v>
                </c:pt>
                <c:pt idx="1415">
                  <c:v>-190370848.30799127</c:v>
                </c:pt>
                <c:pt idx="1416">
                  <c:v>-197859792.7494292</c:v>
                </c:pt>
                <c:pt idx="1417">
                  <c:v>-185048018.93526292</c:v>
                </c:pt>
                <c:pt idx="1418">
                  <c:v>-152947377.46792716</c:v>
                </c:pt>
                <c:pt idx="1419">
                  <c:v>-107101128.0954558</c:v>
                </c:pt>
                <c:pt idx="1420">
                  <c:v>-56103314.855653487</c:v>
                </c:pt>
                <c:pt idx="1421">
                  <c:v>-9270081.0516645759</c:v>
                </c:pt>
                <c:pt idx="1422">
                  <c:v>25873682.840421926</c:v>
                </c:pt>
                <c:pt idx="1423">
                  <c:v>45576700.931191966</c:v>
                </c:pt>
                <c:pt idx="1424">
                  <c:v>50749718.757337265</c:v>
                </c:pt>
                <c:pt idx="1425">
                  <c:v>46510866.342203952</c:v>
                </c:pt>
                <c:pt idx="1426">
                  <c:v>40523985.644516997</c:v>
                </c:pt>
                <c:pt idx="1427">
                  <c:v>40611881.426819257</c:v>
                </c:pt>
                <c:pt idx="1428">
                  <c:v>52334115.339110523</c:v>
                </c:pt>
                <c:pt idx="1429">
                  <c:v>77228826.022654817</c:v>
                </c:pt>
                <c:pt idx="1430">
                  <c:v>112227305.55285864</c:v>
                </c:pt>
                <c:pt idx="1431">
                  <c:v>150413373.979303</c:v>
                </c:pt>
                <c:pt idx="1432">
                  <c:v>182913475.208996</c:v>
                </c:pt>
                <c:pt idx="1433">
                  <c:v>201378544.52895698</c:v>
                </c:pt>
                <c:pt idx="1434">
                  <c:v>200348197.4905864</c:v>
                </c:pt>
                <c:pt idx="1435">
                  <c:v>178820550.72478974</c:v>
                </c:pt>
                <c:pt idx="1436">
                  <c:v>140577647.35415933</c:v>
                </c:pt>
                <c:pt idx="1437">
                  <c:v>93172095.233320802</c:v>
                </c:pt>
                <c:pt idx="1438">
                  <c:v>45863246.070215203</c:v>
                </c:pt>
                <c:pt idx="1439">
                  <c:v>7091395.5384294018</c:v>
                </c:pt>
                <c:pt idx="1440">
                  <c:v>-17789922.729276255</c:v>
                </c:pt>
                <c:pt idx="1441">
                  <c:v>-27878131.150261931</c:v>
                </c:pt>
                <c:pt idx="1442">
                  <c:v>-26796359.426061191</c:v>
                </c:pt>
                <c:pt idx="1443">
                  <c:v>-21462761.588270813</c:v>
                </c:pt>
                <c:pt idx="1444">
                  <c:v>-19912769.266527019</c:v>
                </c:pt>
                <c:pt idx="1445">
                  <c:v>-28804143.642429933</c:v>
                </c:pt>
                <c:pt idx="1446">
                  <c:v>-51325504.052174442</c:v>
                </c:pt>
                <c:pt idx="1447">
                  <c:v>-86113126.784524933</c:v>
                </c:pt>
                <c:pt idx="1448">
                  <c:v>-127491441.07696196</c:v>
                </c:pt>
                <c:pt idx="1449">
                  <c:v>-166972739.77004266</c:v>
                </c:pt>
                <c:pt idx="1450">
                  <c:v>-195590060.9040696</c:v>
                </c:pt>
                <c:pt idx="1451">
                  <c:v>-206397620.67983976</c:v>
                </c:pt>
                <c:pt idx="1452">
                  <c:v>-196424269.2405335</c:v>
                </c:pt>
                <c:pt idx="1453">
                  <c:v>-167521241.36743778</c:v>
                </c:pt>
                <c:pt idx="1454">
                  <c:v>-125861363.09625307</c:v>
                </c:pt>
                <c:pt idx="1455">
                  <c:v>-80232353.884327859</c:v>
                </c:pt>
                <c:pt idx="1456">
                  <c:v>-39611490.753749765</c:v>
                </c:pt>
                <c:pt idx="1457">
                  <c:v>-10713940.841925338</c:v>
                </c:pt>
                <c:pt idx="1458">
                  <c:v>3786211.6830844209</c:v>
                </c:pt>
                <c:pt idx="1459">
                  <c:v>5856720.6165763214</c:v>
                </c:pt>
                <c:pt idx="1460">
                  <c:v>1362439.5962563436</c:v>
                </c:pt>
                <c:pt idx="1461">
                  <c:v>-1806142.0647319108</c:v>
                </c:pt>
                <c:pt idx="1462">
                  <c:v>3810867.4868295342</c:v>
                </c:pt>
                <c:pt idx="1463">
                  <c:v>22911426.914562948</c:v>
                </c:pt>
                <c:pt idx="1464">
                  <c:v>55898952.371057831</c:v>
                </c:pt>
                <c:pt idx="1465">
                  <c:v>98593151.151485801</c:v>
                </c:pt>
                <c:pt idx="1466">
                  <c:v>143272292.86463961</c:v>
                </c:pt>
                <c:pt idx="1467">
                  <c:v>180752821.76459646</c:v>
                </c:pt>
                <c:pt idx="1468">
                  <c:v>202914269.52065194</c:v>
                </c:pt>
                <c:pt idx="1469">
                  <c:v>204949034.52456307</c:v>
                </c:pt>
                <c:pt idx="1470">
                  <c:v>186694569.83584541</c:v>
                </c:pt>
                <c:pt idx="1471">
                  <c:v>152667546.38397995</c:v>
                </c:pt>
                <c:pt idx="1472">
                  <c:v>110790567.66457316</c:v>
                </c:pt>
                <c:pt idx="1473">
                  <c:v>70175711.622738227</c:v>
                </c:pt>
                <c:pt idx="1474">
                  <c:v>38598498.913368911</c:v>
                </c:pt>
                <c:pt idx="1475">
                  <c:v>20383680.052400038</c:v>
                </c:pt>
                <c:pt idx="1476">
                  <c:v>15305364.558991678</c:v>
                </c:pt>
                <c:pt idx="1477">
                  <c:v>18812573.811115392</c:v>
                </c:pt>
                <c:pt idx="1478">
                  <c:v>23510829.621416006</c:v>
                </c:pt>
                <c:pt idx="1479">
                  <c:v>21469946.314648371</c:v>
                </c:pt>
                <c:pt idx="1480">
                  <c:v>6691086.1248408183</c:v>
                </c:pt>
                <c:pt idx="1481">
                  <c:v>-22979673.554684259</c:v>
                </c:pt>
                <c:pt idx="1482">
                  <c:v>-65045393.507496893</c:v>
                </c:pt>
                <c:pt idx="1483">
                  <c:v>-112896486.86097114</c:v>
                </c:pt>
                <c:pt idx="1484">
                  <c:v>-157544089.75047264</c:v>
                </c:pt>
                <c:pt idx="1485">
                  <c:v>-190056586.66711748</c:v>
                </c:pt>
                <c:pt idx="1486">
                  <c:v>-204005149.16575754</c:v>
                </c:pt>
                <c:pt idx="1487">
                  <c:v>-197220812.91601664</c:v>
                </c:pt>
                <c:pt idx="1488">
                  <c:v>-172362067.74010432</c:v>
                </c:pt>
                <c:pt idx="1489">
                  <c:v>-136131894.72928891</c:v>
                </c:pt>
                <c:pt idx="1490">
                  <c:v>-97369255.268799633</c:v>
                </c:pt>
                <c:pt idx="1491">
                  <c:v>-64561607.116849653</c:v>
                </c:pt>
                <c:pt idx="1492">
                  <c:v>-43489965.982811518</c:v>
                </c:pt>
                <c:pt idx="1493">
                  <c:v>-35679106.688368633</c:v>
                </c:pt>
                <c:pt idx="1494">
                  <c:v>-38093888.682183422</c:v>
                </c:pt>
                <c:pt idx="1495">
                  <c:v>-44164796.907927908</c:v>
                </c:pt>
                <c:pt idx="1496">
                  <c:v>-45844199.217998438</c:v>
                </c:pt>
                <c:pt idx="1497">
                  <c:v>-36098911.497571304</c:v>
                </c:pt>
                <c:pt idx="1498">
                  <c:v>-11119249.052303933</c:v>
                </c:pt>
                <c:pt idx="1499">
                  <c:v>28394220.471163385</c:v>
                </c:pt>
                <c:pt idx="1500">
                  <c:v>77240738.591391847</c:v>
                </c:pt>
                <c:pt idx="1501">
                  <c:v>127028980.0683499</c:v>
                </c:pt>
                <c:pt idx="1502">
                  <c:v>168416266.01302826</c:v>
                </c:pt>
                <c:pt idx="1503">
                  <c:v>193640540.39765024</c:v>
                </c:pt>
                <c:pt idx="1504">
                  <c:v>198623789.75351861</c:v>
                </c:pt>
                <c:pt idx="1505">
                  <c:v>184047680.83854169</c:v>
                </c:pt>
                <c:pt idx="1506">
                  <c:v>155095906.85786656</c:v>
                </c:pt>
                <c:pt idx="1507">
                  <c:v>119938920.5748859</c:v>
                </c:pt>
                <c:pt idx="1508">
                  <c:v>87396178.129200593</c:v>
                </c:pt>
                <c:pt idx="1509">
                  <c:v>64445738.875433363</c:v>
                </c:pt>
                <c:pt idx="1510">
                  <c:v>54293826.608983949</c:v>
                </c:pt>
                <c:pt idx="1511">
                  <c:v>55555531.029205725</c:v>
                </c:pt>
                <c:pt idx="1512">
                  <c:v>62778505.046080396</c:v>
                </c:pt>
                <c:pt idx="1513">
                  <c:v>68155831.765900284</c:v>
                </c:pt>
                <c:pt idx="1514">
                  <c:v>63932747.401538655</c:v>
                </c:pt>
                <c:pt idx="1515">
                  <c:v>44812497.189627528</c:v>
                </c:pt>
                <c:pt idx="1516">
                  <c:v>9666434.1066466421</c:v>
                </c:pt>
                <c:pt idx="1517">
                  <c:v>-37947395.021933362</c:v>
                </c:pt>
                <c:pt idx="1518">
                  <c:v>-90611555.159109846</c:v>
                </c:pt>
                <c:pt idx="1519">
                  <c:v>-138991011.07689404</c:v>
                </c:pt>
                <c:pt idx="1520">
                  <c:v>-174338349.5964708</c:v>
                </c:pt>
                <c:pt idx="1521">
                  <c:v>-190849508.45593861</c:v>
                </c:pt>
                <c:pt idx="1522">
                  <c:v>-187199367.77742648</c:v>
                </c:pt>
                <c:pt idx="1523">
                  <c:v>-166820905.49898443</c:v>
                </c:pt>
                <c:pt idx="1524">
                  <c:v>-136850886.88358375</c:v>
                </c:pt>
                <c:pt idx="1525">
                  <c:v>-106046314.51663956</c:v>
                </c:pt>
                <c:pt idx="1526">
                  <c:v>-82269874.636185229</c:v>
                </c:pt>
                <c:pt idx="1527">
                  <c:v>-70265148.866077021</c:v>
                </c:pt>
                <c:pt idx="1528">
                  <c:v>-70358330.85182479</c:v>
                </c:pt>
                <c:pt idx="1529">
                  <c:v>-78456705.366263583</c:v>
                </c:pt>
                <c:pt idx="1530">
                  <c:v>-87341610.177958548</c:v>
                </c:pt>
                <c:pt idx="1531">
                  <c:v>-88881797.210628778</c:v>
                </c:pt>
                <c:pt idx="1532">
                  <c:v>-76528615.543490827</c:v>
                </c:pt>
                <c:pt idx="1533">
                  <c:v>-47373074.883905306</c:v>
                </c:pt>
                <c:pt idx="1534">
                  <c:v>-3169949.3062684201</c:v>
                </c:pt>
                <c:pt idx="1535">
                  <c:v>49970190.830173254</c:v>
                </c:pt>
                <c:pt idx="1536">
                  <c:v>103138516.9475151</c:v>
                </c:pt>
                <c:pt idx="1537">
                  <c:v>146994407.9986389</c:v>
                </c:pt>
                <c:pt idx="1538">
                  <c:v>174268171.83979553</c:v>
                </c:pt>
                <c:pt idx="1539">
                  <c:v>181687932.45596924</c:v>
                </c:pt>
                <c:pt idx="1540">
                  <c:v>170783094.87065706</c:v>
                </c:pt>
                <c:pt idx="1541">
                  <c:v>147338092.90517259</c:v>
                </c:pt>
                <c:pt idx="1542">
                  <c:v>119656152.98952547</c:v>
                </c:pt>
                <c:pt idx="1543">
                  <c:v>96132964.681399852</c:v>
                </c:pt>
                <c:pt idx="1544">
                  <c:v>82836978.537501842</c:v>
                </c:pt>
                <c:pt idx="1545">
                  <c:v>81790174.518205389</c:v>
                </c:pt>
                <c:pt idx="1546">
                  <c:v>90441412.703056514</c:v>
                </c:pt>
                <c:pt idx="1547">
                  <c:v>102481734.30551797</c:v>
                </c:pt>
                <c:pt idx="1548">
                  <c:v>109765477.26338276</c:v>
                </c:pt>
                <c:pt idx="1549">
                  <c:v>104783312.31585424</c:v>
                </c:pt>
                <c:pt idx="1550">
                  <c:v>82974381.055994689</c:v>
                </c:pt>
                <c:pt idx="1551">
                  <c:v>44210193.917770229</c:v>
                </c:pt>
                <c:pt idx="1552">
                  <c:v>-6980190.5403572805</c:v>
                </c:pt>
                <c:pt idx="1553">
                  <c:v>-62513799.233020201</c:v>
                </c:pt>
                <c:pt idx="1554">
                  <c:v>-112875648.85935687</c:v>
                </c:pt>
                <c:pt idx="1555">
                  <c:v>-149656568.35292605</c:v>
                </c:pt>
                <c:pt idx="1556">
                  <c:v>-167785229.4537476</c:v>
                </c:pt>
                <c:pt idx="1557">
                  <c:v>-166819981.26970419</c:v>
                </c:pt>
                <c:pt idx="1558">
                  <c:v>-150935043.41483745</c:v>
                </c:pt>
                <c:pt idx="1559">
                  <c:v>-127609159.77690069</c:v>
                </c:pt>
                <c:pt idx="1560">
                  <c:v>-105395918.12993956</c:v>
                </c:pt>
                <c:pt idx="1561">
                  <c:v>-91417270.730196416</c:v>
                </c:pt>
                <c:pt idx="1562">
                  <c:v>-89300194.043092877</c:v>
                </c:pt>
                <c:pt idx="1563">
                  <c:v>-98148460.294834793</c:v>
                </c:pt>
                <c:pt idx="1564">
                  <c:v>-112843860.70054579</c:v>
                </c:pt>
                <c:pt idx="1565">
                  <c:v>-125589245.03437679</c:v>
                </c:pt>
                <c:pt idx="1566">
                  <c:v>-128248920.31278916</c:v>
                </c:pt>
                <c:pt idx="1567">
                  <c:v>-114812568.80847508</c:v>
                </c:pt>
                <c:pt idx="1568">
                  <c:v>-83272664.834275723</c:v>
                </c:pt>
                <c:pt idx="1569">
                  <c:v>-36372782.552788891</c:v>
                </c:pt>
                <c:pt idx="1570">
                  <c:v>18992764.095835607</c:v>
                </c:pt>
                <c:pt idx="1571">
                  <c:v>73561387.235545292</c:v>
                </c:pt>
                <c:pt idx="1572">
                  <c:v>118161684.9071373</c:v>
                </c:pt>
                <c:pt idx="1573">
                  <c:v>146150820.21346223</c:v>
                </c:pt>
                <c:pt idx="1574">
                  <c:v>155136953.30370998</c:v>
                </c:pt>
                <c:pt idx="1575">
                  <c:v>147498463.60016704</c:v>
                </c:pt>
                <c:pt idx="1576">
                  <c:v>129556072.06234312</c:v>
                </c:pt>
                <c:pt idx="1577">
                  <c:v>109639436.86617938</c:v>
                </c:pt>
                <c:pt idx="1578">
                  <c:v>95605901.644708872</c:v>
                </c:pt>
                <c:pt idx="1579">
                  <c:v>92525254.76198037</c:v>
                </c:pt>
                <c:pt idx="1580">
                  <c:v>101195877.30866814</c:v>
                </c:pt>
                <c:pt idx="1581">
                  <c:v>117918437.00179103</c:v>
                </c:pt>
                <c:pt idx="1582">
                  <c:v>135591909.27598801</c:v>
                </c:pt>
                <c:pt idx="1583">
                  <c:v>145816768.07033736</c:v>
                </c:pt>
                <c:pt idx="1584">
                  <c:v>141400599.34511188</c:v>
                </c:pt>
                <c:pt idx="1585">
                  <c:v>118545169.11898594</c:v>
                </c:pt>
                <c:pt idx="1586">
                  <c:v>78084457.979057193</c:v>
                </c:pt>
                <c:pt idx="1587">
                  <c:v>25414449.603863124</c:v>
                </c:pt>
                <c:pt idx="1588">
                  <c:v>-30870189.837493077</c:v>
                </c:pt>
                <c:pt idx="1589">
                  <c:v>-81247245.967248261</c:v>
                </c:pt>
                <c:pt idx="1590">
                  <c:v>-117800708.7228643</c:v>
                </c:pt>
                <c:pt idx="1591">
                  <c:v>-136296780.84753123</c:v>
                </c:pt>
                <c:pt idx="1592">
                  <c:v>-137212884.96754569</c:v>
                </c:pt>
                <c:pt idx="1593">
                  <c:v>-125430218.61199772</c:v>
                </c:pt>
                <c:pt idx="1594">
                  <c:v>-108683003.49211398</c:v>
                </c:pt>
                <c:pt idx="1595">
                  <c:v>-95213329.599291027</c:v>
                </c:pt>
                <c:pt idx="1596">
                  <c:v>-91307470.256421298</c:v>
                </c:pt>
                <c:pt idx="1597">
                  <c:v>-99422714.603120416</c:v>
                </c:pt>
                <c:pt idx="1598">
                  <c:v>-117443646.69170687</c:v>
                </c:pt>
                <c:pt idx="1599">
                  <c:v>-139282173.92054266</c:v>
                </c:pt>
                <c:pt idx="1600">
                  <c:v>-156649531.61405665</c:v>
                </c:pt>
                <c:pt idx="1601">
                  <c:v>-161491636.09963602</c:v>
                </c:pt>
                <c:pt idx="1602">
                  <c:v>-148388090.79776236</c:v>
                </c:pt>
                <c:pt idx="1603">
                  <c:v>-116224653.47359848</c:v>
                </c:pt>
                <c:pt idx="1604">
                  <c:v>-68656351.289945498</c:v>
                </c:pt>
                <c:pt idx="1605">
                  <c:v>-13224277.60458241</c:v>
                </c:pt>
                <c:pt idx="1606">
                  <c:v>40625671.030189559</c:v>
                </c:pt>
                <c:pt idx="1607">
                  <c:v>84059637.527618855</c:v>
                </c:pt>
                <c:pt idx="1608">
                  <c:v>111192563.84285834</c:v>
                </c:pt>
                <c:pt idx="1609">
                  <c:v>120580951.37888665</c:v>
                </c:pt>
                <c:pt idx="1610">
                  <c:v>115449548.3803084</c:v>
                </c:pt>
                <c:pt idx="1611">
                  <c:v>102592521.9306851</c:v>
                </c:pt>
                <c:pt idx="1612">
                  <c:v>90269175.604507163</c:v>
                </c:pt>
                <c:pt idx="1613">
                  <c:v>85701901.635451004</c:v>
                </c:pt>
                <c:pt idx="1614">
                  <c:v>92897395.320057392</c:v>
                </c:pt>
                <c:pt idx="1615">
                  <c:v>111418747.84124994</c:v>
                </c:pt>
                <c:pt idx="1616">
                  <c:v>136462664.46970132</c:v>
                </c:pt>
                <c:pt idx="1617">
                  <c:v>160221096.08230096</c:v>
                </c:pt>
                <c:pt idx="1618">
                  <c:v>174137506.74469304</c:v>
                </c:pt>
                <c:pt idx="1619">
                  <c:v>171410624.53756636</c:v>
                </c:pt>
                <c:pt idx="1620">
                  <c:v>149026624.96027303</c:v>
                </c:pt>
                <c:pt idx="1621">
                  <c:v>108734909.41283074</c:v>
                </c:pt>
                <c:pt idx="1622">
                  <c:v>56684529.97249651</c:v>
                </c:pt>
                <c:pt idx="1623">
                  <c:v>1821385.7728051655</c:v>
                </c:pt>
                <c:pt idx="1624">
                  <c:v>-46499183.453946911</c:v>
                </c:pt>
                <c:pt idx="1625">
                  <c:v>-81005428.748994857</c:v>
                </c:pt>
                <c:pt idx="1626">
                  <c:v>-98398946.11483863</c:v>
                </c:pt>
                <c:pt idx="1627">
                  <c:v>-100105320.90095794</c:v>
                </c:pt>
                <c:pt idx="1628">
                  <c:v>-91676289.175651267</c:v>
                </c:pt>
                <c:pt idx="1629">
                  <c:v>-81020334.881360263</c:v>
                </c:pt>
                <c:pt idx="1630">
                  <c:v>-75974067.01023373</c:v>
                </c:pt>
                <c:pt idx="1631">
                  <c:v>-81915162.98025924</c:v>
                </c:pt>
                <c:pt idx="1632">
                  <c:v>-100105133.13406464</c:v>
                </c:pt>
                <c:pt idx="1633">
                  <c:v>-127240266.32250112</c:v>
                </c:pt>
                <c:pt idx="1634">
                  <c:v>-156342031.62952203</c:v>
                </c:pt>
                <c:pt idx="1635">
                  <c:v>-178733429.17046571</c:v>
                </c:pt>
                <c:pt idx="1636">
                  <c:v>-186535601.82931751</c:v>
                </c:pt>
                <c:pt idx="1637">
                  <c:v>-174968933.45973384</c:v>
                </c:pt>
                <c:pt idx="1638">
                  <c:v>-143797908.52489758</c:v>
                </c:pt>
                <c:pt idx="1639">
                  <c:v>-97503446.251695991</c:v>
                </c:pt>
                <c:pt idx="1640">
                  <c:v>-44130225.752524972</c:v>
                </c:pt>
                <c:pt idx="1641">
                  <c:v>6864545.8634128049</c:v>
                </c:pt>
                <c:pt idx="1642">
                  <c:v>47148974.987240896</c:v>
                </c:pt>
                <c:pt idx="1643">
                  <c:v>71718727.636237949</c:v>
                </c:pt>
                <c:pt idx="1644">
                  <c:v>80138037.277416021</c:v>
                </c:pt>
                <c:pt idx="1645">
                  <c:v>76469528.851770952</c:v>
                </c:pt>
                <c:pt idx="1646">
                  <c:v>67918730.125464082</c:v>
                </c:pt>
                <c:pt idx="1647">
                  <c:v>62587373.858831815</c:v>
                </c:pt>
                <c:pt idx="1648">
                  <c:v>66984717.470196418</c:v>
                </c:pt>
                <c:pt idx="1649">
                  <c:v>84015015.781126678</c:v>
                </c:pt>
                <c:pt idx="1650">
                  <c:v>112022242.05668445</c:v>
                </c:pt>
                <c:pt idx="1651">
                  <c:v>145169453.2642003</c:v>
                </c:pt>
                <c:pt idx="1652">
                  <c:v>175046892.6445573</c:v>
                </c:pt>
                <c:pt idx="1653">
                  <c:v>193049887.69663984</c:v>
                </c:pt>
                <c:pt idx="1654">
                  <c:v>192846034.17128074</c:v>
                </c:pt>
                <c:pt idx="1655">
                  <c:v>172224581.93496934</c:v>
                </c:pt>
                <c:pt idx="1656">
                  <c:v>133797001.54909763</c:v>
                </c:pt>
                <c:pt idx="1657">
                  <c:v>84345983.990377843</c:v>
                </c:pt>
                <c:pt idx="1658">
                  <c:v>33006561.481276982</c:v>
                </c:pt>
                <c:pt idx="1659">
                  <c:v>-11203083.543176107</c:v>
                </c:pt>
                <c:pt idx="1660">
                  <c:v>-41797891.019774683</c:v>
                </c:pt>
                <c:pt idx="1661">
                  <c:v>-56501786.295569561</c:v>
                </c:pt>
                <c:pt idx="1662">
                  <c:v>-57708256.740785912</c:v>
                </c:pt>
                <c:pt idx="1663">
                  <c:v>-51599310.542542122</c:v>
                </c:pt>
                <c:pt idx="1664">
                  <c:v>-46181068.736372299</c:v>
                </c:pt>
                <c:pt idx="1665">
                  <c:v>-48804644.086401388</c:v>
                </c:pt>
                <c:pt idx="1666">
                  <c:v>-63888229.76477129</c:v>
                </c:pt>
                <c:pt idx="1667">
                  <c:v>-91498259.378769413</c:v>
                </c:pt>
                <c:pt idx="1668">
                  <c:v>-127200758.79191768</c:v>
                </c:pt>
                <c:pt idx="1669">
                  <c:v>-163229316.78848928</c:v>
                </c:pt>
                <c:pt idx="1670">
                  <c:v>-190637990.11801973</c:v>
                </c:pt>
                <c:pt idx="1671">
                  <c:v>-201824311.71874511</c:v>
                </c:pt>
                <c:pt idx="1672">
                  <c:v>-192700559.42340267</c:v>
                </c:pt>
                <c:pt idx="1673">
                  <c:v>-163891261.58946335</c:v>
                </c:pt>
                <c:pt idx="1674">
                  <c:v>-120612988.65104385</c:v>
                </c:pt>
                <c:pt idx="1675">
                  <c:v>-71269144.556128174</c:v>
                </c:pt>
                <c:pt idx="1676">
                  <c:v>-25159813.078379661</c:v>
                </c:pt>
                <c:pt idx="1677">
                  <c:v>10040514.728430688</c:v>
                </c:pt>
                <c:pt idx="1678">
                  <c:v>30318718.776102405</c:v>
                </c:pt>
                <c:pt idx="1679">
                  <c:v>36293749.81046547</c:v>
                </c:pt>
                <c:pt idx="1680">
                  <c:v>32849364.257668927</c:v>
                </c:pt>
                <c:pt idx="1681">
                  <c:v>27539752.443653494</c:v>
                </c:pt>
                <c:pt idx="1682">
                  <c:v>28230728.167574286</c:v>
                </c:pt>
                <c:pt idx="1683">
                  <c:v>40658195.65410874</c:v>
                </c:pt>
                <c:pt idx="1684">
                  <c:v>66609122.22717014</c:v>
                </c:pt>
                <c:pt idx="1685">
                  <c:v>103251489.20434149</c:v>
                </c:pt>
                <c:pt idx="1686">
                  <c:v>143809908.03667453</c:v>
                </c:pt>
                <c:pt idx="1687">
                  <c:v>179397298.8239384</c:v>
                </c:pt>
                <c:pt idx="1688">
                  <c:v>201480956.37271753</c:v>
                </c:pt>
                <c:pt idx="1689">
                  <c:v>204278662.97696081</c:v>
                </c:pt>
                <c:pt idx="1690">
                  <c:v>186399621.10370025</c:v>
                </c:pt>
                <c:pt idx="1691">
                  <c:v>151260423.01532128</c:v>
                </c:pt>
                <c:pt idx="1692">
                  <c:v>106156334.84274217</c:v>
                </c:pt>
                <c:pt idx="1693">
                  <c:v>60252558.421742849</c:v>
                </c:pt>
                <c:pt idx="1694">
                  <c:v>22068716.580620386</c:v>
                </c:pt>
                <c:pt idx="1695">
                  <c:v>-2825819.7211703137</c:v>
                </c:pt>
                <c:pt idx="1696">
                  <c:v>-13249329.996607445</c:v>
                </c:pt>
                <c:pt idx="1697">
                  <c:v>-12570623.620438784</c:v>
                </c:pt>
                <c:pt idx="1698">
                  <c:v>-7555912.6541171223</c:v>
                </c:pt>
                <c:pt idx="1699">
                  <c:v>-6235684.552716814</c:v>
                </c:pt>
                <c:pt idx="1700">
                  <c:v>-15408618.381681129</c:v>
                </c:pt>
                <c:pt idx="1701">
                  <c:v>-38503623.365428001</c:v>
                </c:pt>
                <c:pt idx="1702">
                  <c:v>-74418296.765601248</c:v>
                </c:pt>
                <c:pt idx="1703">
                  <c:v>-117671958.98192538</c:v>
                </c:pt>
                <c:pt idx="1704">
                  <c:v>-159834219.16685924</c:v>
                </c:pt>
                <c:pt idx="1705">
                  <c:v>-191823868.03049833</c:v>
                </c:pt>
                <c:pt idx="1706">
                  <c:v>-206422737.42228746</c:v>
                </c:pt>
                <c:pt idx="1707">
                  <c:v>-200286720.69088805</c:v>
                </c:pt>
                <c:pt idx="1708">
                  <c:v>-174879334.25080708</c:v>
                </c:pt>
                <c:pt idx="1709">
                  <c:v>-136061011.86193863</c:v>
                </c:pt>
                <c:pt idx="1710">
                  <c:v>-92451574.734939575</c:v>
                </c:pt>
                <c:pt idx="1711">
                  <c:v>-53033922.854165725</c:v>
                </c:pt>
                <c:pt idx="1712">
                  <c:v>-24683499.023964368</c:v>
                </c:pt>
                <c:pt idx="1713">
                  <c:v>-10328468.543407388</c:v>
                </c:pt>
                <c:pt idx="1714">
                  <c:v>-8264016.3253835663</c:v>
                </c:pt>
                <c:pt idx="1715">
                  <c:v>-12812739.195376266</c:v>
                </c:pt>
                <c:pt idx="1716">
                  <c:v>-16136803.734377693</c:v>
                </c:pt>
                <c:pt idx="1717">
                  <c:v>-10677073.605867177</c:v>
                </c:pt>
                <c:pt idx="1718">
                  <c:v>8485498.2912058607</c:v>
                </c:pt>
                <c:pt idx="1719">
                  <c:v>42028703.122825168</c:v>
                </c:pt>
                <c:pt idx="1720">
                  <c:v>86012652.145816579</c:v>
                </c:pt>
                <c:pt idx="1721">
                  <c:v>132841351.10552579</c:v>
                </c:pt>
                <c:pt idx="1722">
                  <c:v>173291651.2833412</c:v>
                </c:pt>
                <c:pt idx="1723">
                  <c:v>199032486.97119549</c:v>
                </c:pt>
                <c:pt idx="1724">
                  <c:v>204916094.55598032</c:v>
                </c:pt>
                <c:pt idx="1725">
                  <c:v>190387437.98597181</c:v>
                </c:pt>
                <c:pt idx="1726">
                  <c:v>159609870.33122274</c:v>
                </c:pt>
                <c:pt idx="1727">
                  <c:v>120272005.59552293</c:v>
                </c:pt>
                <c:pt idx="1728">
                  <c:v>81417727.985704124</c:v>
                </c:pt>
                <c:pt idx="1729">
                  <c:v>50920229.179342784</c:v>
                </c:pt>
                <c:pt idx="1730">
                  <c:v>33322021.394115917</c:v>
                </c:pt>
                <c:pt idx="1731">
                  <c:v>28657092.468206055</c:v>
                </c:pt>
                <c:pt idx="1732">
                  <c:v>32589090.246300679</c:v>
                </c:pt>
                <c:pt idx="1733">
                  <c:v>37821567.100871801</c:v>
                </c:pt>
                <c:pt idx="1734">
                  <c:v>36371188.659409657</c:v>
                </c:pt>
                <c:pt idx="1735">
                  <c:v>22047069.114392072</c:v>
                </c:pt>
                <c:pt idx="1736">
                  <c:v>-7579950.3794518784</c:v>
                </c:pt>
                <c:pt idx="1737">
                  <c:v>-50288198.296317957</c:v>
                </c:pt>
                <c:pt idx="1738">
                  <c:v>-99656742.04662092</c:v>
                </c:pt>
                <c:pt idx="1739">
                  <c:v>-146733685.51352829</c:v>
                </c:pt>
                <c:pt idx="1740">
                  <c:v>-182448166.78297985</c:v>
                </c:pt>
                <c:pt idx="1741">
                  <c:v>-200079355.33538371</c:v>
                </c:pt>
                <c:pt idx="1742">
                  <c:v>-197078736.60815492</c:v>
                </c:pt>
                <c:pt idx="1743">
                  <c:v>-175726516.91566104</c:v>
                </c:pt>
                <c:pt idx="1744">
                  <c:v>-142436219.5165168</c:v>
                </c:pt>
                <c:pt idx="1745">
                  <c:v>-105907999.64893217</c:v>
                </c:pt>
                <c:pt idx="1746">
                  <c:v>-74660159.419960633</c:v>
                </c:pt>
                <c:pt idx="1747">
                  <c:v>-54645549.94385805</c:v>
                </c:pt>
                <c:pt idx="1748">
                  <c:v>-47634253.337929249</c:v>
                </c:pt>
                <c:pt idx="1749">
                  <c:v>-50823418.675851502</c:v>
                </c:pt>
                <c:pt idx="1750">
                  <c:v>-57782607.198990308</c:v>
                </c:pt>
                <c:pt idx="1751">
                  <c:v>-60459532.874417394</c:v>
                </c:pt>
                <c:pt idx="1752">
                  <c:v>-51666581.414071426</c:v>
                </c:pt>
                <c:pt idx="1753">
                  <c:v>-27330236.930781014</c:v>
                </c:pt>
                <c:pt idx="1754">
                  <c:v>12146824.652505584</c:v>
                </c:pt>
                <c:pt idx="1755">
                  <c:v>61807074.598815657</c:v>
                </c:pt>
                <c:pt idx="1756">
                  <c:v>113371176.05579191</c:v>
                </c:pt>
                <c:pt idx="1757">
                  <c:v>157434910.08917701</c:v>
                </c:pt>
                <c:pt idx="1758">
                  <c:v>186005577.08534488</c:v>
                </c:pt>
                <c:pt idx="1759">
                  <c:v>194655675.34952012</c:v>
                </c:pt>
                <c:pt idx="1760">
                  <c:v>183680696.18007547</c:v>
                </c:pt>
                <c:pt idx="1761">
                  <c:v>157932512.79276976</c:v>
                </c:pt>
                <c:pt idx="1762">
                  <c:v>125378529.95943804</c:v>
                </c:pt>
                <c:pt idx="1763">
                  <c:v>94801002.420724317</c:v>
                </c:pt>
                <c:pt idx="1764">
                  <c:v>73296366.049853489</c:v>
                </c:pt>
                <c:pt idx="1765">
                  <c:v>64290747.994409196</c:v>
                </c:pt>
                <c:pt idx="1766">
                  <c:v>66638918.979357675</c:v>
                </c:pt>
                <c:pt idx="1767">
                  <c:v>75062524.173660591</c:v>
                </c:pt>
                <c:pt idx="1768">
                  <c:v>81798754.950837567</c:v>
                </c:pt>
                <c:pt idx="1769">
                  <c:v>78982968.1330695</c:v>
                </c:pt>
                <c:pt idx="1770">
                  <c:v>61077775.949112423</c:v>
                </c:pt>
                <c:pt idx="1771">
                  <c:v>26647301.848829765</c:v>
                </c:pt>
                <c:pt idx="1772">
                  <c:v>-21037397.562614825</c:v>
                </c:pt>
                <c:pt idx="1773">
                  <c:v>-74740973.340081245</c:v>
                </c:pt>
                <c:pt idx="1774">
                  <c:v>-125147413.13163088</c:v>
                </c:pt>
                <c:pt idx="1775">
                  <c:v>-163350453.8273809</c:v>
                </c:pt>
                <c:pt idx="1776">
                  <c:v>-183242370.81512988</c:v>
                </c:pt>
                <c:pt idx="1777">
                  <c:v>-183121393.37617442</c:v>
                </c:pt>
                <c:pt idx="1778">
                  <c:v>-166061313.08799374</c:v>
                </c:pt>
                <c:pt idx="1779">
                  <c:v>-138940849.69017035</c:v>
                </c:pt>
                <c:pt idx="1780">
                  <c:v>-110413589.53158909</c:v>
                </c:pt>
                <c:pt idx="1781">
                  <c:v>-88402007.941039085</c:v>
                </c:pt>
                <c:pt idx="1782">
                  <c:v>-77834508.795285314</c:v>
                </c:pt>
                <c:pt idx="1783">
                  <c:v>-79273781.430890188</c:v>
                </c:pt>
                <c:pt idx="1784">
                  <c:v>-88828358.154821962</c:v>
                </c:pt>
                <c:pt idx="1785">
                  <c:v>-99370568.087883264</c:v>
                </c:pt>
                <c:pt idx="1786">
                  <c:v>-102708811.60027185</c:v>
                </c:pt>
                <c:pt idx="1787">
                  <c:v>-92087795.803254187</c:v>
                </c:pt>
                <c:pt idx="1788">
                  <c:v>-64295703.319684103</c:v>
                </c:pt>
                <c:pt idx="1789">
                  <c:v>-20769364.062579952</c:v>
                </c:pt>
                <c:pt idx="1790">
                  <c:v>32624745.793756478</c:v>
                </c:pt>
                <c:pt idx="1791">
                  <c:v>87076608.571845934</c:v>
                </c:pt>
                <c:pt idx="1792">
                  <c:v>133165746.40411913</c:v>
                </c:pt>
                <c:pt idx="1793">
                  <c:v>163378324.00665501</c:v>
                </c:pt>
                <c:pt idx="1794">
                  <c:v>174092312.83472672</c:v>
                </c:pt>
                <c:pt idx="1795">
                  <c:v>166466772.60908565</c:v>
                </c:pt>
                <c:pt idx="1796">
                  <c:v>145984791.07543597</c:v>
                </c:pt>
                <c:pt idx="1797">
                  <c:v>120784754.78745386</c:v>
                </c:pt>
                <c:pt idx="1798">
                  <c:v>99261052.104788542</c:v>
                </c:pt>
                <c:pt idx="1799">
                  <c:v>87623778.788479209</c:v>
                </c:pt>
                <c:pt idx="1800">
                  <c:v>88117809.821917266</c:v>
                </c:pt>
                <c:pt idx="1801">
                  <c:v>98411653.475189894</c:v>
                </c:pt>
                <c:pt idx="1802">
                  <c:v>112330279.59056395</c:v>
                </c:pt>
                <c:pt idx="1803">
                  <c:v>121719998.04875654</c:v>
                </c:pt>
                <c:pt idx="1804">
                  <c:v>118908137.07753196</c:v>
                </c:pt>
                <c:pt idx="1805">
                  <c:v>99048993.36188823</c:v>
                </c:pt>
                <c:pt idx="1806">
                  <c:v>61679405.885223433</c:v>
                </c:pt>
                <c:pt idx="1807">
                  <c:v>11033227.926193524</c:v>
                </c:pt>
                <c:pt idx="1808">
                  <c:v>-44980791.111458912</c:v>
                </c:pt>
                <c:pt idx="1809">
                  <c:v>-96850441.522155434</c:v>
                </c:pt>
                <c:pt idx="1810">
                  <c:v>-135992933.41842428</c:v>
                </c:pt>
                <c:pt idx="1811">
                  <c:v>-157029049.98196083</c:v>
                </c:pt>
                <c:pt idx="1812">
                  <c:v>-159152323.57312781</c:v>
                </c:pt>
                <c:pt idx="1813">
                  <c:v>-146205946.37545118</c:v>
                </c:pt>
                <c:pt idx="1814">
                  <c:v>-125449928.20049745</c:v>
                </c:pt>
                <c:pt idx="1815">
                  <c:v>-105375692.10007483</c:v>
                </c:pt>
                <c:pt idx="1816">
                  <c:v>-93197497.893545195</c:v>
                </c:pt>
                <c:pt idx="1817">
                  <c:v>-92741820.744988158</c:v>
                </c:pt>
                <c:pt idx="1818">
                  <c:v>-103340822.38272069</c:v>
                </c:pt>
                <c:pt idx="1819">
                  <c:v>-120047318.07667954</c:v>
                </c:pt>
                <c:pt idx="1820">
                  <c:v>-135108937.75831613</c:v>
                </c:pt>
                <c:pt idx="1821">
                  <c:v>-140277349.93394268</c:v>
                </c:pt>
                <c:pt idx="1822">
                  <c:v>-129288184.32158209</c:v>
                </c:pt>
                <c:pt idx="1823">
                  <c:v>-99797526.646027595</c:v>
                </c:pt>
                <c:pt idx="1824">
                  <c:v>-54215852.635604367</c:v>
                </c:pt>
                <c:pt idx="1825">
                  <c:v>804378.27314717066</c:v>
                </c:pt>
                <c:pt idx="1826">
                  <c:v>56085891.61530529</c:v>
                </c:pt>
                <c:pt idx="1827">
                  <c:v>102362011.58408917</c:v>
                </c:pt>
                <c:pt idx="1828">
                  <c:v>132738124.27002627</c:v>
                </c:pt>
                <c:pt idx="1829">
                  <c:v>144479517.03748196</c:v>
                </c:pt>
                <c:pt idx="1830">
                  <c:v>139618786.187787</c:v>
                </c:pt>
                <c:pt idx="1831">
                  <c:v>124213947.98635238</c:v>
                </c:pt>
                <c:pt idx="1832">
                  <c:v>106474570.73424444</c:v>
                </c:pt>
                <c:pt idx="1833">
                  <c:v>94297010.139623523</c:v>
                </c:pt>
                <c:pt idx="1834">
                  <c:v>92918410.989129037</c:v>
                </c:pt>
                <c:pt idx="1835">
                  <c:v>103364245.46269339</c:v>
                </c:pt>
                <c:pt idx="1836">
                  <c:v>122135817.23118308</c:v>
                </c:pt>
                <c:pt idx="1837">
                  <c:v>142227836.32635146</c:v>
                </c:pt>
                <c:pt idx="1838">
                  <c:v>155184007.04380348</c:v>
                </c:pt>
                <c:pt idx="1839">
                  <c:v>153600119.51368201</c:v>
                </c:pt>
                <c:pt idx="1840">
                  <c:v>133354954.36792637</c:v>
                </c:pt>
                <c:pt idx="1841">
                  <c:v>94926447.599247262</c:v>
                </c:pt>
                <c:pt idx="1842">
                  <c:v>43411938.652333789</c:v>
                </c:pt>
                <c:pt idx="1843">
                  <c:v>-12757943.515439276</c:v>
                </c:pt>
                <c:pt idx="1844">
                  <c:v>-64048339.465140365</c:v>
                </c:pt>
                <c:pt idx="1845">
                  <c:v>-102358880.19331789</c:v>
                </c:pt>
                <c:pt idx="1846">
                  <c:v>-123150244.10962662</c:v>
                </c:pt>
                <c:pt idx="1847">
                  <c:v>-126554873.95915663</c:v>
                </c:pt>
                <c:pt idx="1848">
                  <c:v>-117159159.26133785</c:v>
                </c:pt>
                <c:pt idx="1849">
                  <c:v>-102524817.87051618</c:v>
                </c:pt>
                <c:pt idx="1850">
                  <c:v>-90878070.313583225</c:v>
                </c:pt>
                <c:pt idx="1851">
                  <c:v>-88633090.736180171</c:v>
                </c:pt>
                <c:pt idx="1852">
                  <c:v>-98462981.715995818</c:v>
                </c:pt>
                <c:pt idx="1853">
                  <c:v>-118473776.93312521</c:v>
                </c:pt>
                <c:pt idx="1854">
                  <c:v>-142719956.50606078</c:v>
                </c:pt>
                <c:pt idx="1855">
                  <c:v>-162914543.22285345</c:v>
                </c:pt>
                <c:pt idx="1856">
                  <c:v>-170843515.3495892</c:v>
                </c:pt>
                <c:pt idx="1857">
                  <c:v>-160791444.84572721</c:v>
                </c:pt>
                <c:pt idx="1858">
                  <c:v>-131281103.94591528</c:v>
                </c:pt>
                <c:pt idx="1859">
                  <c:v>-85625500.060192257</c:v>
                </c:pt>
                <c:pt idx="1860">
                  <c:v>-31130336.270405333</c:v>
                </c:pt>
                <c:pt idx="1861">
                  <c:v>22829028.907961376</c:v>
                </c:pt>
                <c:pt idx="1862">
                  <c:v>67310055.153276235</c:v>
                </c:pt>
                <c:pt idx="1863">
                  <c:v>96173209.871531516</c:v>
                </c:pt>
                <c:pt idx="1864">
                  <c:v>107646309.74126798</c:v>
                </c:pt>
                <c:pt idx="1865">
                  <c:v>104640466.41589722</c:v>
                </c:pt>
                <c:pt idx="1866">
                  <c:v>93732760.065885603</c:v>
                </c:pt>
                <c:pt idx="1867">
                  <c:v>83112592.525603205</c:v>
                </c:pt>
                <c:pt idx="1868">
                  <c:v>80085239.633365616</c:v>
                </c:pt>
                <c:pt idx="1869">
                  <c:v>88852451.767761767</c:v>
                </c:pt>
                <c:pt idx="1870">
                  <c:v>109209855.81747973</c:v>
                </c:pt>
                <c:pt idx="1871">
                  <c:v>136537365.41711199</c:v>
                </c:pt>
                <c:pt idx="1872">
                  <c:v>163087360.42216957</c:v>
                </c:pt>
                <c:pt idx="1873">
                  <c:v>180202526.89895123</c:v>
                </c:pt>
                <c:pt idx="1874">
                  <c:v>180827840.78395435</c:v>
                </c:pt>
                <c:pt idx="1875">
                  <c:v>161595894.91478753</c:v>
                </c:pt>
                <c:pt idx="1876">
                  <c:v>123886080.10016498</c:v>
                </c:pt>
                <c:pt idx="1877">
                  <c:v>73551299.270555541</c:v>
                </c:pt>
                <c:pt idx="1878">
                  <c:v>19386929.881749175</c:v>
                </c:pt>
                <c:pt idx="1879">
                  <c:v>-29223519.644332778</c:v>
                </c:pt>
                <c:pt idx="1880">
                  <c:v>-64816259.231245033</c:v>
                </c:pt>
                <c:pt idx="1881">
                  <c:v>-83795224.388892367</c:v>
                </c:pt>
                <c:pt idx="1882">
                  <c:v>-87267619.547722131</c:v>
                </c:pt>
                <c:pt idx="1883">
                  <c:v>-80533305.831952393</c:v>
                </c:pt>
                <c:pt idx="1884">
                  <c:v>-71380073.245400965</c:v>
                </c:pt>
                <c:pt idx="1885">
                  <c:v>-67678828.588665232</c:v>
                </c:pt>
                <c:pt idx="1886">
                  <c:v>-74972979.857953146</c:v>
                </c:pt>
                <c:pt idx="1887">
                  <c:v>-94757429.036549583</c:v>
                </c:pt>
                <c:pt idx="1888">
                  <c:v>-123944289.62284929</c:v>
                </c:pt>
                <c:pt idx="1889">
                  <c:v>-155671570.31546777</c:v>
                </c:pt>
                <c:pt idx="1890">
                  <c:v>-181225323.26323572</c:v>
                </c:pt>
                <c:pt idx="1891">
                  <c:v>-192525716.50309113</c:v>
                </c:pt>
                <c:pt idx="1892">
                  <c:v>-184464900.37393039</c:v>
                </c:pt>
                <c:pt idx="1893">
                  <c:v>-156426020.8507216</c:v>
                </c:pt>
                <c:pt idx="1894">
                  <c:v>-112546429.85069188</c:v>
                </c:pt>
                <c:pt idx="1895">
                  <c:v>-60647109.206972502</c:v>
                </c:pt>
                <c:pt idx="1896">
                  <c:v>-10131715.524774969</c:v>
                </c:pt>
                <c:pt idx="1897">
                  <c:v>30546806.604617454</c:v>
                </c:pt>
                <c:pt idx="1898">
                  <c:v>56130793.051857084</c:v>
                </c:pt>
                <c:pt idx="1899">
                  <c:v>65875613.21396897</c:v>
                </c:pt>
                <c:pt idx="1900">
                  <c:v>63568546.074742407</c:v>
                </c:pt>
                <c:pt idx="1901">
                  <c:v>56249113.922426298</c:v>
                </c:pt>
                <c:pt idx="1902">
                  <c:v>52003339.13577491</c:v>
                </c:pt>
                <c:pt idx="1903">
                  <c:v>57469609.382798009</c:v>
                </c:pt>
                <c:pt idx="1904">
                  <c:v>75776143.985504687</c:v>
                </c:pt>
                <c:pt idx="1905">
                  <c:v>105505871.41763449</c:v>
                </c:pt>
                <c:pt idx="1906">
                  <c:v>140989457.90130106</c:v>
                </c:pt>
                <c:pt idx="1907">
                  <c:v>173845849.92009136</c:v>
                </c:pt>
                <c:pt idx="1908">
                  <c:v>195331326.76986644</c:v>
                </c:pt>
                <c:pt idx="1909">
                  <c:v>198825429.18231675</c:v>
                </c:pt>
                <c:pt idx="1910">
                  <c:v>181741931.22944432</c:v>
                </c:pt>
                <c:pt idx="1911">
                  <c:v>146316804.08010221</c:v>
                </c:pt>
                <c:pt idx="1912">
                  <c:v>99045974.402818456</c:v>
                </c:pt>
                <c:pt idx="1913">
                  <c:v>48931685.565868855</c:v>
                </c:pt>
                <c:pt idx="1914">
                  <c:v>5036832.2917149141</c:v>
                </c:pt>
                <c:pt idx="1915">
                  <c:v>-25955813.887970965</c:v>
                </c:pt>
                <c:pt idx="1916">
                  <c:v>-41484630.337895624</c:v>
                </c:pt>
                <c:pt idx="1917">
                  <c:v>-43656617.871877491</c:v>
                </c:pt>
                <c:pt idx="1918">
                  <c:v>-38449939.909980081</c:v>
                </c:pt>
                <c:pt idx="1919">
                  <c:v>-33805781.111812927</c:v>
                </c:pt>
                <c:pt idx="1920">
                  <c:v>-37162117.707139038</c:v>
                </c:pt>
                <c:pt idx="1921">
                  <c:v>-53141796.887993969</c:v>
                </c:pt>
                <c:pt idx="1922">
                  <c:v>-82062802.405694753</c:v>
                </c:pt>
                <c:pt idx="1923">
                  <c:v>-119702505.37116407</c:v>
                </c:pt>
                <c:pt idx="1924">
                  <c:v>-158387732.06634435</c:v>
                </c:pt>
                <c:pt idx="1925">
                  <c:v>-189101801.66588649</c:v>
                </c:pt>
                <c:pt idx="1926">
                  <c:v>-204007412.7717126</c:v>
                </c:pt>
                <c:pt idx="1927">
                  <c:v>-198664173.16167885</c:v>
                </c:pt>
                <c:pt idx="1928">
                  <c:v>-173306112.92285046</c:v>
                </c:pt>
                <c:pt idx="1929">
                  <c:v>-132812923.29099137</c:v>
                </c:pt>
                <c:pt idx="1930">
                  <c:v>-85382032.376625448</c:v>
                </c:pt>
                <c:pt idx="1931">
                  <c:v>-40279993.294883214</c:v>
                </c:pt>
                <c:pt idx="1932">
                  <c:v>-5314622.2715964168</c:v>
                </c:pt>
                <c:pt idx="1933">
                  <c:v>15251449.505535796</c:v>
                </c:pt>
                <c:pt idx="1934">
                  <c:v>21752337.212957133</c:v>
                </c:pt>
                <c:pt idx="1935">
                  <c:v>18839240.627164215</c:v>
                </c:pt>
                <c:pt idx="1936">
                  <c:v>13955135.787607286</c:v>
                </c:pt>
                <c:pt idx="1937">
                  <c:v>15006624.441301316</c:v>
                </c:pt>
                <c:pt idx="1938">
                  <c:v>27905906.558104329</c:v>
                </c:pt>
                <c:pt idx="1939">
                  <c:v>54692973.148742005</c:v>
                </c:pt>
                <c:pt idx="1940">
                  <c:v>92781580.879515767</c:v>
                </c:pt>
                <c:pt idx="1941">
                  <c:v>135550100.03324118</c:v>
                </c:pt>
                <c:pt idx="1942">
                  <c:v>174112349.13913068</c:v>
                </c:pt>
                <c:pt idx="1943">
                  <c:v>199764673.61854312</c:v>
                </c:pt>
                <c:pt idx="1944">
                  <c:v>206410922.14427423</c:v>
                </c:pt>
                <c:pt idx="1945">
                  <c:v>192272416.50732979</c:v>
                </c:pt>
                <c:pt idx="1946">
                  <c:v>160393965.36678723</c:v>
                </c:pt>
                <c:pt idx="1947">
                  <c:v>117801018.01553434</c:v>
                </c:pt>
                <c:pt idx="1948">
                  <c:v>73548623.450855494</c:v>
                </c:pt>
                <c:pt idx="1949">
                  <c:v>36219485.11197187</c:v>
                </c:pt>
                <c:pt idx="1950">
                  <c:v>11585372.428141013</c:v>
                </c:pt>
                <c:pt idx="1951">
                  <c:v>1098508.8277733251</c:v>
                </c:pt>
                <c:pt idx="1952">
                  <c:v>1640979.6309061944</c:v>
                </c:pt>
                <c:pt idx="1953">
                  <c:v>6599084.9055686835</c:v>
                </c:pt>
                <c:pt idx="1954">
                  <c:v>7949408.9889658168</c:v>
                </c:pt>
                <c:pt idx="1955">
                  <c:v>-1246852.1605717763</c:v>
                </c:pt>
                <c:pt idx="1956">
                  <c:v>-24661889.222774893</c:v>
                </c:pt>
                <c:pt idx="1957">
                  <c:v>-61462636.148388229</c:v>
                </c:pt>
                <c:pt idx="1958">
                  <c:v>-106375956.75800936</c:v>
                </c:pt>
                <c:pt idx="1959">
                  <c:v>-151044105.12122378</c:v>
                </c:pt>
                <c:pt idx="1960">
                  <c:v>-186286609.35104051</c:v>
                </c:pt>
                <c:pt idx="1961">
                  <c:v>-204624302.56696922</c:v>
                </c:pt>
                <c:pt idx="1962">
                  <c:v>-202345319.77618167</c:v>
                </c:pt>
                <c:pt idx="1963">
                  <c:v>-180523271.19663364</c:v>
                </c:pt>
                <c:pt idx="1964">
                  <c:v>-144697149.08721641</c:v>
                </c:pt>
                <c:pt idx="1965">
                  <c:v>-103305067.27317418</c:v>
                </c:pt>
                <c:pt idx="1966">
                  <c:v>-65320070.005273961</c:v>
                </c:pt>
                <c:pt idx="1967">
                  <c:v>-37763946.701275334</c:v>
                </c:pt>
                <c:pt idx="1968">
                  <c:v>-23809025.791166417</c:v>
                </c:pt>
                <c:pt idx="1969">
                  <c:v>-22008567.37126499</c:v>
                </c:pt>
                <c:pt idx="1970">
                  <c:v>-26872189.210193489</c:v>
                </c:pt>
                <c:pt idx="1971">
                  <c:v>-30616671.20002313</c:v>
                </c:pt>
                <c:pt idx="1972">
                  <c:v>-25585153.945299923</c:v>
                </c:pt>
                <c:pt idx="1973">
                  <c:v>-6635864.3398244902</c:v>
                </c:pt>
                <c:pt idx="1974">
                  <c:v>27189935.530750014</c:v>
                </c:pt>
                <c:pt idx="1975">
                  <c:v>72204519.12860629</c:v>
                </c:pt>
                <c:pt idx="1976">
                  <c:v>120953167.21317962</c:v>
                </c:pt>
                <c:pt idx="1977">
                  <c:v>164189738.41896152</c:v>
                </c:pt>
                <c:pt idx="1978">
                  <c:v>193386927.00043422</c:v>
                </c:pt>
                <c:pt idx="1979">
                  <c:v>203065936.09417248</c:v>
                </c:pt>
                <c:pt idx="1980">
                  <c:v>192281296.21904615</c:v>
                </c:pt>
                <c:pt idx="1981">
                  <c:v>164837827.62772134</c:v>
                </c:pt>
                <c:pt idx="1982">
                  <c:v>128179163.64394009</c:v>
                </c:pt>
                <c:pt idx="1983">
                  <c:v>91266985.437922359</c:v>
                </c:pt>
                <c:pt idx="1984">
                  <c:v>62058371.276559688</c:v>
                </c:pt>
                <c:pt idx="1985">
                  <c:v>45302856.758638456</c:v>
                </c:pt>
                <c:pt idx="1986">
                  <c:v>41288240.181239903</c:v>
                </c:pt>
                <c:pt idx="1987">
                  <c:v>45891403.305599444</c:v>
                </c:pt>
                <c:pt idx="1988">
                  <c:v>51915646.992529452</c:v>
                </c:pt>
                <c:pt idx="1989">
                  <c:v>51326688.511786111</c:v>
                </c:pt>
                <c:pt idx="1990">
                  <c:v>37741401.682307854</c:v>
                </c:pt>
                <c:pt idx="1991">
                  <c:v>8450574.5425525457</c:v>
                </c:pt>
                <c:pt idx="1992">
                  <c:v>-34609712.01499477</c:v>
                </c:pt>
                <c:pt idx="1993">
                  <c:v>-85222220.434453547</c:v>
                </c:pt>
                <c:pt idx="1994">
                  <c:v>-134489484.68877119</c:v>
                </c:pt>
                <c:pt idx="1995">
                  <c:v>-173218074.78834313</c:v>
                </c:pt>
                <c:pt idx="1996">
                  <c:v>-194407803.01267624</c:v>
                </c:pt>
                <c:pt idx="1997">
                  <c:v>-195136808.74010009</c:v>
                </c:pt>
                <c:pt idx="1998">
                  <c:v>-177305867.15084544</c:v>
                </c:pt>
                <c:pt idx="1999">
                  <c:v>-147031364.79511037</c:v>
                </c:pt>
              </c:numCache>
            </c:numRef>
          </c:yVal>
          <c:smooth val="1"/>
        </c:ser>
        <c:ser>
          <c:idx val="0"/>
          <c:order val="0"/>
          <c:marker>
            <c:symbol val="none"/>
          </c:marker>
          <c:xVal>
            <c:numRef>
              <c:f>'Задание 2'!$B$15:$BXY$15</c:f>
              <c:numCache>
                <c:formatCode>General</c:formatCode>
                <c:ptCount val="2000"/>
                <c:pt idx="0">
                  <c:v>147391064.43377215</c:v>
                </c:pt>
                <c:pt idx="1">
                  <c:v>140829827.32457536</c:v>
                </c:pt>
                <c:pt idx="2">
                  <c:v>130109913.86660571</c:v>
                </c:pt>
                <c:pt idx="3">
                  <c:v>115547866.42382121</c:v>
                </c:pt>
                <c:pt idx="4">
                  <c:v>97573685.65022552</c:v>
                </c:pt>
                <c:pt idx="5">
                  <c:v>76718136.944000408</c:v>
                </c:pt>
                <c:pt idx="6">
                  <c:v>53597079.953944512</c:v>
                </c:pt>
                <c:pt idx="7">
                  <c:v>28893283.039734844</c:v>
                </c:pt>
                <c:pt idx="8">
                  <c:v>3336259.4932864443</c:v>
                </c:pt>
                <c:pt idx="9">
                  <c:v>-22319278.55748469</c:v>
                </c:pt>
                <c:pt idx="10">
                  <c:v>-47315711.264218517</c:v>
                </c:pt>
                <c:pt idx="11">
                  <c:v>-70914887.636361912</c:v>
                </c:pt>
                <c:pt idx="12">
                  <c:v>-92419925.616985977</c:v>
                </c:pt>
                <c:pt idx="13">
                  <c:v>-111195791.17049578</c:v>
                </c:pt>
                <c:pt idx="14">
                  <c:v>-126688048.61729482</c:v>
                </c:pt>
                <c:pt idx="15">
                  <c:v>-138439229.13752154</c:v>
                </c:pt>
                <c:pt idx="16">
                  <c:v>-146102335.20838562</c:v>
                </c:pt>
                <c:pt idx="17">
                  <c:v>-149451083.50006583</c:v>
                </c:pt>
                <c:pt idx="18">
                  <c:v>-148386584.87766141</c:v>
                </c:pt>
                <c:pt idx="19">
                  <c:v>-142940264.85739559</c:v>
                </c:pt>
                <c:pt idx="20">
                  <c:v>-133272938.19885448</c:v>
                </c:pt>
                <c:pt idx="21">
                  <c:v>-119670064.21979149</c:v>
                </c:pt>
                <c:pt idx="22">
                  <c:v>-102533321.75193606</c:v>
                </c:pt>
                <c:pt idx="23">
                  <c:v>-82368751.227406159</c:v>
                </c:pt>
                <c:pt idx="24">
                  <c:v>-59771813.021005958</c:v>
                </c:pt>
                <c:pt idx="25">
                  <c:v>-35409802.797121808</c:v>
                </c:pt>
                <c:pt idx="26">
                  <c:v>-10002143.354764163</c:v>
                </c:pt>
                <c:pt idx="27">
                  <c:v>15700864.194657618</c:v>
                </c:pt>
                <c:pt idx="28">
                  <c:v>40940201.197215296</c:v>
                </c:pt>
                <c:pt idx="29">
                  <c:v>64970548.491919808</c:v>
                </c:pt>
                <c:pt idx="30">
                  <c:v>87082296.795345783</c:v>
                </c:pt>
                <c:pt idx="31">
                  <c:v>106622500.13097273</c:v>
                </c:pt>
                <c:pt idx="32">
                  <c:v>123014153.91162737</c:v>
                </c:pt>
                <c:pt idx="33">
                  <c:v>135773229.35383889</c:v>
                </c:pt>
                <c:pt idx="34">
                  <c:v>144522962.48108938</c:v>
                </c:pt>
                <c:pt idx="35">
                  <c:v>149004977.00028881</c:v>
                </c:pt>
                <c:pt idx="36">
                  <c:v>149086913.43230516</c:v>
                </c:pt>
                <c:pt idx="37">
                  <c:v>144766339.40821901</c:v>
                </c:pt>
                <c:pt idx="38">
                  <c:v>136170825.16359127</c:v>
                </c:pt>
                <c:pt idx="39">
                  <c:v>123554180.95060933</c:v>
                </c:pt>
                <c:pt idx="40">
                  <c:v>107288966.17356028</c:v>
                </c:pt>
                <c:pt idx="41">
                  <c:v>87855490.269638687</c:v>
                </c:pt>
                <c:pt idx="42">
                  <c:v>65827629.415297844</c:v>
                </c:pt>
                <c:pt idx="43">
                  <c:v>41855877.833596617</c:v>
                </c:pt>
                <c:pt idx="44">
                  <c:v>16648134.822815213</c:v>
                </c:pt>
                <c:pt idx="45">
                  <c:v>-9051204.0063134599</c:v>
                </c:pt>
                <c:pt idx="46">
                  <c:v>-34483232.541633464</c:v>
                </c:pt>
                <c:pt idx="47">
                  <c:v>-58896946.676651046</c:v>
                </c:pt>
                <c:pt idx="48">
                  <c:v>-81571421.076323986</c:v>
                </c:pt>
                <c:pt idx="49">
                  <c:v>-101837095.41223708</c:v>
                </c:pt>
                <c:pt idx="50">
                  <c:v>-119095542.23643015</c:v>
                </c:pt>
                <c:pt idx="51">
                  <c:v>-132837133.94669341</c:v>
                </c:pt>
                <c:pt idx="52">
                  <c:v>-142656088.43947092</c:v>
                </c:pt>
                <c:pt idx="53">
                  <c:v>-148262450.18481377</c:v>
                </c:pt>
                <c:pt idx="54">
                  <c:v>-149490653.39024094</c:v>
                </c:pt>
                <c:pt idx="55">
                  <c:v>-146304414.15290546</c:v>
                </c:pt>
                <c:pt idx="56">
                  <c:v>-138797806.27231556</c:v>
                </c:pt>
                <c:pt idx="57">
                  <c:v>-127192487.70753935</c:v>
                </c:pt>
                <c:pt idx="58">
                  <c:v>-111831158.30695786</c:v>
                </c:pt>
                <c:pt idx="59">
                  <c:v>-93167441.067033574</c:v>
                </c:pt>
                <c:pt idx="60">
                  <c:v>-71752485.39592132</c:v>
                </c:pt>
                <c:pt idx="61">
                  <c:v>-48218688.357590862</c:v>
                </c:pt>
                <c:pt idx="62">
                  <c:v>-23261015.572408982</c:v>
                </c:pt>
                <c:pt idx="63">
                  <c:v>2383525.3502551764</c:v>
                </c:pt>
                <c:pt idx="64">
                  <c:v>27957651.466470908</c:v>
                </c:pt>
                <c:pt idx="65">
                  <c:v>52706167.64231699</c:v>
                </c:pt>
                <c:pt idx="66">
                  <c:v>75898265.618864283</c:v>
                </c:pt>
                <c:pt idx="67">
                  <c:v>96849101.015579969</c:v>
                </c:pt>
                <c:pt idx="68">
                  <c:v>114940012.16270892</c:v>
                </c:pt>
                <c:pt idx="69">
                  <c:v>129636785.00699387</c:v>
                </c:pt>
                <c:pt idx="70">
                  <c:v>140505425.90769008</c:v>
                </c:pt>
                <c:pt idx="71">
                  <c:v>147224977.26739687</c:v>
                </c:pt>
                <c:pt idx="72">
                  <c:v>149596997.59833965</c:v>
                </c:pt>
                <c:pt idx="73">
                  <c:v>147551425.44208294</c:v>
                </c:pt>
                <c:pt idx="74">
                  <c:v>141148652.84599903</c:v>
                </c:pt>
                <c:pt idx="75">
                  <c:v>130577745.85761106</c:v>
                </c:pt>
                <c:pt idx="76">
                  <c:v>116150863.47771569</c:v>
                </c:pt>
                <c:pt idx="77">
                  <c:v>98294039.291381016</c:v>
                </c:pt>
                <c:pt idx="78">
                  <c:v>77534598.093430445</c:v>
                </c:pt>
                <c:pt idx="79">
                  <c:v>54485579.852644257</c:v>
                </c:pt>
                <c:pt idx="80">
                  <c:v>29827632.173887648</c:v>
                </c:pt>
                <c:pt idx="81">
                  <c:v>4288907.2703215452</c:v>
                </c:pt>
                <c:pt idx="82">
                  <c:v>-21376441.889674868</c:v>
                </c:pt>
                <c:pt idx="83">
                  <c:v>-46410530.797705367</c:v>
                </c:pt>
                <c:pt idx="84">
                  <c:v>-70074120.616991341</c:v>
                </c:pt>
                <c:pt idx="85">
                  <c:v>-91668443.464830443</c:v>
                </c:pt>
                <c:pt idx="86">
                  <c:v>-110555832.51823358</c:v>
                </c:pt>
                <c:pt idx="87">
                  <c:v>-126178549.00966953</c:v>
                </c:pt>
                <c:pt idx="88">
                  <c:v>-138075251.08214015</c:v>
                </c:pt>
                <c:pt idx="89">
                  <c:v>-145894618.49903119</c:v>
                </c:pt>
                <c:pt idx="90">
                  <c:v>-149405730.4906294</c:v>
                </c:pt>
                <c:pt idx="91">
                  <c:v>-148504889.30730081</c:v>
                </c:pt>
                <c:pt idx="92">
                  <c:v>-143218686.69472221</c:v>
                </c:pt>
                <c:pt idx="93">
                  <c:v>-133703221.50864284</c:v>
                </c:pt>
                <c:pt idx="94">
                  <c:v>-120239490.75151514</c:v>
                </c:pt>
                <c:pt idx="95">
                  <c:v>-103225089.95559768</c:v>
                </c:pt>
                <c:pt idx="96">
                  <c:v>-83162468.516461864</c:v>
                </c:pt>
                <c:pt idx="97">
                  <c:v>-60644087.859309353</c:v>
                </c:pt>
                <c:pt idx="98">
                  <c:v>-36334922.021241874</c:v>
                </c:pt>
                <c:pt idx="99">
                  <c:v>-10952818.578433068</c:v>
                </c:pt>
                <c:pt idx="100">
                  <c:v>14752699.437572233</c:v>
                </c:pt>
                <c:pt idx="101">
                  <c:v>40022564.623169445</c:v>
                </c:pt>
                <c:pt idx="102">
                  <c:v>64110576.403120577</c:v>
                </c:pt>
                <c:pt idx="103">
                  <c:v>86305431.688754484</c:v>
                </c:pt>
                <c:pt idx="104">
                  <c:v>105951725.7399407</c:v>
                </c:pt>
                <c:pt idx="105">
                  <c:v>122469304.17942815</c:v>
                </c:pt>
                <c:pt idx="106">
                  <c:v>135370395.27547753</c:v>
                </c:pt>
                <c:pt idx="107">
                  <c:v>144274016.46829626</c:v>
                </c:pt>
                <c:pt idx="108">
                  <c:v>148917228.94972444</c:v>
                </c:pt>
                <c:pt idx="109">
                  <c:v>149162906.74481803</c:v>
                </c:pt>
                <c:pt idx="110">
                  <c:v>145003789.57818201</c:v>
                </c:pt>
                <c:pt idx="111">
                  <c:v>136562698.82684231</c:v>
                </c:pt>
                <c:pt idx="112">
                  <c:v>124088909.73618886</c:v>
                </c:pt>
                <c:pt idx="113">
                  <c:v>107950787.27968532</c:v>
                </c:pt>
                <c:pt idx="114">
                  <c:v>88624904.003875166</c:v>
                </c:pt>
                <c:pt idx="115">
                  <c:v>66681962.461473331</c:v>
                </c:pt>
                <c:pt idx="116">
                  <c:v>42769939.210831426</c:v>
                </c:pt>
                <c:pt idx="117">
                  <c:v>17594949.058510099</c:v>
                </c:pt>
                <c:pt idx="118">
                  <c:v>-8099605.0696083643</c:v>
                </c:pt>
                <c:pt idx="119">
                  <c:v>-33554981.318717279</c:v>
                </c:pt>
                <c:pt idx="120">
                  <c:v>-58019499.980165131</c:v>
                </c:pt>
                <c:pt idx="121">
                  <c:v>-80770736.237584487</c:v>
                </c:pt>
                <c:pt idx="122">
                  <c:v>-101136850.46061249</c:v>
                </c:pt>
                <c:pt idx="123">
                  <c:v>-118516426.97775617</c:v>
                </c:pt>
                <c:pt idx="124">
                  <c:v>-132396235.65832722</c:v>
                </c:pt>
                <c:pt idx="125">
                  <c:v>-142366391.2786949</c:v>
                </c:pt>
                <c:pt idx="126">
                  <c:v>-148132461.94842377</c:v>
                </c:pt>
                <c:pt idx="127">
                  <c:v>-149524167.72955769</c:v>
                </c:pt>
                <c:pt idx="128">
                  <c:v>-146500411.41164663</c:v>
                </c:pt>
                <c:pt idx="129">
                  <c:v>-139150492.18899977</c:v>
                </c:pt>
                <c:pt idx="130">
                  <c:v>-127691466.37722738</c:v>
                </c:pt>
                <c:pt idx="131">
                  <c:v>-112461733.76237929</c:v>
                </c:pt>
                <c:pt idx="132">
                  <c:v>-93911040.123518571</c:v>
                </c:pt>
                <c:pt idx="133">
                  <c:v>-72587192.461913526</c:v>
                </c:pt>
                <c:pt idx="134">
                  <c:v>-49119880.330733046</c:v>
                </c:pt>
                <c:pt idx="135">
                  <c:v>-24202081.588865411</c:v>
                </c:pt>
                <c:pt idx="136">
                  <c:v>1430398.4557375954</c:v>
                </c:pt>
                <c:pt idx="137">
                  <c:v>27020651.082291156</c:v>
                </c:pt>
                <c:pt idx="138">
                  <c:v>51813011.073422641</c:v>
                </c:pt>
                <c:pt idx="139">
                  <c:v>75075367.904719606</c:v>
                </c:pt>
                <c:pt idx="140">
                  <c:v>96120783.371061161</c:v>
                </c:pt>
                <c:pt idx="141">
                  <c:v>114327777.71963312</c:v>
                </c:pt>
                <c:pt idx="142">
                  <c:v>129158684.97894603</c:v>
                </c:pt>
                <c:pt idx="143">
                  <c:v>140175534.56564447</c:v>
                </c:pt>
                <c:pt idx="144">
                  <c:v>147052988.92992195</c:v>
                </c:pt>
                <c:pt idx="145">
                  <c:v>149587953.92574346</c:v>
                </c:pt>
                <c:pt idx="146">
                  <c:v>147705577.19961277</c:v>
                </c:pt>
                <c:pt idx="147">
                  <c:v>141461457.16816345</c:v>
                </c:pt>
                <c:pt idx="148">
                  <c:v>131039997.75625028</c:v>
                </c:pt>
                <c:pt idx="149">
                  <c:v>116748958.46762624</c:v>
                </c:pt>
                <c:pt idx="150">
                  <c:v>99010362.013791859</c:v>
                </c:pt>
                <c:pt idx="151">
                  <c:v>78348029.219986722</c:v>
                </c:pt>
                <c:pt idx="152">
                  <c:v>55372110.105649777</c:v>
                </c:pt>
                <c:pt idx="153">
                  <c:v>30761068.091006719</c:v>
                </c:pt>
                <c:pt idx="154">
                  <c:v>5241648.7973203333</c:v>
                </c:pt>
                <c:pt idx="155">
                  <c:v>-20432576.116078749</c:v>
                </c:pt>
                <c:pt idx="156">
                  <c:v>-45503457.786599435</c:v>
                </c:pt>
                <c:pt idx="157">
                  <c:v>-69230655.812363595</c:v>
                </c:pt>
                <c:pt idx="158">
                  <c:v>-90913500.385005236</c:v>
                </c:pt>
                <c:pt idx="159">
                  <c:v>-109911685.3170892</c:v>
                </c:pt>
                <c:pt idx="160">
                  <c:v>-125664180.23625338</c:v>
                </c:pt>
                <c:pt idx="161">
                  <c:v>-137705802.31933156</c:v>
                </c:pt>
                <c:pt idx="162">
                  <c:v>-145680956.89660123</c:v>
                </c:pt>
                <c:pt idx="163">
                  <c:v>-149354140.0775409</c:v>
                </c:pt>
                <c:pt idx="164">
                  <c:v>-148616892.69729048</c:v>
                </c:pt>
                <c:pt idx="165">
                  <c:v>-143491000.36607632</c:v>
                </c:pt>
                <c:pt idx="166">
                  <c:v>-134127845.90928337</c:v>
                </c:pt>
                <c:pt idx="167">
                  <c:v>-120803934.53367697</c:v>
                </c:pt>
                <c:pt idx="168">
                  <c:v>-103912725.15493669</c:v>
                </c:pt>
                <c:pt idx="169">
                  <c:v>-83953010.110223502</c:v>
                </c:pt>
                <c:pt idx="170">
                  <c:v>-61514186.827587843</c:v>
                </c:pt>
                <c:pt idx="171">
                  <c:v>-37258856.104413316</c:v>
                </c:pt>
                <c:pt idx="172">
                  <c:v>-11903259.970734471</c:v>
                </c:pt>
                <c:pt idx="173">
                  <c:v>13803864.454663675</c:v>
                </c:pt>
                <c:pt idx="174">
                  <c:v>39103391.935573675</c:v>
                </c:pt>
                <c:pt idx="175">
                  <c:v>63248225.005728789</c:v>
                </c:pt>
                <c:pt idx="176">
                  <c:v>85525357.120699495</c:v>
                </c:pt>
                <c:pt idx="177">
                  <c:v>105276931.13883282</c:v>
                </c:pt>
                <c:pt idx="178">
                  <c:v>121919670.2816959</c:v>
                </c:pt>
                <c:pt idx="179">
                  <c:v>134962106.48818722</c:v>
                </c:pt>
                <c:pt idx="180">
                  <c:v>144019096.19255176</c:v>
                </c:pt>
                <c:pt idx="181">
                  <c:v>148823194.0810867</c:v>
                </c:pt>
                <c:pt idx="182">
                  <c:v>149232548.81640607</c:v>
                </c:pt>
                <c:pt idx="183">
                  <c:v>145235088.11621785</c:v>
                </c:pt>
                <c:pt idx="184">
                  <c:v>136948870.68396783</c:v>
                </c:pt>
                <c:pt idx="185">
                  <c:v>124618595.90643005</c:v>
                </c:pt>
                <c:pt idx="186">
                  <c:v>108608375.54460368</c:v>
                </c:pt>
                <c:pt idx="187">
                  <c:v>89390981.545883283</c:v>
                </c:pt>
                <c:pt idx="188">
                  <c:v>67533887.489944994</c:v>
                </c:pt>
                <c:pt idx="189">
                  <c:v>43682515.188758969</c:v>
                </c:pt>
                <c:pt idx="190">
                  <c:v>18541180.01016669</c:v>
                </c:pt>
                <c:pt idx="191">
                  <c:v>-7147703.7000603741</c:v>
                </c:pt>
                <c:pt idx="192">
                  <c:v>-32625544.119865645</c:v>
                </c:pt>
                <c:pt idx="193">
                  <c:v>-57139973.586081058</c:v>
                </c:pt>
                <c:pt idx="194">
                  <c:v>-79967068.702763155</c:v>
                </c:pt>
                <c:pt idx="195">
                  <c:v>-100432731.9717022</c:v>
                </c:pt>
                <c:pt idx="196">
                  <c:v>-117932602.33058275</c:v>
                </c:pt>
                <c:pt idx="197">
                  <c:v>-131949905.35060301</c:v>
                </c:pt>
                <c:pt idx="198">
                  <c:v>-142070714.98240417</c:v>
                </c:pt>
                <c:pt idx="199">
                  <c:v>-147996175.75689593</c:v>
                </c:pt>
                <c:pt idx="200">
                  <c:v>-149551324.80514964</c:v>
                </c:pt>
                <c:pt idx="201">
                  <c:v>-146690254.08712545</c:v>
                </c:pt>
                <c:pt idx="202">
                  <c:v>-139497461.65204245</c:v>
                </c:pt>
                <c:pt idx="203">
                  <c:v>-128185353.28857344</c:v>
                </c:pt>
                <c:pt idx="204">
                  <c:v>-113087969.2381943</c:v>
                </c:pt>
                <c:pt idx="205">
                  <c:v>-94651121.497919604</c:v>
                </c:pt>
                <c:pt idx="206">
                  <c:v>-73419232.533682466</c:v>
                </c:pt>
                <c:pt idx="207">
                  <c:v>-50019263.053994566</c:v>
                </c:pt>
                <c:pt idx="208">
                  <c:v>-25142202.161744446</c:v>
                </c:pt>
                <c:pt idx="209">
                  <c:v>477334.73617025971</c:v>
                </c:pt>
                <c:pt idx="210">
                  <c:v>26082798.576880358</c:v>
                </c:pt>
                <c:pt idx="211">
                  <c:v>50918049.400059253</c:v>
                </c:pt>
                <c:pt idx="212">
                  <c:v>74249688.880828395</c:v>
                </c:pt>
                <c:pt idx="213">
                  <c:v>95388722.071280539</c:v>
                </c:pt>
                <c:pt idx="214">
                  <c:v>113710907.37350585</c:v>
                </c:pt>
                <c:pt idx="215">
                  <c:v>128675192.65854031</c:v>
                </c:pt>
                <c:pt idx="216">
                  <c:v>139839692.44711596</c:v>
                </c:pt>
                <c:pt idx="217">
                  <c:v>146874734.35714161</c:v>
                </c:pt>
                <c:pt idx="218">
                  <c:v>149572590.24119979</c:v>
                </c:pt>
                <c:pt idx="219">
                  <c:v>147853605.81636596</c:v>
                </c:pt>
                <c:pt idx="220">
                  <c:v>141768549.08609673</c:v>
                </c:pt>
                <c:pt idx="221">
                  <c:v>131497109.28332518</c:v>
                </c:pt>
                <c:pt idx="222">
                  <c:v>117342591.20044887</c:v>
                </c:pt>
                <c:pt idx="223">
                  <c:v>99722961.428916991</c:v>
                </c:pt>
                <c:pt idx="224">
                  <c:v>79158510.109943792</c:v>
                </c:pt>
                <c:pt idx="225">
                  <c:v>56256491.322434507</c:v>
                </c:pt>
                <c:pt idx="226">
                  <c:v>31693194.385649901</c:v>
                </c:pt>
                <c:pt idx="227">
                  <c:v>6193974.5196231296</c:v>
                </c:pt>
                <c:pt idx="228">
                  <c:v>-19488167.849446122</c:v>
                </c:pt>
                <c:pt idx="229">
                  <c:v>-44594826.292819075</c:v>
                </c:pt>
                <c:pt idx="230">
                  <c:v>-68384588.459536359</c:v>
                </c:pt>
                <c:pt idx="231">
                  <c:v>-90154934.295639917</c:v>
                </c:pt>
                <c:pt idx="232">
                  <c:v>-109262984.49236423</c:v>
                </c:pt>
                <c:pt idx="233">
                  <c:v>-125144485.5743854</c:v>
                </c:pt>
                <c:pt idx="234">
                  <c:v>-137330470.73433217</c:v>
                </c:pt>
                <c:pt idx="235">
                  <c:v>-145461104.85427552</c:v>
                </c:pt>
                <c:pt idx="236">
                  <c:v>-149296305.88090217</c:v>
                </c:pt>
                <c:pt idx="237">
                  <c:v>-148722830.20125046</c:v>
                </c:pt>
                <c:pt idx="238">
                  <c:v>-143757613.99869573</c:v>
                </c:pt>
                <c:pt idx="239">
                  <c:v>-134547272.69770759</c:v>
                </c:pt>
                <c:pt idx="240">
                  <c:v>-121363773.40238141</c:v>
                </c:pt>
                <c:pt idx="241">
                  <c:v>-104596407.55464487</c:v>
                </c:pt>
                <c:pt idx="242">
                  <c:v>-84740299.764333665</c:v>
                </c:pt>
                <c:pt idx="243">
                  <c:v>-62381790.835604623</c:v>
                </c:pt>
                <c:pt idx="244">
                  <c:v>-38181125.479623459</c:v>
                </c:pt>
                <c:pt idx="245">
                  <c:v>-12852955.285538794</c:v>
                </c:pt>
                <c:pt idx="246">
                  <c:v>12854767.284722462</c:v>
                </c:pt>
                <c:pt idx="247">
                  <c:v>38182879.926889874</c:v>
                </c:pt>
                <c:pt idx="248">
                  <c:v>62383433.037406191</c:v>
                </c:pt>
                <c:pt idx="249">
                  <c:v>84741780.32734111</c:v>
                </c:pt>
                <c:pt idx="250">
                  <c:v>104597684.10204434</c:v>
                </c:pt>
                <c:pt idx="251">
                  <c:v>121364811.44007596</c:v>
                </c:pt>
                <c:pt idx="252">
                  <c:v>134548045.71523124</c:v>
                </c:pt>
                <c:pt idx="253">
                  <c:v>143758103.06485271</c:v>
                </c:pt>
                <c:pt idx="254">
                  <c:v>148723023.4066529</c:v>
                </c:pt>
                <c:pt idx="255">
                  <c:v>149296197.96383432</c:v>
                </c:pt>
                <c:pt idx="256">
                  <c:v>145460697.22893891</c:v>
                </c:pt>
                <c:pt idx="257">
                  <c:v>137329771.95707101</c:v>
                </c:pt>
                <c:pt idx="258">
                  <c:v>125143512.08854574</c:v>
                </c:pt>
                <c:pt idx="259">
                  <c:v>109261761.34391892</c:v>
                </c:pt>
                <c:pt idx="260">
                  <c:v>90153495.454208314</c:v>
                </c:pt>
                <c:pt idx="261">
                  <c:v>68382976.431364164</c:v>
                </c:pt>
                <c:pt idx="262">
                  <c:v>44593090.860584758</c:v>
                </c:pt>
                <c:pt idx="263">
                  <c:v>19486363.97753739</c:v>
                </c:pt>
                <c:pt idx="264">
                  <c:v>-6195789.3734947694</c:v>
                </c:pt>
                <c:pt idx="265">
                  <c:v>-31694963.167816233</c:v>
                </c:pt>
                <c:pt idx="266">
                  <c:v>-56258160.059978329</c:v>
                </c:pt>
                <c:pt idx="267">
                  <c:v>-79160030.003439695</c:v>
                </c:pt>
                <c:pt idx="268">
                  <c:v>-99724290.15642406</c:v>
                </c:pt>
                <c:pt idx="269">
                  <c:v>-117343693.4335244</c:v>
                </c:pt>
                <c:pt idx="270">
                  <c:v>-131497956.61009967</c:v>
                </c:pt>
                <c:pt idx="271">
                  <c:v>-141769119.66470084</c:v>
                </c:pt>
                <c:pt idx="272">
                  <c:v>-147853884.10870606</c:v>
                </c:pt>
                <c:pt idx="273">
                  <c:v>-149572567.09607932</c:v>
                </c:pt>
                <c:pt idx="274">
                  <c:v>-146874407.54794705</c:v>
                </c:pt>
                <c:pt idx="275">
                  <c:v>-139839067.57154301</c:v>
                </c:pt>
                <c:pt idx="276">
                  <c:v>-128674284.13479039</c:v>
                </c:pt>
                <c:pt idx="277">
                  <c:v>-113709739.17067334</c:v>
                </c:pt>
                <c:pt idx="278">
                  <c:v>-95387327.821029544</c:v>
                </c:pt>
                <c:pt idx="279">
                  <c:v>-74248111.132217884</c:v>
                </c:pt>
                <c:pt idx="280">
                  <c:v>-50916337.968453176</c:v>
                </c:pt>
                <c:pt idx="281">
                  <c:v>-26081008.148792356</c:v>
                </c:pt>
                <c:pt idx="282">
                  <c:v>-475522.06560969242</c:v>
                </c:pt>
                <c:pt idx="283">
                  <c:v>25143981.041963831</c:v>
                </c:pt>
                <c:pt idx="284">
                  <c:v>50020955.204736196</c:v>
                </c:pt>
                <c:pt idx="285">
                  <c:v>73420789.789981976</c:v>
                </c:pt>
                <c:pt idx="286">
                  <c:v>94652501.374278918</c:v>
                </c:pt>
                <c:pt idx="287">
                  <c:v>113089135.18010747</c:v>
                </c:pt>
                <c:pt idx="288">
                  <c:v>128186274.55031586</c:v>
                </c:pt>
                <c:pt idx="289">
                  <c:v>139498113.14870536</c:v>
                </c:pt>
                <c:pt idx="290">
                  <c:v>146690616.52786139</c:v>
                </c:pt>
                <c:pt idx="291">
                  <c:v>149551385.27779377</c:v>
                </c:pt>
                <c:pt idx="292">
                  <c:v>147995928.74241126</c:v>
                </c:pt>
                <c:pt idx="293">
                  <c:v>142070163.58774582</c:v>
                </c:pt>
                <c:pt idx="294">
                  <c:v>131949062.41698566</c:v>
                </c:pt>
                <c:pt idx="295">
                  <c:v>117931491.04052317</c:v>
                </c:pt>
                <c:pt idx="296">
                  <c:v>100431385.65427299</c:v>
                </c:pt>
                <c:pt idx="297">
                  <c:v>79965529.702432558</c:v>
                </c:pt>
                <c:pt idx="298">
                  <c:v>57138291.270656466</c:v>
                </c:pt>
                <c:pt idx="299">
                  <c:v>32623772.29890259</c:v>
                </c:pt>
                <c:pt idx="300">
                  <c:v>7145897.8520203009</c:v>
                </c:pt>
                <c:pt idx="301">
                  <c:v>-18542965.280859154</c:v>
                </c:pt>
                <c:pt idx="302">
                  <c:v>-43684228.13040565</c:v>
                </c:pt>
                <c:pt idx="303">
                  <c:v>-67535480.454626754</c:v>
                </c:pt>
                <c:pt idx="304">
                  <c:v>-89392411.555363581</c:v>
                </c:pt>
                <c:pt idx="305">
                  <c:v>-108609604.39542487</c:v>
                </c:pt>
                <c:pt idx="306">
                  <c:v>-124619590.14469233</c:v>
                </c:pt>
                <c:pt idx="307">
                  <c:v>-136949601.7810677</c:v>
                </c:pt>
                <c:pt idx="308">
                  <c:v>-145235533.07310283</c:v>
                </c:pt>
                <c:pt idx="309">
                  <c:v>-149232691.24676511</c:v>
                </c:pt>
                <c:pt idx="310">
                  <c:v>-148823025.62570027</c:v>
                </c:pt>
                <c:pt idx="311">
                  <c:v>-144018617.95638436</c:v>
                </c:pt>
                <c:pt idx="312">
                  <c:v>-134961330.11668339</c:v>
                </c:pt>
                <c:pt idx="313">
                  <c:v>-121918618.32670069</c:v>
                </c:pt>
                <c:pt idx="314">
                  <c:v>-105275636.49991117</c:v>
                </c:pt>
                <c:pt idx="315">
                  <c:v>-85523861.547614485</c:v>
                </c:pt>
                <c:pt idx="316">
                  <c:v>-63246576.857037835</c:v>
                </c:pt>
                <c:pt idx="317">
                  <c:v>-39101643.548560426</c:v>
                </c:pt>
                <c:pt idx="318">
                  <c:v>-13802069.548753703</c:v>
                </c:pt>
                <c:pt idx="319">
                  <c:v>11905048.479181504</c:v>
                </c:pt>
                <c:pt idx="320">
                  <c:v>37260587.639776692</c:v>
                </c:pt>
                <c:pt idx="321">
                  <c:v>61515814.006869152</c:v>
                </c:pt>
                <c:pt idx="322">
                  <c:v>83954489.067852482</c:v>
                </c:pt>
                <c:pt idx="323">
                  <c:v>103914015.63881528</c:v>
                </c:pt>
                <c:pt idx="324">
                  <c:v>120805000.11332171</c:v>
                </c:pt>
                <c:pt idx="325">
                  <c:v>134128654.57091132</c:v>
                </c:pt>
                <c:pt idx="326">
                  <c:v>143491525.61482173</c:v>
                </c:pt>
                <c:pt idx="327">
                  <c:v>148617115.08905303</c:v>
                </c:pt>
                <c:pt idx="328">
                  <c:v>149354048.92044973</c:v>
                </c:pt>
                <c:pt idx="329">
                  <c:v>145680551.74879399</c:v>
                </c:pt>
                <c:pt idx="330">
                  <c:v>137705093.90006667</c:v>
                </c:pt>
                <c:pt idx="331">
                  <c:v>125663190.46608247</c:v>
                </c:pt>
                <c:pt idx="332">
                  <c:v>109910446.38367723</c:v>
                </c:pt>
                <c:pt idx="333">
                  <c:v>90912052.94439514</c:v>
                </c:pt>
                <c:pt idx="334">
                  <c:v>69229046.621890634</c:v>
                </c:pt>
                <c:pt idx="335">
                  <c:v>45501737.173655577</c:v>
                </c:pt>
                <c:pt idx="336">
                  <c:v>20430795.687184412</c:v>
                </c:pt>
                <c:pt idx="337">
                  <c:v>-5243437.9088542983</c:v>
                </c:pt>
                <c:pt idx="338">
                  <c:v>-30762816.321628854</c:v>
                </c:pt>
                <c:pt idx="339">
                  <c:v>-55373769.98841998</c:v>
                </c:pt>
                <c:pt idx="340">
                  <c:v>-78349555.594630525</c:v>
                </c:pt>
                <c:pt idx="341">
                  <c:v>-99011712.255254418</c:v>
                </c:pt>
                <c:pt idx="342">
                  <c:v>-116750093.04305562</c:v>
                </c:pt>
                <c:pt idx="343">
                  <c:v>-131040881.29506433</c:v>
                </c:pt>
                <c:pt idx="344">
                  <c:v>-141462060.04149586</c:v>
                </c:pt>
                <c:pt idx="345">
                  <c:v>-147705877.40918869</c:v>
                </c:pt>
                <c:pt idx="346">
                  <c:v>-149587938.95583203</c:v>
                </c:pt>
                <c:pt idx="347">
                  <c:v>-147052657.16310814</c:v>
                </c:pt>
                <c:pt idx="348">
                  <c:v>-140174895.92079657</c:v>
                </c:pt>
                <c:pt idx="349">
                  <c:v>-129157760.58339909</c:v>
                </c:pt>
                <c:pt idx="350">
                  <c:v>-114326598.63527323</c:v>
                </c:pt>
                <c:pt idx="351">
                  <c:v>-96119388.598215267</c:v>
                </c:pt>
                <c:pt idx="352">
                  <c:v>-75073802.031974062</c:v>
                </c:pt>
                <c:pt idx="353">
                  <c:v>-51811321.986242071</c:v>
                </c:pt>
                <c:pt idx="354">
                  <c:v>-27018888.077423558</c:v>
                </c:pt>
                <c:pt idx="355">
                  <c:v>-1428610.9522258907</c:v>
                </c:pt>
                <c:pt idx="356">
                  <c:v>24203844.751787968</c:v>
                </c:pt>
                <c:pt idx="357">
                  <c:v>49121571.205138899</c:v>
                </c:pt>
                <c:pt idx="358">
                  <c:v>72588764.226912767</c:v>
                </c:pt>
                <c:pt idx="359">
                  <c:v>93912447.576478139</c:v>
                </c:pt>
                <c:pt idx="360">
                  <c:v>112462934.30658114</c:v>
                </c:pt>
                <c:pt idx="361">
                  <c:v>127692421.57629216</c:v>
                </c:pt>
                <c:pt idx="362">
                  <c:v>139151169.75718987</c:v>
                </c:pt>
                <c:pt idx="363">
                  <c:v>146500787.33616805</c:v>
                </c:pt>
                <c:pt idx="364">
                  <c:v>149524228.12720317</c:v>
                </c:pt>
                <c:pt idx="365">
                  <c:v>148132204.27286562</c:v>
                </c:pt>
                <c:pt idx="366">
                  <c:v>142365824.61427909</c:v>
                </c:pt>
                <c:pt idx="367">
                  <c:v>132395380.02904598</c:v>
                </c:pt>
                <c:pt idx="368">
                  <c:v>118515311.8129622</c:v>
                </c:pt>
                <c:pt idx="369">
                  <c:v>101135512.53302118</c:v>
                </c:pt>
                <c:pt idx="370">
                  <c:v>80769217.476333514</c:v>
                </c:pt>
                <c:pt idx="371">
                  <c:v>58017845.539047778</c:v>
                </c:pt>
                <c:pt idx="372">
                  <c:v>33553238.155406307</c:v>
                </c:pt>
                <c:pt idx="373">
                  <c:v>8097821.102876829</c:v>
                </c:pt>
                <c:pt idx="374">
                  <c:v>-17596725.344556268</c:v>
                </c:pt>
                <c:pt idx="375">
                  <c:v>-42771658.995920688</c:v>
                </c:pt>
                <c:pt idx="376">
                  <c:v>-66683576.989600539</c:v>
                </c:pt>
                <c:pt idx="377">
                  <c:v>-88626365.441568851</c:v>
                </c:pt>
                <c:pt idx="378">
                  <c:v>-107952050.1734101</c:v>
                </c:pt>
                <c:pt idx="379">
                  <c:v>-124089933.01298282</c:v>
                </c:pt>
                <c:pt idx="380">
                  <c:v>-136563448.0904265</c:v>
                </c:pt>
                <c:pt idx="381">
                  <c:v>-145004239.32230547</c:v>
                </c:pt>
                <c:pt idx="382">
                  <c:v>-149163042.07526198</c:v>
                </c:pt>
                <c:pt idx="383">
                  <c:v>-148917046.48647365</c:v>
                </c:pt>
                <c:pt idx="384">
                  <c:v>-144273524.26873696</c:v>
                </c:pt>
                <c:pt idx="385">
                  <c:v>-135369611.83150366</c:v>
                </c:pt>
                <c:pt idx="386">
                  <c:v>-122468256.73729491</c:v>
                </c:pt>
                <c:pt idx="387">
                  <c:v>-105950448.31748456</c:v>
                </c:pt>
                <c:pt idx="388">
                  <c:v>-86303963.186181754</c:v>
                </c:pt>
                <c:pt idx="389">
                  <c:v>-64108959.116681322</c:v>
                </c:pt>
                <c:pt idx="390">
                  <c:v>-40020843.302359074</c:v>
                </c:pt>
                <c:pt idx="391">
                  <c:v>-14750920.82594922</c:v>
                </c:pt>
                <c:pt idx="392">
                  <c:v>10954605.952362463</c:v>
                </c:pt>
                <c:pt idx="393">
                  <c:v>36336668.132544927</c:v>
                </c:pt>
                <c:pt idx="394">
                  <c:v>60645741.874031633</c:v>
                </c:pt>
                <c:pt idx="395">
                  <c:v>83163980.083965376</c:v>
                </c:pt>
                <c:pt idx="396">
                  <c:v>103226411.12750305</c:v>
                </c:pt>
                <c:pt idx="397">
                  <c:v>120240578.34675218</c:v>
                </c:pt>
                <c:pt idx="398">
                  <c:v>133704039.5827647</c:v>
                </c:pt>
                <c:pt idx="399">
                  <c:v>143219208.69833499</c:v>
                </c:pt>
                <c:pt idx="400">
                  <c:v>148505099.55549368</c:v>
                </c:pt>
                <c:pt idx="401">
                  <c:v>149405624.70358169</c:v>
                </c:pt>
                <c:pt idx="402">
                  <c:v>145894203.3756423</c:v>
                </c:pt>
                <c:pt idx="403">
                  <c:v>138074543.07768035</c:v>
                </c:pt>
                <c:pt idx="404">
                  <c:v>126177572.64715916</c:v>
                </c:pt>
                <c:pt idx="405">
                  <c:v>110554618.62808479</c:v>
                </c:pt>
                <c:pt idx="406">
                  <c:v>91667027.701688752</c:v>
                </c:pt>
                <c:pt idx="407">
                  <c:v>70072542.461711198</c:v>
                </c:pt>
                <c:pt idx="408">
                  <c:v>46408833.058209844</c:v>
                </c:pt>
                <c:pt idx="409">
                  <c:v>21374670.524369765</c:v>
                </c:pt>
                <c:pt idx="410">
                  <c:v>-4290703.3130293963</c:v>
                </c:pt>
                <c:pt idx="411">
                  <c:v>-29829401.438170109</c:v>
                </c:pt>
                <c:pt idx="412">
                  <c:v>-54487269.44161652</c:v>
                </c:pt>
                <c:pt idx="413">
                  <c:v>-77536155.417666599</c:v>
                </c:pt>
                <c:pt idx="414">
                  <c:v>-98295414.394506752</c:v>
                </c:pt>
                <c:pt idx="415">
                  <c:v>-116152011.64898138</c:v>
                </c:pt>
                <c:pt idx="416">
                  <c:v>-130578630.1283506</c:v>
                </c:pt>
                <c:pt idx="417">
                  <c:v>-141149245.95918927</c:v>
                </c:pt>
                <c:pt idx="418">
                  <c:v>-147551710.98526093</c:v>
                </c:pt>
                <c:pt idx="419">
                  <c:v>-149596970.17241782</c:v>
                </c:pt>
                <c:pt idx="420">
                  <c:v>-147224641.77690628</c:v>
                </c:pt>
                <c:pt idx="421">
                  <c:v>-140504796.24250379</c:v>
                </c:pt>
                <c:pt idx="422">
                  <c:v>-129635882.49074556</c:v>
                </c:pt>
                <c:pt idx="423">
                  <c:v>-114938864.14083369</c:v>
                </c:pt>
                <c:pt idx="424">
                  <c:v>-96847739.848855093</c:v>
                </c:pt>
                <c:pt idx="425">
                  <c:v>-75896728.169187635</c:v>
                </c:pt>
                <c:pt idx="426">
                  <c:v>-52704495.139414042</c:v>
                </c:pt>
                <c:pt idx="427">
                  <c:v>-27955889.485714417</c:v>
                </c:pt>
                <c:pt idx="428">
                  <c:v>-2381723.5596946185</c:v>
                </c:pt>
                <c:pt idx="429">
                  <c:v>23262804.20153024</c:v>
                </c:pt>
                <c:pt idx="430">
                  <c:v>48220409.047602348</c:v>
                </c:pt>
                <c:pt idx="431">
                  <c:v>71754083.741892904</c:v>
                </c:pt>
                <c:pt idx="432">
                  <c:v>93168865.673070818</c:v>
                </c:pt>
                <c:pt idx="433">
                  <c:v>111832363.50666928</c:v>
                </c:pt>
                <c:pt idx="434">
                  <c:v>127193435.94365481</c:v>
                </c:pt>
                <c:pt idx="435">
                  <c:v>138798469.76969537</c:v>
                </c:pt>
                <c:pt idx="436">
                  <c:v>146304775.67392009</c:v>
                </c:pt>
                <c:pt idx="437">
                  <c:v>149490706.06879008</c:v>
                </c:pt>
                <c:pt idx="438">
                  <c:v>148262196.63733032</c:v>
                </c:pt>
                <c:pt idx="439">
                  <c:v>142655539.49203625</c:v>
                </c:pt>
                <c:pt idx="440">
                  <c:v>132836307.35849461</c:v>
                </c:pt>
                <c:pt idx="441">
                  <c:v>119094461.73146935</c:v>
                </c:pt>
                <c:pt idx="442">
                  <c:v>101835790.17508972</c:v>
                </c:pt>
                <c:pt idx="443">
                  <c:v>81569925.670572892</c:v>
                </c:pt>
                <c:pt idx="444">
                  <c:v>58895301.164799862</c:v>
                </c:pt>
                <c:pt idx="445">
                  <c:v>34481482.476092607</c:v>
                </c:pt>
                <c:pt idx="446">
                  <c:v>9049399.9552708864</c:v>
                </c:pt>
                <c:pt idx="447">
                  <c:v>-16649938.450256703</c:v>
                </c:pt>
                <c:pt idx="448">
                  <c:v>-41857624.719573528</c:v>
                </c:pt>
                <c:pt idx="449">
                  <c:v>-65829263.872303948</c:v>
                </c:pt>
                <c:pt idx="450">
                  <c:v>-87856960.060565904</c:v>
                </c:pt>
                <c:pt idx="451">
                  <c:v>-107290225.19248535</c:v>
                </c:pt>
                <c:pt idx="452">
                  <c:v>-123555191.35896692</c:v>
                </c:pt>
                <c:pt idx="453">
                  <c:v>-136171558.69664782</c:v>
                </c:pt>
                <c:pt idx="454">
                  <c:v>-144766777.75907326</c:v>
                </c:pt>
                <c:pt idx="455">
                  <c:v>-149087047.83122462</c:v>
                </c:pt>
                <c:pt idx="456">
                  <c:v>-149004807.27728441</c:v>
                </c:pt>
                <c:pt idx="457">
                  <c:v>-144522495.98227325</c:v>
                </c:pt>
                <c:pt idx="458">
                  <c:v>-135772480.05555546</c:v>
                </c:pt>
                <c:pt idx="459">
                  <c:v>-123013141.95022133</c:v>
                </c:pt>
                <c:pt idx="460">
                  <c:v>-106621251.77856277</c:v>
                </c:pt>
                <c:pt idx="461">
                  <c:v>-87080844.718853414</c:v>
                </c:pt>
                <c:pt idx="462">
                  <c:v>-64968931.991139159</c:v>
                </c:pt>
                <c:pt idx="463">
                  <c:v>-40938466.070217364</c:v>
                </c:pt>
                <c:pt idx="464">
                  <c:v>-15699061.940493193</c:v>
                </c:pt>
                <c:pt idx="465">
                  <c:v>10003957.13160342</c:v>
                </c:pt>
                <c:pt idx="466">
                  <c:v>35411570.711938731</c:v>
                </c:pt>
                <c:pt idx="467">
                  <c:v>59773478.699361578</c:v>
                </c:pt>
                <c:pt idx="468">
                  <c:v>82370262.164347321</c:v>
                </c:pt>
                <c:pt idx="469">
                  <c:v>102534631.81323339</c:v>
                </c:pt>
                <c:pt idx="470">
                  <c:v>119671135.4388542</c:v>
                </c:pt>
                <c:pt idx="471">
                  <c:v>133273741.69171837</c:v>
                </c:pt>
                <c:pt idx="472">
                  <c:v>142940780.88784632</c:v>
                </c:pt>
                <c:pt idx="473">
                  <c:v>148386802.29634333</c:v>
                </c:pt>
                <c:pt idx="474">
                  <c:v>149450998.90190145</c:v>
                </c:pt>
                <c:pt idx="475">
                  <c:v>146101952.1690082</c:v>
                </c:pt>
                <c:pt idx="476">
                  <c:v>138438557.79890826</c:v>
                </c:pt>
                <c:pt idx="477">
                  <c:v>126687105.72332703</c:v>
                </c:pt>
                <c:pt idx="478">
                  <c:v>111194600.45537695</c:v>
                </c:pt>
                <c:pt idx="479">
                  <c:v>92418518.282035366</c:v>
                </c:pt>
                <c:pt idx="480">
                  <c:v>70913302.563610122</c:v>
                </c:pt>
                <c:pt idx="481">
                  <c:v>47313994.635236606</c:v>
                </c:pt>
                <c:pt idx="482">
                  <c:v>22317482.668893144</c:v>
                </c:pt>
                <c:pt idx="483">
                  <c:v>-3338078.2340200176</c:v>
                </c:pt>
                <c:pt idx="484">
                  <c:v>-28895066.747230045</c:v>
                </c:pt>
                <c:pt idx="485">
                  <c:v>-53598772.171635546</c:v>
                </c:pt>
                <c:pt idx="486">
                  <c:v>-76719685.395675808</c:v>
                </c:pt>
                <c:pt idx="487">
                  <c:v>-97575044.444364205</c:v>
                </c:pt>
                <c:pt idx="488">
                  <c:v>-115548997.45630893</c:v>
                </c:pt>
                <c:pt idx="489">
                  <c:v>-130110787.3667843</c:v>
                </c:pt>
                <c:pt idx="490">
                  <c:v>-140830421.69447646</c:v>
                </c:pt>
                <c:pt idx="491">
                  <c:v>-147391365.68329531</c:v>
                </c:pt>
                <c:pt idx="492">
                  <c:v>-149599885.2593587</c:v>
                </c:pt>
                <c:pt idx="493">
                  <c:v>-147390765.13365564</c:v>
                </c:pt>
                <c:pt idx="494">
                  <c:v>-140829234.01060501</c:v>
                </c:pt>
                <c:pt idx="495">
                  <c:v>-130109040.22101574</c:v>
                </c:pt>
                <c:pt idx="496">
                  <c:v>-115546734.08139397</c:v>
                </c:pt>
                <c:pt idx="497">
                  <c:v>-97572324.752708822</c:v>
                </c:pt>
                <c:pt idx="498">
                  <c:v>-76716586.194653362</c:v>
                </c:pt>
                <c:pt idx="499">
                  <c:v>-53595385.899892494</c:v>
                </c:pt>
                <c:pt idx="500">
                  <c:v>-28891498.48145422</c:v>
                </c:pt>
                <c:pt idx="501">
                  <c:v>-3334441.1300833132</c:v>
                </c:pt>
                <c:pt idx="502">
                  <c:v>22321072.948547013</c:v>
                </c:pt>
                <c:pt idx="503">
                  <c:v>47317425.704001665</c:v>
                </c:pt>
                <c:pt idx="504">
                  <c:v>70916470.453860521</c:v>
                </c:pt>
                <c:pt idx="505">
                  <c:v>92421331.274292916</c:v>
                </c:pt>
                <c:pt idx="506">
                  <c:v>111196981.26291002</c:v>
                </c:pt>
                <c:pt idx="507">
                  <c:v>126688992.11780034</c:v>
                </c:pt>
                <c:pt idx="508">
                  <c:v>138439902.13336292</c:v>
                </c:pt>
                <c:pt idx="509">
                  <c:v>146102720.47558323</c:v>
                </c:pt>
                <c:pt idx="510">
                  <c:v>149451170.25273746</c:v>
                </c:pt>
                <c:pt idx="511">
                  <c:v>148386368.91715401</c:v>
                </c:pt>
                <c:pt idx="512">
                  <c:v>142939749.16536194</c:v>
                </c:pt>
                <c:pt idx="513">
                  <c:v>133272133.82232988</c:v>
                </c:pt>
                <c:pt idx="514">
                  <c:v>119668991.14325465</c:v>
                </c:pt>
                <c:pt idx="515">
                  <c:v>102532009.38719957</c:v>
                </c:pt>
                <c:pt idx="516">
                  <c:v>82367238.19735384</c:v>
                </c:pt>
                <c:pt idx="517">
                  <c:v>59770146.056637287</c:v>
                </c:pt>
                <c:pt idx="518">
                  <c:v>35408034.769704968</c:v>
                </c:pt>
                <c:pt idx="519">
                  <c:v>10000330.669684906</c:v>
                </c:pt>
                <c:pt idx="520">
                  <c:v>-15702664.465952512</c:v>
                </c:pt>
                <c:pt idx="521">
                  <c:v>-40941934.017899938</c:v>
                </c:pt>
                <c:pt idx="522">
                  <c:v>-64972163.022359617</c:v>
                </c:pt>
                <c:pt idx="523">
                  <c:v>-87083747.799705759</c:v>
                </c:pt>
                <c:pt idx="524">
                  <c:v>-106623748.61345971</c:v>
                </c:pt>
                <c:pt idx="525">
                  <c:v>-123015167.16406155</c:v>
                </c:pt>
                <c:pt idx="526">
                  <c:v>-135773980.72952524</c:v>
                </c:pt>
                <c:pt idx="527">
                  <c:v>-144523431.24327046</c:v>
                </c:pt>
                <c:pt idx="528">
                  <c:v>-149005148.51858801</c:v>
                </c:pt>
                <c:pt idx="529">
                  <c:v>-149086779.84055036</c:v>
                </c:pt>
                <c:pt idx="530">
                  <c:v>-144765900.63951543</c:v>
                </c:pt>
                <c:pt idx="531">
                  <c:v>-136170090.10201395</c:v>
                </c:pt>
                <c:pt idx="532">
                  <c:v>-123553168.33602001</c:v>
                </c:pt>
                <c:pt idx="533">
                  <c:v>-107287704.89834291</c:v>
                </c:pt>
                <c:pt idx="534">
                  <c:v>-87854018.814962611</c:v>
                </c:pt>
                <c:pt idx="535">
                  <c:v>-65825994.360604368</c:v>
                </c:pt>
                <c:pt idx="536">
                  <c:v>-41854131.584821381</c:v>
                </c:pt>
                <c:pt idx="537">
                  <c:v>-16646332.883292139</c:v>
                </c:pt>
                <c:pt idx="538">
                  <c:v>9053005.8030673899</c:v>
                </c:pt>
                <c:pt idx="539">
                  <c:v>34484980.4322135</c:v>
                </c:pt>
                <c:pt idx="540">
                  <c:v>58898590.714883476</c:v>
                </c:pt>
                <c:pt idx="541">
                  <c:v>81572916.12991038</c:v>
                </c:pt>
                <c:pt idx="542">
                  <c:v>101838401.51655208</c:v>
                </c:pt>
                <c:pt idx="543">
                  <c:v>119096624.57557563</c:v>
                </c:pt>
                <c:pt idx="544">
                  <c:v>132837962.80600582</c:v>
                </c:pt>
                <c:pt idx="545">
                  <c:v>142656639.43913156</c:v>
                </c:pt>
                <c:pt idx="546">
                  <c:v>148262704.97218141</c:v>
                </c:pt>
                <c:pt idx="547">
                  <c:v>149490600.7783719</c:v>
                </c:pt>
                <c:pt idx="548">
                  <c:v>146304051.50067639</c:v>
                </c:pt>
                <c:pt idx="549">
                  <c:v>138797140.76454851</c:v>
                </c:pt>
                <c:pt idx="550">
                  <c:v>127191537.15281986</c:v>
                </c:pt>
                <c:pt idx="551">
                  <c:v>111829951.14014368</c:v>
                </c:pt>
                <c:pt idx="552">
                  <c:v>93166015.404952958</c:v>
                </c:pt>
                <c:pt idx="553">
                  <c:v>71750887.204128638</c:v>
                </c:pt>
                <c:pt idx="554">
                  <c:v>48216968.985116079</c:v>
                </c:pt>
                <c:pt idx="555">
                  <c:v>23259229.044801433</c:v>
                </c:pt>
                <c:pt idx="556">
                  <c:v>-2385324.8584450288</c:v>
                </c:pt>
                <c:pt idx="557">
                  <c:v>-27959411.637996096</c:v>
                </c:pt>
                <c:pt idx="558">
                  <c:v>-52707839.326574922</c:v>
                </c:pt>
                <c:pt idx="559">
                  <c:v>-75899803.473122209</c:v>
                </c:pt>
                <c:pt idx="560">
                  <c:v>-96850463.691333637</c:v>
                </c:pt>
                <c:pt idx="561">
                  <c:v>-114941162.36198474</c:v>
                </c:pt>
                <c:pt idx="562">
                  <c:v>-129637689.74072371</c:v>
                </c:pt>
                <c:pt idx="563">
                  <c:v>-140506057.19011146</c:v>
                </c:pt>
                <c:pt idx="564">
                  <c:v>-147225313.30616155</c:v>
                </c:pt>
                <c:pt idx="565">
                  <c:v>-149597024.34095326</c:v>
                </c:pt>
                <c:pt idx="566">
                  <c:v>-147551138.17425209</c:v>
                </c:pt>
                <c:pt idx="567">
                  <c:v>-141148057.45555454</c:v>
                </c:pt>
                <c:pt idx="568">
                  <c:v>-130576859.40436339</c:v>
                </c:pt>
                <c:pt idx="569">
                  <c:v>-116149713.8392776</c:v>
                </c:pt>
                <c:pt idx="570">
                  <c:v>-98292663.852545589</c:v>
                </c:pt>
                <c:pt idx="571">
                  <c:v>-77533041.657485276</c:v>
                </c:pt>
                <c:pt idx="572">
                  <c:v>-54483892.118502505</c:v>
                </c:pt>
                <c:pt idx="573">
                  <c:v>-29825865.197382767</c:v>
                </c:pt>
                <c:pt idx="574">
                  <c:v>-4287113.29159219</c:v>
                </c:pt>
                <c:pt idx="575">
                  <c:v>21378212.006456707</c:v>
                </c:pt>
                <c:pt idx="576">
                  <c:v>46412228.461137109</c:v>
                </c:pt>
                <c:pt idx="577">
                  <c:v>70075699.888732567</c:v>
                </c:pt>
                <c:pt idx="578">
                  <c:v>91669861.214385554</c:v>
                </c:pt>
                <c:pt idx="579">
                  <c:v>110557048.6920581</c:v>
                </c:pt>
                <c:pt idx="580">
                  <c:v>126179527.29453258</c:v>
                </c:pt>
                <c:pt idx="581">
                  <c:v>138075960.09200954</c:v>
                </c:pt>
                <c:pt idx="582">
                  <c:v>145895033.41760066</c:v>
                </c:pt>
                <c:pt idx="583">
                  <c:v>149405834.91587883</c:v>
                </c:pt>
                <c:pt idx="584">
                  <c:v>148504676.9250178</c:v>
                </c:pt>
                <c:pt idx="585">
                  <c:v>143218162.39077184</c:v>
                </c:pt>
                <c:pt idx="586">
                  <c:v>133702401.62182117</c:v>
                </c:pt>
                <c:pt idx="587">
                  <c:v>120238402.34570889</c:v>
                </c:pt>
                <c:pt idx="588">
                  <c:v>103223769.20305811</c:v>
                </c:pt>
                <c:pt idx="589">
                  <c:v>83160958.474223092</c:v>
                </c:pt>
                <c:pt idx="590">
                  <c:v>60642436.035534509</c:v>
                </c:pt>
                <c:pt idx="591">
                  <c:v>36333178.13642168</c:v>
                </c:pt>
                <c:pt idx="592">
                  <c:v>10951032.827098481</c:v>
                </c:pt>
                <c:pt idx="593">
                  <c:v>-14754477.495901678</c:v>
                </c:pt>
                <c:pt idx="594">
                  <c:v>-40024286.617999926</c:v>
                </c:pt>
                <c:pt idx="595">
                  <c:v>-64112195.39623826</c:v>
                </c:pt>
                <c:pt idx="596">
                  <c:v>-86306902.439169392</c:v>
                </c:pt>
                <c:pt idx="597">
                  <c:v>-105953005.30399249</c:v>
                </c:pt>
                <c:pt idx="598">
                  <c:v>-122470353.03921488</c:v>
                </c:pt>
                <c:pt idx="599">
                  <c:v>-135371179.00231832</c:v>
                </c:pt>
                <c:pt idx="600">
                  <c:v>-144274507.72981796</c:v>
                </c:pt>
                <c:pt idx="601">
                  <c:v>-148917409.51746967</c:v>
                </c:pt>
                <c:pt idx="602">
                  <c:v>-149162769.09905601</c:v>
                </c:pt>
                <c:pt idx="603">
                  <c:v>-145003337.75688425</c:v>
                </c:pt>
                <c:pt idx="604">
                  <c:v>-136561948.3140918</c:v>
                </c:pt>
                <c:pt idx="605">
                  <c:v>-124087886.3911248</c:v>
                </c:pt>
                <c:pt idx="606">
                  <c:v>-107949525.51351853</c:v>
                </c:pt>
                <c:pt idx="607">
                  <c:v>-88623444.562400654</c:v>
                </c:pt>
                <c:pt idx="608">
                  <c:v>-66680350.222839758</c:v>
                </c:pt>
                <c:pt idx="609">
                  <c:v>-42768221.34989585</c:v>
                </c:pt>
                <c:pt idx="610">
                  <c:v>-17593173.778255355</c:v>
                </c:pt>
                <c:pt idx="611">
                  <c:v>8101389.2378082536</c:v>
                </c:pt>
                <c:pt idx="612">
                  <c:v>33556725.832717329</c:v>
                </c:pt>
                <c:pt idx="613">
                  <c:v>58021156.532858424</c:v>
                </c:pt>
                <c:pt idx="614">
                  <c:v>80772257.263994694</c:v>
                </c:pt>
                <c:pt idx="615">
                  <c:v>101138190.15478088</c:v>
                </c:pt>
                <c:pt idx="616">
                  <c:v>118517542.90050296</c:v>
                </c:pt>
                <c:pt idx="617">
                  <c:v>132397090.81529701</c:v>
                </c:pt>
                <c:pt idx="618">
                  <c:v>142366956.37094748</c:v>
                </c:pt>
                <c:pt idx="619">
                  <c:v>148132717.39720324</c:v>
                </c:pt>
                <c:pt idx="620">
                  <c:v>149524105.0831393</c:v>
                </c:pt>
                <c:pt idx="621">
                  <c:v>146500033.85523036</c:v>
                </c:pt>
                <c:pt idx="622">
                  <c:v>139149814.06799278</c:v>
                </c:pt>
                <c:pt idx="623">
                  <c:v>127690511.857655</c:v>
                </c:pt>
                <c:pt idx="624">
                  <c:v>112460534.93048221</c:v>
                </c:pt>
                <c:pt idx="625">
                  <c:v>93909634.920763806</c:v>
                </c:pt>
                <c:pt idx="626">
                  <c:v>72585622.83664766</c:v>
                </c:pt>
                <c:pt idx="627">
                  <c:v>49118190.869674616</c:v>
                </c:pt>
                <c:pt idx="628">
                  <c:v>24200318.706030838</c:v>
                </c:pt>
                <c:pt idx="629">
                  <c:v>-1432186.8935918692</c:v>
                </c:pt>
                <c:pt idx="630">
                  <c:v>-27022415.968113694</c:v>
                </c:pt>
                <c:pt idx="631">
                  <c:v>-51814702.448116161</c:v>
                </c:pt>
                <c:pt idx="632">
                  <c:v>-75076935.814044461</c:v>
                </c:pt>
                <c:pt idx="633">
                  <c:v>-96122179.343106136</c:v>
                </c:pt>
                <c:pt idx="634">
                  <c:v>-114328956.81855504</c:v>
                </c:pt>
                <c:pt idx="635">
                  <c:v>-129159608.19597633</c:v>
                </c:pt>
                <c:pt idx="636">
                  <c:v>-140176171.17181495</c:v>
                </c:pt>
                <c:pt idx="637">
                  <c:v>-147053318.37690964</c:v>
                </c:pt>
                <c:pt idx="638">
                  <c:v>-149587966.95400712</c:v>
                </c:pt>
                <c:pt idx="639">
                  <c:v>-147705275.97742143</c:v>
                </c:pt>
                <c:pt idx="640">
                  <c:v>-141460854.49592942</c:v>
                </c:pt>
                <c:pt idx="641">
                  <c:v>-131039115.56933609</c:v>
                </c:pt>
                <c:pt idx="642">
                  <c:v>-116747826.00257769</c:v>
                </c:pt>
                <c:pt idx="643">
                  <c:v>-99009014.032038063</c:v>
                </c:pt>
                <c:pt idx="644">
                  <c:v>-78346504.603094548</c:v>
                </c:pt>
                <c:pt idx="645">
                  <c:v>-55370450.972011514</c:v>
                </c:pt>
                <c:pt idx="646">
                  <c:v>-30759319.384143084</c:v>
                </c:pt>
                <c:pt idx="647">
                  <c:v>-5239858.1195048233</c:v>
                </c:pt>
                <c:pt idx="648">
                  <c:v>20434358.752624121</c:v>
                </c:pt>
                <c:pt idx="649">
                  <c:v>45505180.615131631</c:v>
                </c:pt>
                <c:pt idx="650">
                  <c:v>69232266.589717567</c:v>
                </c:pt>
                <c:pt idx="651">
                  <c:v>90914948.326434836</c:v>
                </c:pt>
                <c:pt idx="652">
                  <c:v>109912923.5183398</c:v>
                </c:pt>
                <c:pt idx="653">
                  <c:v>125665168.24700171</c:v>
                </c:pt>
                <c:pt idx="654">
                  <c:v>137706508.4514375</c:v>
                </c:pt>
                <c:pt idx="655">
                  <c:v>145681359.87982738</c:v>
                </c:pt>
                <c:pt idx="656">
                  <c:v>149354229.80751693</c:v>
                </c:pt>
                <c:pt idx="657">
                  <c:v>148616670.01928613</c:v>
                </c:pt>
                <c:pt idx="658">
                  <c:v>143490476.04844522</c:v>
                </c:pt>
                <c:pt idx="659">
                  <c:v>134127039.12392931</c:v>
                </c:pt>
                <c:pt idx="660">
                  <c:v>120802871.2327542</c:v>
                </c:pt>
                <c:pt idx="661">
                  <c:v>103911436.69468029</c:v>
                </c:pt>
                <c:pt idx="662">
                  <c:v>83951532.33730644</c:v>
                </c:pt>
                <c:pt idx="663">
                  <c:v>61512559.651458248</c:v>
                </c:pt>
                <c:pt idx="664">
                  <c:v>37257123.387441628</c:v>
                </c:pt>
                <c:pt idx="665">
                  <c:v>11901469.433154097</c:v>
                </c:pt>
                <c:pt idx="666">
                  <c:v>-13805661.656167125</c:v>
                </c:pt>
                <c:pt idx="667">
                  <c:v>-39105142.226251721</c:v>
                </c:pt>
                <c:pt idx="668">
                  <c:v>-63249874.119142689</c:v>
                </c:pt>
                <c:pt idx="669">
                  <c:v>-85526852.440733567</c:v>
                </c:pt>
                <c:pt idx="670">
                  <c:v>-105278224.37625629</c:v>
                </c:pt>
                <c:pt idx="671">
                  <c:v>-121920720.08445759</c:v>
                </c:pt>
                <c:pt idx="672">
                  <c:v>-134962880.56895858</c:v>
                </c:pt>
                <c:pt idx="673">
                  <c:v>-144019572.65092912</c:v>
                </c:pt>
                <c:pt idx="674">
                  <c:v>-148823361.77572876</c:v>
                </c:pt>
                <c:pt idx="675">
                  <c:v>-149232406.85480669</c:v>
                </c:pt>
                <c:pt idx="676">
                  <c:v>-145234644.71768746</c:v>
                </c:pt>
                <c:pt idx="677">
                  <c:v>-136948141.78280091</c:v>
                </c:pt>
                <c:pt idx="678">
                  <c:v>-124617603.86725366</c:v>
                </c:pt>
                <c:pt idx="679">
                  <c:v>-108607148.26115344</c:v>
                </c:pt>
                <c:pt idx="680">
                  <c:v>-89389552.018825784</c:v>
                </c:pt>
                <c:pt idx="681">
                  <c:v>-67532293.781147152</c:v>
                </c:pt>
                <c:pt idx="682">
                  <c:v>-43680800.487185024</c:v>
                </c:pt>
                <c:pt idx="683">
                  <c:v>-18539392.466465726</c:v>
                </c:pt>
                <c:pt idx="684">
                  <c:v>7149511.6834824355</c:v>
                </c:pt>
                <c:pt idx="685">
                  <c:v>32627317.326358434</c:v>
                </c:pt>
                <c:pt idx="686">
                  <c:v>57141656.138899311</c:v>
                </c:pt>
                <c:pt idx="687">
                  <c:v>79968606.722185835</c:v>
                </c:pt>
                <c:pt idx="688">
                  <c:v>100434076.36804581</c:v>
                </c:pt>
                <c:pt idx="689">
                  <c:v>117933711.30617557</c:v>
                </c:pt>
                <c:pt idx="690">
                  <c:v>131950746.23525096</c:v>
                </c:pt>
                <c:pt idx="691">
                  <c:v>142071265.17585927</c:v>
                </c:pt>
                <c:pt idx="692">
                  <c:v>147996422.756881</c:v>
                </c:pt>
                <c:pt idx="693">
                  <c:v>149551265.5033395</c:v>
                </c:pt>
                <c:pt idx="694">
                  <c:v>146689893.66143548</c:v>
                </c:pt>
                <c:pt idx="695">
                  <c:v>139496812.43168777</c:v>
                </c:pt>
                <c:pt idx="696">
                  <c:v>128184433.90684764</c:v>
                </c:pt>
                <c:pt idx="697">
                  <c:v>113086804.23644398</c:v>
                </c:pt>
                <c:pt idx="698">
                  <c:v>94649741.348214969</c:v>
                </c:pt>
                <c:pt idx="699">
                  <c:v>73417673.865331396</c:v>
                </c:pt>
                <c:pt idx="700">
                  <c:v>50017568.754420877</c:v>
                </c:pt>
                <c:pt idx="701">
                  <c:v>25140421.009859003</c:v>
                </c:pt>
                <c:pt idx="702">
                  <c:v>-479149.15115376946</c:v>
                </c:pt>
                <c:pt idx="703">
                  <c:v>-26084589.722212229</c:v>
                </c:pt>
                <c:pt idx="704">
                  <c:v>-50919760.315207832</c:v>
                </c:pt>
                <c:pt idx="705">
                  <c:v>-74251265.025384575</c:v>
                </c:pt>
                <c:pt idx="706">
                  <c:v>-95390114.086799696</c:v>
                </c:pt>
                <c:pt idx="707">
                  <c:v>-113712073.34779957</c:v>
                </c:pt>
                <c:pt idx="708">
                  <c:v>-128676099.59435351</c:v>
                </c:pt>
                <c:pt idx="709">
                  <c:v>-139840316.82562217</c:v>
                </c:pt>
                <c:pt idx="710">
                  <c:v>-146875061.89736819</c:v>
                </c:pt>
                <c:pt idx="711">
                  <c:v>-149572615.13046777</c:v>
                </c:pt>
                <c:pt idx="712">
                  <c:v>-147853329.7758657</c:v>
                </c:pt>
                <c:pt idx="713">
                  <c:v>-141767980.61617097</c:v>
                </c:pt>
                <c:pt idx="714">
                  <c:v>-131496263.31246823</c:v>
                </c:pt>
                <c:pt idx="715">
                  <c:v>-117341489.17704085</c:v>
                </c:pt>
                <c:pt idx="716">
                  <c:v>-99721631.700359762</c:v>
                </c:pt>
                <c:pt idx="717">
                  <c:v>-79156988.287838534</c:v>
                </c:pt>
                <c:pt idx="718">
                  <c:v>-56254820.278468877</c:v>
                </c:pt>
                <c:pt idx="719">
                  <c:v>-31691423.578124836</c:v>
                </c:pt>
                <c:pt idx="720">
                  <c:v>-6192158.5007011713</c:v>
                </c:pt>
                <c:pt idx="721">
                  <c:v>19489971.692447126</c:v>
                </c:pt>
                <c:pt idx="722">
                  <c:v>44596560.509744421</c:v>
                </c:pt>
                <c:pt idx="723">
                  <c:v>68386198.432617456</c:v>
                </c:pt>
                <c:pt idx="724">
                  <c:v>90156370.828594431</c:v>
                </c:pt>
                <c:pt idx="725">
                  <c:v>109264205.7371455</c:v>
                </c:pt>
                <c:pt idx="726">
                  <c:v>125145458.10284795</c:v>
                </c:pt>
                <c:pt idx="727">
                  <c:v>137331169.77019659</c:v>
                </c:pt>
                <c:pt idx="728">
                  <c:v>145461513.87495792</c:v>
                </c:pt>
                <c:pt idx="729">
                  <c:v>149296415.92474845</c:v>
                </c:pt>
                <c:pt idx="730">
                  <c:v>148722639.23899156</c:v>
                </c:pt>
                <c:pt idx="731">
                  <c:v>143757126.64365324</c:v>
                </c:pt>
                <c:pt idx="732">
                  <c:v>134546500.36352998</c:v>
                </c:pt>
                <c:pt idx="733">
                  <c:v>121362734.81940733</c:v>
                </c:pt>
                <c:pt idx="734">
                  <c:v>104595129.38507579</c:v>
                </c:pt>
                <c:pt idx="735">
                  <c:v>84738816.963243783</c:v>
                </c:pt>
                <c:pt idx="736">
                  <c:v>62380146.418035194</c:v>
                </c:pt>
                <c:pt idx="737">
                  <c:v>38179369.471570902</c:v>
                </c:pt>
                <c:pt idx="738">
                  <c:v>12851142.826417373</c:v>
                </c:pt>
                <c:pt idx="739">
                  <c:v>-12856578.511666844</c:v>
                </c:pt>
                <c:pt idx="740">
                  <c:v>-38184632.590570651</c:v>
                </c:pt>
                <c:pt idx="741">
                  <c:v>-62385072.953989476</c:v>
                </c:pt>
                <c:pt idx="742">
                  <c:v>-84743258.756068155</c:v>
                </c:pt>
                <c:pt idx="743">
                  <c:v>-104598959.2745796</c:v>
                </c:pt>
                <c:pt idx="744">
                  <c:v>-121365849.25242963</c:v>
                </c:pt>
                <c:pt idx="745">
                  <c:v>-134548819.71698222</c:v>
                </c:pt>
                <c:pt idx="746">
                  <c:v>-143758594.03772312</c:v>
                </c:pt>
                <c:pt idx="747">
                  <c:v>-148723218.88945934</c:v>
                </c:pt>
                <c:pt idx="748">
                  <c:v>-149296092.03664902</c:v>
                </c:pt>
                <c:pt idx="749">
                  <c:v>-145460290.73012787</c:v>
                </c:pt>
                <c:pt idx="750">
                  <c:v>-137329073.11470631</c:v>
                </c:pt>
                <c:pt idx="751">
                  <c:v>-125142537.35950512</c:v>
                </c:pt>
                <c:pt idx="752">
                  <c:v>-109260536.12577827</c:v>
                </c:pt>
                <c:pt idx="753">
                  <c:v>-90152054.305645034</c:v>
                </c:pt>
                <c:pt idx="754">
                  <c:v>-68381362.516434193</c:v>
                </c:pt>
                <c:pt idx="755">
                  <c:v>-44591354.500125259</c:v>
                </c:pt>
                <c:pt idx="756">
                  <c:v>-19484560.400278825</c:v>
                </c:pt>
                <c:pt idx="757">
                  <c:v>6197602.7950055553</c:v>
                </c:pt>
                <c:pt idx="758">
                  <c:v>31696729.790170524</c:v>
                </c:pt>
                <c:pt idx="759">
                  <c:v>56259826.528032124</c:v>
                </c:pt>
                <c:pt idx="760">
                  <c:v>79161548.166062713</c:v>
                </c:pt>
                <c:pt idx="761">
                  <c:v>99725618.184751302</c:v>
                </c:pt>
                <c:pt idx="762">
                  <c:v>117344796.19576432</c:v>
                </c:pt>
                <c:pt idx="763">
                  <c:v>131498805.53835098</c:v>
                </c:pt>
                <c:pt idx="764">
                  <c:v>141769692.4532344</c:v>
                </c:pt>
                <c:pt idx="765">
                  <c:v>147854164.58081093</c:v>
                </c:pt>
                <c:pt idx="766">
                  <c:v>149572545.47036108</c:v>
                </c:pt>
                <c:pt idx="767">
                  <c:v>146874081.15677664</c:v>
                </c:pt>
                <c:pt idx="768">
                  <c:v>139838441.88733423</c:v>
                </c:pt>
                <c:pt idx="769">
                  <c:v>128673373.80226457</c:v>
                </c:pt>
                <c:pt idx="770">
                  <c:v>113708568.67247891</c:v>
                </c:pt>
                <c:pt idx="771">
                  <c:v>95385931.442394972</c:v>
                </c:pt>
                <c:pt idx="772">
                  <c:v>74246532.028590888</c:v>
                </c:pt>
                <c:pt idx="773">
                  <c:v>50914626.340748824</c:v>
                </c:pt>
                <c:pt idx="774">
                  <c:v>26079218.737819187</c:v>
                </c:pt>
                <c:pt idx="775">
                  <c:v>473711.33292148943</c:v>
                </c:pt>
                <c:pt idx="776">
                  <c:v>-25145757.618931968</c:v>
                </c:pt>
                <c:pt idx="777">
                  <c:v>-50022645.345972605</c:v>
                </c:pt>
                <c:pt idx="778">
                  <c:v>-73422345.904544011</c:v>
                </c:pt>
                <c:pt idx="779">
                  <c:v>-94653881.301124081</c:v>
                </c:pt>
                <c:pt idx="780">
                  <c:v>-113090302.34673089</c:v>
                </c:pt>
                <c:pt idx="781">
                  <c:v>-128187197.85579005</c:v>
                </c:pt>
                <c:pt idx="782">
                  <c:v>-139498766.91764408</c:v>
                </c:pt>
                <c:pt idx="783">
                  <c:v>-146690980.81301731</c:v>
                </c:pt>
                <c:pt idx="784">
                  <c:v>-149551446.63295108</c:v>
                </c:pt>
                <c:pt idx="785">
                  <c:v>-147995681.39003819</c:v>
                </c:pt>
                <c:pt idx="786">
                  <c:v>-142069610.72610381</c:v>
                </c:pt>
                <c:pt idx="787">
                  <c:v>-131948217.30239542</c:v>
                </c:pt>
                <c:pt idx="788">
                  <c:v>-117930377.47559778</c:v>
                </c:pt>
                <c:pt idx="789">
                  <c:v>-100430037.61561684</c:v>
                </c:pt>
                <c:pt idx="790">
                  <c:v>-79963990.024031535</c:v>
                </c:pt>
                <c:pt idx="791">
                  <c:v>-57136609.511657394</c:v>
                </c:pt>
                <c:pt idx="792">
                  <c:v>-32622002.107267216</c:v>
                </c:pt>
                <c:pt idx="793">
                  <c:v>-7144094.2380547216</c:v>
                </c:pt>
                <c:pt idx="794">
                  <c:v>18544748.353235438</c:v>
                </c:pt>
                <c:pt idx="795">
                  <c:v>43685939.538800649</c:v>
                </c:pt>
                <c:pt idx="796">
                  <c:v>67537072.988886654</c:v>
                </c:pt>
                <c:pt idx="797">
                  <c:v>89393842.358084187</c:v>
                </c:pt>
                <c:pt idx="798">
                  <c:v>108610835.03248043</c:v>
                </c:pt>
                <c:pt idx="799">
                  <c:v>124620586.64623037</c:v>
                </c:pt>
                <c:pt idx="800">
                  <c:v>136950334.96521854</c:v>
                </c:pt>
                <c:pt idx="801">
                  <c:v>145235979.33759421</c:v>
                </c:pt>
                <c:pt idx="802">
                  <c:v>149232833.82512784</c:v>
                </c:pt>
                <c:pt idx="803">
                  <c:v>148822856.1107285</c:v>
                </c:pt>
                <c:pt idx="804">
                  <c:v>144018137.75114346</c:v>
                </c:pt>
                <c:pt idx="805">
                  <c:v>134960551.42553824</c:v>
                </c:pt>
                <c:pt idx="806">
                  <c:v>121917564.36122261</c:v>
                </c:pt>
                <c:pt idx="807">
                  <c:v>105274340.73127727</c:v>
                </c:pt>
                <c:pt idx="808">
                  <c:v>85522366.045413762</c:v>
                </c:pt>
                <c:pt idx="809">
                  <c:v>63244929.956317268</c:v>
                </c:pt>
                <c:pt idx="810">
                  <c:v>39099897.226601601</c:v>
                </c:pt>
                <c:pt idx="811">
                  <c:v>13800276.931713805</c:v>
                </c:pt>
                <c:pt idx="812">
                  <c:v>-11906835.13139971</c:v>
                </c:pt>
                <c:pt idx="813">
                  <c:v>-37262318.283071697</c:v>
                </c:pt>
                <c:pt idx="814">
                  <c:v>-61517441.512497179</c:v>
                </c:pt>
                <c:pt idx="815">
                  <c:v>-83955969.474425465</c:v>
                </c:pt>
                <c:pt idx="816">
                  <c:v>-103915308.27585819</c:v>
                </c:pt>
                <c:pt idx="817">
                  <c:v>-120806067.92941904</c:v>
                </c:pt>
                <c:pt idx="818">
                  <c:v>-134129464.90684351</c:v>
                </c:pt>
                <c:pt idx="819">
                  <c:v>-143492051.49089396</c:v>
                </c:pt>
                <c:pt idx="820">
                  <c:v>-148617336.87602678</c:v>
                </c:pt>
                <c:pt idx="821">
                  <c:v>-149353956.09422681</c:v>
                </c:pt>
                <c:pt idx="822">
                  <c:v>-145680144.34027702</c:v>
                </c:pt>
                <c:pt idx="823">
                  <c:v>-137704383.27094981</c:v>
                </c:pt>
                <c:pt idx="824">
                  <c:v>-125662199.16507854</c:v>
                </c:pt>
                <c:pt idx="825">
                  <c:v>-109909207.03246447</c:v>
                </c:pt>
                <c:pt idx="826">
                  <c:v>-90910606.314649373</c:v>
                </c:pt>
                <c:pt idx="827">
                  <c:v>-69227439.235171676</c:v>
                </c:pt>
                <c:pt idx="828">
                  <c:v>-45500018.837853305</c:v>
                </c:pt>
                <c:pt idx="829">
                  <c:v>-20429017.35453245</c:v>
                </c:pt>
                <c:pt idx="830">
                  <c:v>5245225.7065468458</c:v>
                </c:pt>
                <c:pt idx="831">
                  <c:v>30764564.397140078</c:v>
                </c:pt>
                <c:pt idx="832">
                  <c:v>55375430.918109067</c:v>
                </c:pt>
                <c:pt idx="833">
                  <c:v>78351083.91613245</c:v>
                </c:pt>
                <c:pt idx="834">
                  <c:v>99013064.782653838</c:v>
                </c:pt>
                <c:pt idx="835">
                  <c:v>116751229.58470154</c:v>
                </c:pt>
                <c:pt idx="836">
                  <c:v>131041765.91253361</c:v>
                </c:pt>
                <c:pt idx="837">
                  <c:v>141462662.79190981</c:v>
                </c:pt>
                <c:pt idx="838">
                  <c:v>147706176.32421586</c:v>
                </c:pt>
                <c:pt idx="839">
                  <c:v>149587921.88522008</c:v>
                </c:pt>
                <c:pt idx="840">
                  <c:v>147052323.08587697</c:v>
                </c:pt>
                <c:pt idx="841">
                  <c:v>140174255.41244444</c:v>
                </c:pt>
                <c:pt idx="842">
                  <c:v>129156835.30007301</c:v>
                </c:pt>
                <c:pt idx="843">
                  <c:v>114325419.88845539</c:v>
                </c:pt>
                <c:pt idx="844">
                  <c:v>96117995.287233457</c:v>
                </c:pt>
                <c:pt idx="845">
                  <c:v>75072238.322881237</c:v>
                </c:pt>
                <c:pt idx="846">
                  <c:v>51809635.141641691</c:v>
                </c:pt>
                <c:pt idx="847">
                  <c:v>27017126.749445233</c:v>
                </c:pt>
                <c:pt idx="848">
                  <c:v>1426824.0783433532</c:v>
                </c:pt>
                <c:pt idx="849">
                  <c:v>-24205608.512838524</c:v>
                </c:pt>
                <c:pt idx="850">
                  <c:v>-49123263.733110756</c:v>
                </c:pt>
                <c:pt idx="851">
                  <c:v>-72590338.225205988</c:v>
                </c:pt>
                <c:pt idx="852">
                  <c:v>-93913857.199727595</c:v>
                </c:pt>
                <c:pt idx="853">
                  <c:v>-112464136.33260269</c:v>
                </c:pt>
                <c:pt idx="854">
                  <c:v>-127693377.13984439</c:v>
                </c:pt>
                <c:pt idx="855">
                  <c:v>-139151846.46331492</c:v>
                </c:pt>
                <c:pt idx="856">
                  <c:v>-146501161.41392654</c:v>
                </c:pt>
                <c:pt idx="857">
                  <c:v>-149524286.21716562</c:v>
                </c:pt>
                <c:pt idx="858">
                  <c:v>-148131944.48445898</c:v>
                </c:pt>
                <c:pt idx="859">
                  <c:v>-142365256.63182107</c:v>
                </c:pt>
                <c:pt idx="860">
                  <c:v>-132394524.24893788</c:v>
                </c:pt>
                <c:pt idx="861">
                  <c:v>-118514197.70283975</c:v>
                </c:pt>
                <c:pt idx="862">
                  <c:v>-101134176.55892466</c:v>
                </c:pt>
                <c:pt idx="863">
                  <c:v>-80767701.003793791</c:v>
                </c:pt>
                <c:pt idx="864">
                  <c:v>-58016193.062937379</c:v>
                </c:pt>
                <c:pt idx="865">
                  <c:v>-33551496.068104189</c:v>
                </c:pt>
                <c:pt idx="866">
                  <c:v>-8096037.0135360695</c:v>
                </c:pt>
                <c:pt idx="867">
                  <c:v>17598502.916990869</c:v>
                </c:pt>
                <c:pt idx="868">
                  <c:v>42773380.861870587</c:v>
                </c:pt>
                <c:pt idx="869">
                  <c:v>66685193.795125723</c:v>
                </c:pt>
                <c:pt idx="870">
                  <c:v>88627828.698053643</c:v>
                </c:pt>
                <c:pt idx="871">
                  <c:v>107953313.90277685</c:v>
                </c:pt>
                <c:pt idx="872">
                  <c:v>124090955.89876322</c:v>
                </c:pt>
                <c:pt idx="873">
                  <c:v>136564195.84376356</c:v>
                </c:pt>
                <c:pt idx="874">
                  <c:v>145004686.86465886</c:v>
                </c:pt>
                <c:pt idx="875">
                  <c:v>149163175.13798293</c:v>
                </c:pt>
                <c:pt idx="876">
                  <c:v>148916862.33386379</c:v>
                </c:pt>
                <c:pt idx="877">
                  <c:v>144273031.43676069</c:v>
                </c:pt>
                <c:pt idx="878">
                  <c:v>135368828.9879061</c:v>
                </c:pt>
                <c:pt idx="879">
                  <c:v>122467210.95122251</c:v>
                </c:pt>
                <c:pt idx="880">
                  <c:v>105949173.12760417</c:v>
                </c:pt>
                <c:pt idx="881">
                  <c:v>86302496.848933846</c:v>
                </c:pt>
                <c:pt idx="882">
                  <c:v>64107343.304550372</c:v>
                </c:pt>
                <c:pt idx="883">
                  <c:v>40019122.339942291</c:v>
                </c:pt>
                <c:pt idx="884">
                  <c:v>14749141.352598462</c:v>
                </c:pt>
                <c:pt idx="885">
                  <c:v>-10956395.161733272</c:v>
                </c:pt>
                <c:pt idx="886">
                  <c:v>-36338416.526595987</c:v>
                </c:pt>
                <c:pt idx="887">
                  <c:v>-60647397.963256665</c:v>
                </c:pt>
                <c:pt idx="888">
                  <c:v>-83165492.920953423</c:v>
                </c:pt>
                <c:pt idx="889">
                  <c:v>-103227732.39695686</c:v>
                </c:pt>
                <c:pt idx="890">
                  <c:v>-120241664.83579496</c:v>
                </c:pt>
                <c:pt idx="891">
                  <c:v>-133704855.6594719</c:v>
                </c:pt>
                <c:pt idx="892">
                  <c:v>-143219728.38074312</c:v>
                </c:pt>
                <c:pt idx="893">
                  <c:v>-148505307.81855589</c:v>
                </c:pt>
                <c:pt idx="894">
                  <c:v>-149405517.83083352</c:v>
                </c:pt>
                <c:pt idx="895">
                  <c:v>-145893788.37154597</c:v>
                </c:pt>
                <c:pt idx="896">
                  <c:v>-138073836.35787144</c:v>
                </c:pt>
                <c:pt idx="897">
                  <c:v>-126176598.36134845</c:v>
                </c:pt>
                <c:pt idx="898">
                  <c:v>-110553407.00682957</c:v>
                </c:pt>
                <c:pt idx="899">
                  <c:v>-91665613.745288849</c:v>
                </c:pt>
                <c:pt idx="900">
                  <c:v>-70070965.12981832</c:v>
                </c:pt>
                <c:pt idx="901">
                  <c:v>-46407134.92016761</c:v>
                </c:pt>
                <c:pt idx="902">
                  <c:v>-21372897.651063479</c:v>
                </c:pt>
                <c:pt idx="903">
                  <c:v>4292501.5418229494</c:v>
                </c:pt>
                <c:pt idx="904">
                  <c:v>29831172.939976525</c:v>
                </c:pt>
                <c:pt idx="905">
                  <c:v>54488960.677202262</c:v>
                </c:pt>
                <c:pt idx="906">
                  <c:v>77537713.323687434</c:v>
                </c:pt>
                <c:pt idx="907">
                  <c:v>98296788.844961688</c:v>
                </c:pt>
                <c:pt idx="908">
                  <c:v>116153158.11649673</c:v>
                </c:pt>
                <c:pt idx="909">
                  <c:v>130579512.12818302</c:v>
                </c:pt>
                <c:pt idx="910">
                  <c:v>141149836.88024035</c:v>
                </c:pt>
                <c:pt idx="911">
                  <c:v>147551995.03802118</c:v>
                </c:pt>
                <c:pt idx="912">
                  <c:v>149596942.37941632</c:v>
                </c:pt>
                <c:pt idx="913">
                  <c:v>147224307.1422869</c:v>
                </c:pt>
                <c:pt idx="914">
                  <c:v>140504168.40536606</c:v>
                </c:pt>
                <c:pt idx="915">
                  <c:v>129634982.24559572</c:v>
                </c:pt>
                <c:pt idx="916">
                  <c:v>114937718.17741206</c:v>
                </c:pt>
                <c:pt idx="917">
                  <c:v>96846379.933737442</c:v>
                </c:pt>
                <c:pt idx="918">
                  <c:v>75895190.801966861</c:v>
                </c:pt>
                <c:pt idx="919">
                  <c:v>52702821.523355298</c:v>
                </c:pt>
                <c:pt idx="920">
                  <c:v>27954125.513228282</c:v>
                </c:pt>
                <c:pt idx="921">
                  <c:v>2379919.4685821296</c:v>
                </c:pt>
                <c:pt idx="922">
                  <c:v>-23264594.780828819</c:v>
                </c:pt>
                <c:pt idx="923">
                  <c:v>-48222130.777657636</c:v>
                </c:pt>
                <c:pt idx="924">
                  <c:v>-71755681.917918518</c:v>
                </c:pt>
                <c:pt idx="925">
                  <c:v>-93170288.945200518</c:v>
                </c:pt>
                <c:pt idx="926">
                  <c:v>-111833566.58730228</c:v>
                </c:pt>
                <c:pt idx="927">
                  <c:v>-127194381.87863533</c:v>
                </c:pt>
                <c:pt idx="928">
                  <c:v>-138799131.43859375</c:v>
                </c:pt>
                <c:pt idx="929">
                  <c:v>-146305136.35793367</c:v>
                </c:pt>
                <c:pt idx="930">
                  <c:v>-149490759.13622379</c:v>
                </c:pt>
                <c:pt idx="931">
                  <c:v>-148261944.5875892</c:v>
                </c:pt>
                <c:pt idx="932">
                  <c:v>-142654992.71644294</c:v>
                </c:pt>
                <c:pt idx="933">
                  <c:v>-132835482.98850115</c:v>
                </c:pt>
                <c:pt idx="934">
                  <c:v>-119093382.85042542</c:v>
                </c:pt>
                <c:pt idx="935">
                  <c:v>-101834485.49773881</c:v>
                </c:pt>
                <c:pt idx="936">
                  <c:v>-81568429.596271694</c:v>
                </c:pt>
                <c:pt idx="937">
                  <c:v>-58893653.94459676</c:v>
                </c:pt>
                <c:pt idx="938">
                  <c:v>-34479730.149783231</c:v>
                </c:pt>
                <c:pt idx="939">
                  <c:v>-9047593.7376445234</c:v>
                </c:pt>
                <c:pt idx="940">
                  <c:v>16651743.529530451</c:v>
                </c:pt>
                <c:pt idx="941">
                  <c:v>41859371.925946496</c:v>
                </c:pt>
                <c:pt idx="942">
                  <c:v>65830897.424884059</c:v>
                </c:pt>
                <c:pt idx="943">
                  <c:v>87858427.978982061</c:v>
                </c:pt>
                <c:pt idx="944">
                  <c:v>107291481.90415645</c:v>
                </c:pt>
                <c:pt idx="945">
                  <c:v>123556199.68253908</c:v>
                </c:pt>
                <c:pt idx="946">
                  <c:v>136172290.96023154</c:v>
                </c:pt>
                <c:pt idx="947">
                  <c:v>144767216.01449126</c:v>
                </c:pt>
                <c:pt idx="948">
                  <c:v>149087183.33068886</c:v>
                </c:pt>
                <c:pt idx="949">
                  <c:v>149004639.52984509</c:v>
                </c:pt>
                <c:pt idx="950">
                  <c:v>144522031.76232111</c:v>
                </c:pt>
                <c:pt idx="951">
                  <c:v>135771732.68095976</c:v>
                </c:pt>
                <c:pt idx="952">
                  <c:v>123012131.00096774</c:v>
                </c:pt>
                <c:pt idx="953">
                  <c:v>106620003.23211172</c:v>
                </c:pt>
                <c:pt idx="954">
                  <c:v>87079391.293756917</c:v>
                </c:pt>
                <c:pt idx="955">
                  <c:v>64967313.370420888</c:v>
                </c:pt>
                <c:pt idx="956">
                  <c:v>40936728.657059312</c:v>
                </c:pt>
                <c:pt idx="957">
                  <c:v>15697257.887583217</c:v>
                </c:pt>
                <c:pt idx="958">
                  <c:v>-10005771.704870187</c:v>
                </c:pt>
                <c:pt idx="959">
                  <c:v>-35413338.192254648</c:v>
                </c:pt>
                <c:pt idx="960">
                  <c:v>-59775142.83548145</c:v>
                </c:pt>
                <c:pt idx="961">
                  <c:v>-82371770.891064763</c:v>
                </c:pt>
                <c:pt idx="962">
                  <c:v>-102535939.62664774</c:v>
                </c:pt>
                <c:pt idx="963">
                  <c:v>-119672205.01274915</c:v>
                </c:pt>
                <c:pt idx="964">
                  <c:v>-133274544.60913265</c:v>
                </c:pt>
                <c:pt idx="965">
                  <c:v>-142941297.57250422</c:v>
                </c:pt>
                <c:pt idx="966">
                  <c:v>-148387021.40606824</c:v>
                </c:pt>
                <c:pt idx="967">
                  <c:v>-149450916.54145619</c:v>
                </c:pt>
                <c:pt idx="968">
                  <c:v>-146101571.26715946</c:v>
                </c:pt>
                <c:pt idx="969">
                  <c:v>-138437887.87960333</c:v>
                </c:pt>
                <c:pt idx="970">
                  <c:v>-126686163.11853394</c:v>
                </c:pt>
                <c:pt idx="971">
                  <c:v>-111193408.81169535</c:v>
                </c:pt>
                <c:pt idx="972">
                  <c:v>-92417109.062744021</c:v>
                </c:pt>
                <c:pt idx="973">
                  <c:v>-70911715.187301755</c:v>
                </c:pt>
                <c:pt idx="974">
                  <c:v>-47312275.940993123</c:v>
                </c:pt>
                <c:pt idx="975">
                  <c:v>-22315685.54342901</c:v>
                </c:pt>
                <c:pt idx="976">
                  <c:v>3339897.0296026068</c:v>
                </c:pt>
                <c:pt idx="977">
                  <c:v>28896849.311711118</c:v>
                </c:pt>
                <c:pt idx="978">
                  <c:v>53600462.3749322</c:v>
                </c:pt>
                <c:pt idx="979">
                  <c:v>76721231.536865368</c:v>
                </c:pt>
                <c:pt idx="980">
                  <c:v>97576401.291198254</c:v>
                </c:pt>
                <c:pt idx="981">
                  <c:v>115550127.45909292</c:v>
                </c:pt>
                <c:pt idx="982">
                  <c:v>130111661.04563653</c:v>
                </c:pt>
                <c:pt idx="983">
                  <c:v>140831017.39536825</c:v>
                </c:pt>
                <c:pt idx="984">
                  <c:v>147391669.02943084</c:v>
                </c:pt>
                <c:pt idx="985">
                  <c:v>149599888.65460071</c:v>
                </c:pt>
                <c:pt idx="986">
                  <c:v>147390467.59661546</c:v>
                </c:pt>
                <c:pt idx="987">
                  <c:v>140828641.45613709</c:v>
                </c:pt>
                <c:pt idx="988">
                  <c:v>130108166.10843705</c:v>
                </c:pt>
                <c:pt idx="989">
                  <c:v>115545600.1744583</c:v>
                </c:pt>
                <c:pt idx="990">
                  <c:v>97570961.637209877</c:v>
                </c:pt>
                <c:pt idx="991">
                  <c:v>76715033.205838293</c:v>
                </c:pt>
                <c:pt idx="992">
                  <c:v>53593690.223807126</c:v>
                </c:pt>
                <c:pt idx="993">
                  <c:v>28889713.38142075</c:v>
                </c:pt>
                <c:pt idx="994">
                  <c:v>3332623.4595810301</c:v>
                </c:pt>
                <c:pt idx="995">
                  <c:v>-22322865.611090235</c:v>
                </c:pt>
                <c:pt idx="996">
                  <c:v>-47319137.87397828</c:v>
                </c:pt>
                <c:pt idx="997">
                  <c:v>-70918051.108977675</c:v>
                </c:pt>
                <c:pt idx="998">
                  <c:v>-92422735.493696123</c:v>
                </c:pt>
                <c:pt idx="999">
                  <c:v>-111198171.05052012</c:v>
                </c:pt>
                <c:pt idx="1000">
                  <c:v>-126689936.52980347</c:v>
                </c:pt>
                <c:pt idx="1001">
                  <c:v>-138440576.99105421</c:v>
                </c:pt>
                <c:pt idx="1002">
                  <c:v>-146103108.01624572</c:v>
                </c:pt>
                <c:pt idx="1003">
                  <c:v>-149451259.03350246</c:v>
                </c:pt>
                <c:pt idx="1004">
                  <c:v>-148386154.15257648</c:v>
                </c:pt>
                <c:pt idx="1005">
                  <c:v>-142939233.4888249</c:v>
                </c:pt>
                <c:pt idx="1006">
                  <c:v>-133271328.27108973</c:v>
                </c:pt>
                <c:pt idx="1007">
                  <c:v>-119667916.03346691</c:v>
                </c:pt>
                <c:pt idx="1008">
                  <c:v>-102530694.70889689</c:v>
                </c:pt>
                <c:pt idx="1009">
                  <c:v>-82365723.232618183</c:v>
                </c:pt>
                <c:pt idx="1010">
                  <c:v>-59768478.087832406</c:v>
                </c:pt>
                <c:pt idx="1011">
                  <c:v>-35406266.953723021</c:v>
                </c:pt>
                <c:pt idx="1012">
                  <c:v>-9998519.3499927949</c:v>
                </c:pt>
                <c:pt idx="1013">
                  <c:v>15704462.609571153</c:v>
                </c:pt>
                <c:pt idx="1014">
                  <c:v>40943664.557787739</c:v>
                </c:pt>
                <c:pt idx="1015">
                  <c:v>64973775.770981923</c:v>
                </c:pt>
                <c:pt idx="1016">
                  <c:v>87085198.029439732</c:v>
                </c:pt>
                <c:pt idx="1017">
                  <c:v>106624997.54725067</c:v>
                </c:pt>
                <c:pt idx="1018">
                  <c:v>123016181.96041663</c:v>
                </c:pt>
                <c:pt idx="1019">
                  <c:v>135774734.29469651</c:v>
                </c:pt>
                <c:pt idx="1020">
                  <c:v>144523902.20796916</c:v>
                </c:pt>
                <c:pt idx="1021">
                  <c:v>149005321.61584163</c:v>
                </c:pt>
                <c:pt idx="1022">
                  <c:v>149086646.74612635</c:v>
                </c:pt>
                <c:pt idx="1023">
                  <c:v>144765461.13842779</c:v>
                </c:pt>
                <c:pt idx="1024">
                  <c:v>136169353.282819</c:v>
                </c:pt>
                <c:pt idx="1025">
                  <c:v>123552153.43719646</c:v>
                </c:pt>
                <c:pt idx="1026">
                  <c:v>107286441.46227704</c:v>
                </c:pt>
                <c:pt idx="1027">
                  <c:v>87852545.938078269</c:v>
                </c:pt>
                <c:pt idx="1028">
                  <c:v>65824359.026637085</c:v>
                </c:pt>
                <c:pt idx="1029">
                  <c:v>41852386.277287379</c:v>
                </c:pt>
                <c:pt idx="1030">
                  <c:v>16644532.834217392</c:v>
                </c:pt>
                <c:pt idx="1031">
                  <c:v>-9054805.3025493007</c:v>
                </c:pt>
                <c:pt idx="1032">
                  <c:v>-34486726.276717201</c:v>
                </c:pt>
                <c:pt idx="1033">
                  <c:v>-58900233.54330986</c:v>
                </c:pt>
                <c:pt idx="1034">
                  <c:v>-81574411.154472455</c:v>
                </c:pt>
                <c:pt idx="1035">
                  <c:v>-101839708.77789348</c:v>
                </c:pt>
                <c:pt idx="1036">
                  <c:v>-119097708.92241742</c:v>
                </c:pt>
                <c:pt idx="1037">
                  <c:v>-132838793.94386859</c:v>
                </c:pt>
                <c:pt idx="1038">
                  <c:v>-142657192.33025044</c:v>
                </c:pt>
                <c:pt idx="1039">
                  <c:v>-148262960.7165325</c:v>
                </c:pt>
                <c:pt idx="1040">
                  <c:v>-149490547.90922377</c:v>
                </c:pt>
                <c:pt idx="1041">
                  <c:v>-146303687.44505581</c:v>
                </c:pt>
                <c:pt idx="1042">
                  <c:v>-138796473.10399941</c:v>
                </c:pt>
                <c:pt idx="1043">
                  <c:v>-127190584.30769292</c:v>
                </c:pt>
                <c:pt idx="1044">
                  <c:v>-111828742.19693249</c:v>
                </c:pt>
                <c:pt idx="1045">
                  <c:v>-93164588.985394359</c:v>
                </c:pt>
                <c:pt idx="1046">
                  <c:v>-71749289.487374261</c:v>
                </c:pt>
                <c:pt idx="1047">
                  <c:v>-48215251.181384176</c:v>
                </c:pt>
                <c:pt idx="1048">
                  <c:v>-23257444.728266113</c:v>
                </c:pt>
                <c:pt idx="1049">
                  <c:v>2387122.1477480778</c:v>
                </c:pt>
                <c:pt idx="1050">
                  <c:v>27961170.218624506</c:v>
                </c:pt>
                <c:pt idx="1051">
                  <c:v>52709510.502798349</c:v>
                </c:pt>
                <c:pt idx="1052">
                  <c:v>75901342.045836329</c:v>
                </c:pt>
                <c:pt idx="1053">
                  <c:v>96851828.103301227</c:v>
                </c:pt>
                <c:pt idx="1054">
                  <c:v>114942314.81405652</c:v>
                </c:pt>
                <c:pt idx="1055">
                  <c:v>129638596.5939272</c:v>
                </c:pt>
                <c:pt idx="1056">
                  <c:v>140506689.8464449</c:v>
                </c:pt>
                <c:pt idx="1057">
                  <c:v>147225649.57429585</c:v>
                </c:pt>
                <c:pt idx="1058">
                  <c:v>149597050.0971638</c:v>
                </c:pt>
                <c:pt idx="1059">
                  <c:v>147550848.98134431</c:v>
                </c:pt>
                <c:pt idx="1060">
                  <c:v>141147459.74754101</c:v>
                </c:pt>
                <c:pt idx="1061">
                  <c:v>130575970.89995371</c:v>
                </c:pt>
                <c:pt idx="1062">
                  <c:v>116148562.99903466</c:v>
                </c:pt>
                <c:pt idx="1063">
                  <c:v>98291288.401337445</c:v>
                </c:pt>
                <c:pt idx="1064">
                  <c:v>77531486.398478597</c:v>
                </c:pt>
                <c:pt idx="1065">
                  <c:v>54482206.410424277</c:v>
                </c:pt>
                <c:pt idx="1066">
                  <c:v>29824100.513405178</c:v>
                </c:pt>
                <c:pt idx="1067">
                  <c:v>4285321.2137424396</c:v>
                </c:pt>
                <c:pt idx="1068">
                  <c:v>-21379981.158918224</c:v>
                </c:pt>
                <c:pt idx="1069">
                  <c:v>-46413926.372369215</c:v>
                </c:pt>
                <c:pt idx="1070">
                  <c:v>-70077280.547643661</c:v>
                </c:pt>
                <c:pt idx="1071">
                  <c:v>-91671281.090331286</c:v>
                </c:pt>
                <c:pt idx="1072">
                  <c:v>-110558267.11868598</c:v>
                </c:pt>
                <c:pt idx="1073">
                  <c:v>-126180507.30887708</c:v>
                </c:pt>
                <c:pt idx="1074">
                  <c:v>-138076669.80768964</c:v>
                </c:pt>
                <c:pt idx="1075">
                  <c:v>-145895447.81088474</c:v>
                </c:pt>
                <c:pt idx="1076">
                  <c:v>-149405937.72983569</c:v>
                </c:pt>
                <c:pt idx="1077">
                  <c:v>-148504462.30162245</c:v>
                </c:pt>
                <c:pt idx="1078">
                  <c:v>-143217635.85260481</c:v>
                </c:pt>
                <c:pt idx="1079">
                  <c:v>-133701580.14261366</c:v>
                </c:pt>
                <c:pt idx="1080">
                  <c:v>-120237313.44070458</c:v>
                </c:pt>
                <c:pt idx="1081">
                  <c:v>-103222449.18307725</c:v>
                </c:pt>
                <c:pt idx="1082">
                  <c:v>-83159450.182511687</c:v>
                </c:pt>
                <c:pt idx="1083">
                  <c:v>-60640786.475480333</c:v>
                </c:pt>
                <c:pt idx="1084">
                  <c:v>-36331436.377516404</c:v>
                </c:pt>
                <c:pt idx="1085">
                  <c:v>-10949248.453266706</c:v>
                </c:pt>
                <c:pt idx="1086">
                  <c:v>14756255.320311032</c:v>
                </c:pt>
                <c:pt idx="1087">
                  <c:v>40026009.588983051</c:v>
                </c:pt>
                <c:pt idx="1088">
                  <c:v>64113816.294336781</c:v>
                </c:pt>
                <c:pt idx="1089">
                  <c:v>86308375.475072592</c:v>
                </c:pt>
                <c:pt idx="1090">
                  <c:v>105954286.87583786</c:v>
                </c:pt>
                <c:pt idx="1091">
                  <c:v>122471403.0497527</c:v>
                </c:pt>
                <c:pt idx="1092">
                  <c:v>135371962.68851006</c:v>
                </c:pt>
                <c:pt idx="1093">
                  <c:v>144274997.76588711</c:v>
                </c:pt>
                <c:pt idx="1094">
                  <c:v>148917588.02076253</c:v>
                </c:pt>
                <c:pt idx="1095">
                  <c:v>149162629.13591439</c:v>
                </c:pt>
                <c:pt idx="1096">
                  <c:v>145002884.0238272</c:v>
                </c:pt>
                <c:pt idx="1097">
                  <c:v>136561196.83766091</c:v>
                </c:pt>
                <c:pt idx="1098">
                  <c:v>124086863.30153446</c:v>
                </c:pt>
                <c:pt idx="1099">
                  <c:v>107948265.14413084</c:v>
                </c:pt>
                <c:pt idx="1100">
                  <c:v>88621987.254693329</c:v>
                </c:pt>
                <c:pt idx="1101">
                  <c:v>66678740.240153193</c:v>
                </c:pt>
                <c:pt idx="1102">
                  <c:v>42766505.218090475</c:v>
                </c:pt>
                <c:pt idx="1103">
                  <c:v>17591399.203178402</c:v>
                </c:pt>
                <c:pt idx="1104">
                  <c:v>-8103173.9275259012</c:v>
                </c:pt>
                <c:pt idx="1105">
                  <c:v>-33558471.945175096</c:v>
                </c:pt>
                <c:pt idx="1106">
                  <c:v>-58022815.30160556</c:v>
                </c:pt>
                <c:pt idx="1107">
                  <c:v>-80773780.486813948</c:v>
                </c:pt>
                <c:pt idx="1108">
                  <c:v>-101139531.39324619</c:v>
                </c:pt>
                <c:pt idx="1109">
                  <c:v>-118518659.26909539</c:v>
                </c:pt>
                <c:pt idx="1110">
                  <c:v>-132397945.1874634</c:v>
                </c:pt>
                <c:pt idx="1111">
                  <c:v>-142367519.66771573</c:v>
                </c:pt>
                <c:pt idx="1112">
                  <c:v>-148132970.54905197</c:v>
                </c:pt>
                <c:pt idx="1113">
                  <c:v>-149524040.29106966</c:v>
                </c:pt>
                <c:pt idx="1114">
                  <c:v>-146499654.91376206</c:v>
                </c:pt>
                <c:pt idx="1115">
                  <c:v>-139149135.71399182</c:v>
                </c:pt>
                <c:pt idx="1116">
                  <c:v>-127689558.3187246</c:v>
                </c:pt>
                <c:pt idx="1117">
                  <c:v>-112459338.0070609</c:v>
                </c:pt>
                <c:pt idx="1118">
                  <c:v>-93908232.003190368</c:v>
                </c:pt>
                <c:pt idx="1119">
                  <c:v>-72584055.214870974</c:v>
                </c:pt>
                <c:pt idx="1120">
                  <c:v>-49116502.553541683</c:v>
                </c:pt>
                <c:pt idx="1121">
                  <c:v>-24198555.779609978</c:v>
                </c:pt>
                <c:pt idx="1122">
                  <c:v>1433976.5519536836</c:v>
                </c:pt>
                <c:pt idx="1123">
                  <c:v>27024182.901538271</c:v>
                </c:pt>
                <c:pt idx="1124">
                  <c:v>51816396.109698318</c:v>
                </c:pt>
                <c:pt idx="1125">
                  <c:v>75078505.592228621</c:v>
                </c:pt>
                <c:pt idx="1126">
                  <c:v>96123576.227602407</c:v>
                </c:pt>
                <c:pt idx="1127">
                  <c:v>114330135.60843816</c:v>
                </c:pt>
                <c:pt idx="1128">
                  <c:v>129160529.96677646</c:v>
                </c:pt>
                <c:pt idx="1129">
                  <c:v>140176805.60420135</c:v>
                </c:pt>
                <c:pt idx="1130">
                  <c:v>147053645.54029182</c:v>
                </c:pt>
                <c:pt idx="1131">
                  <c:v>149587978.23778999</c:v>
                </c:pt>
                <c:pt idx="1132">
                  <c:v>147704974.04422364</c:v>
                </c:pt>
                <c:pt idx="1133">
                  <c:v>141460252.34441006</c:v>
                </c:pt>
                <c:pt idx="1134">
                  <c:v>131038234.98034815</c:v>
                </c:pt>
                <c:pt idx="1135">
                  <c:v>116746695.74984169</c:v>
                </c:pt>
                <c:pt idx="1136">
                  <c:v>99007668.238615885</c:v>
                </c:pt>
                <c:pt idx="1137">
                  <c:v>78344981.519725859</c:v>
                </c:pt>
                <c:pt idx="1138">
                  <c:v>55368792.274681941</c:v>
                </c:pt>
                <c:pt idx="1139">
                  <c:v>30757569.889271982</c:v>
                </c:pt>
                <c:pt idx="1140">
                  <c:v>5238065.6540410072</c:v>
                </c:pt>
                <c:pt idx="1141">
                  <c:v>-20436143.664345074</c:v>
                </c:pt>
                <c:pt idx="1142">
                  <c:v>-45506905.553585976</c:v>
                </c:pt>
                <c:pt idx="1143">
                  <c:v>-69233878.705375254</c:v>
                </c:pt>
                <c:pt idx="1144">
                  <c:v>-90916396.448436469</c:v>
                </c:pt>
                <c:pt idx="1145">
                  <c:v>-109914160.68728489</c:v>
                </c:pt>
                <c:pt idx="1146">
                  <c:v>-125666154.30430482</c:v>
                </c:pt>
                <c:pt idx="1147">
                  <c:v>-137707212.26408428</c:v>
                </c:pt>
                <c:pt idx="1148">
                  <c:v>-145681760.83715278</c:v>
                </c:pt>
                <c:pt idx="1149">
                  <c:v>-149354318.38029471</c:v>
                </c:pt>
                <c:pt idx="1150">
                  <c:v>-148616447.37884074</c:v>
                </c:pt>
                <c:pt idx="1151">
                  <c:v>-143489952.94681844</c:v>
                </c:pt>
                <c:pt idx="1152">
                  <c:v>-134126234.37918331</c:v>
                </c:pt>
                <c:pt idx="1153">
                  <c:v>-120801810.20723855</c:v>
                </c:pt>
                <c:pt idx="1154">
                  <c:v>-103910150.08803001</c:v>
                </c:pt>
                <c:pt idx="1155">
                  <c:v>-83950055.461110011</c:v>
                </c:pt>
                <c:pt idx="1156">
                  <c:v>-61510932.155043535</c:v>
                </c:pt>
                <c:pt idx="1157">
                  <c:v>-37255389.222673558</c:v>
                </c:pt>
                <c:pt idx="1158">
                  <c:v>-11899676.733781721</c:v>
                </c:pt>
                <c:pt idx="1159">
                  <c:v>13807461.114370346</c:v>
                </c:pt>
                <c:pt idx="1160">
                  <c:v>39106894.221299678</c:v>
                </c:pt>
                <c:pt idx="1161">
                  <c:v>63251523.8946933</c:v>
                </c:pt>
                <c:pt idx="1162">
                  <c:v>85528347.188557565</c:v>
                </c:pt>
                <c:pt idx="1163">
                  <c:v>105279515.9679108</c:v>
                </c:pt>
                <c:pt idx="1164">
                  <c:v>121921767.63560909</c:v>
                </c:pt>
                <c:pt idx="1165">
                  <c:v>134963652.43299213</c:v>
                </c:pt>
                <c:pt idx="1166">
                  <c:v>144020047.55767801</c:v>
                </c:pt>
                <c:pt idx="1167">
                  <c:v>148823529.0231404</c:v>
                </c:pt>
                <c:pt idx="1168">
                  <c:v>149232265.67298648</c:v>
                </c:pt>
                <c:pt idx="1169">
                  <c:v>145234203.09690499</c:v>
                </c:pt>
                <c:pt idx="1170">
                  <c:v>136947415.14245921</c:v>
                </c:pt>
                <c:pt idx="1171">
                  <c:v>124616613.91896001</c:v>
                </c:pt>
                <c:pt idx="1172">
                  <c:v>108605922.29478213</c:v>
                </c:pt>
                <c:pt idx="1173">
                  <c:v>89388122.653542027</c:v>
                </c:pt>
                <c:pt idx="1174">
                  <c:v>67530699.029116452</c:v>
                </c:pt>
                <c:pt idx="1175">
                  <c:v>43679083.833824329</c:v>
                </c:pt>
                <c:pt idx="1176">
                  <c:v>18537602.620134145</c:v>
                </c:pt>
                <c:pt idx="1177">
                  <c:v>-7151321.6611776138</c:v>
                </c:pt>
                <c:pt idx="1178">
                  <c:v>-32629091.646983467</c:v>
                </c:pt>
                <c:pt idx="1179">
                  <c:v>-57143338.605197966</c:v>
                </c:pt>
                <c:pt idx="1180">
                  <c:v>-79970143.477101907</c:v>
                </c:pt>
                <c:pt idx="1181">
                  <c:v>-100435418.68128976</c:v>
                </c:pt>
                <c:pt idx="1182">
                  <c:v>-117934817.97330473</c:v>
                </c:pt>
                <c:pt idx="1183">
                  <c:v>-131951585.2432266</c:v>
                </c:pt>
                <c:pt idx="1184">
                  <c:v>-142071814.45732674</c:v>
                </c:pt>
                <c:pt idx="1185">
                  <c:v>-147996670.06561559</c:v>
                </c:pt>
                <c:pt idx="1186">
                  <c:v>-149551207.63700938</c:v>
                </c:pt>
                <c:pt idx="1187">
                  <c:v>-146689535.38099122</c:v>
                </c:pt>
                <c:pt idx="1188">
                  <c:v>-139496165.44608095</c:v>
                </c:pt>
                <c:pt idx="1189">
                  <c:v>-128183516.20372933</c:v>
                </c:pt>
                <c:pt idx="1190">
                  <c:v>-113085639.87131898</c:v>
                </c:pt>
                <c:pt idx="1191">
                  <c:v>-94648360.606484145</c:v>
                </c:pt>
                <c:pt idx="1192">
                  <c:v>-73416113.542434961</c:v>
                </c:pt>
                <c:pt idx="1193">
                  <c:v>-50015872.209198624</c:v>
                </c:pt>
                <c:pt idx="1194">
                  <c:v>-25138637.662917241</c:v>
                </c:pt>
                <c:pt idx="1195">
                  <c:v>480965.0824834276</c:v>
                </c:pt>
                <c:pt idx="1196">
                  <c:v>26086381.270603083</c:v>
                </c:pt>
                <c:pt idx="1197">
                  <c:v>50921470.403649591</c:v>
                </c:pt>
                <c:pt idx="1198">
                  <c:v>74252839.348481789</c:v>
                </c:pt>
                <c:pt idx="1199">
                  <c:v>95391503.805334106</c:v>
                </c:pt>
                <c:pt idx="1200">
                  <c:v>113713237.20428924</c:v>
                </c:pt>
                <c:pt idx="1201">
                  <c:v>128677005.19422297</c:v>
                </c:pt>
                <c:pt idx="1202">
                  <c:v>139840941.02809444</c:v>
                </c:pt>
                <c:pt idx="1203">
                  <c:v>146875390.46669897</c:v>
                </c:pt>
                <c:pt idx="1204">
                  <c:v>149572641.95357254</c:v>
                </c:pt>
                <c:pt idx="1205">
                  <c:v>147853056.01415032</c:v>
                </c:pt>
                <c:pt idx="1206">
                  <c:v>141767414.11140302</c:v>
                </c:pt>
                <c:pt idx="1207">
                  <c:v>131495418.42467164</c:v>
                </c:pt>
                <c:pt idx="1208">
                  <c:v>117340387.03930411</c:v>
                </c:pt>
                <c:pt idx="1209">
                  <c:v>99720300.688465789</c:v>
                </c:pt>
                <c:pt idx="1210">
                  <c:v>79155464.377447769</c:v>
                </c:pt>
                <c:pt idx="1211">
                  <c:v>56253146.936772518</c:v>
                </c:pt>
                <c:pt idx="1212">
                  <c:v>31689650.91981237</c:v>
                </c:pt>
                <c:pt idx="1213">
                  <c:v>6190341.6071479777</c:v>
                </c:pt>
                <c:pt idx="1214">
                  <c:v>-19491775.183498088</c:v>
                </c:pt>
                <c:pt idx="1215">
                  <c:v>-44598293.248276748</c:v>
                </c:pt>
                <c:pt idx="1216">
                  <c:v>-68387806.2228726</c:v>
                </c:pt>
                <c:pt idx="1217">
                  <c:v>-90157805.097296074</c:v>
                </c:pt>
                <c:pt idx="1218">
                  <c:v>-109265425.28176887</c:v>
                </c:pt>
                <c:pt idx="1219">
                  <c:v>-125146429.97840327</c:v>
                </c:pt>
                <c:pt idx="1220">
                  <c:v>-137331869.38284054</c:v>
                </c:pt>
                <c:pt idx="1221">
                  <c:v>-145461924.53168708</c:v>
                </c:pt>
                <c:pt idx="1222">
                  <c:v>-149296528.18961763</c:v>
                </c:pt>
                <c:pt idx="1223">
                  <c:v>-148722450.44065574</c:v>
                </c:pt>
                <c:pt idx="1224">
                  <c:v>-143756640.7697435</c:v>
                </c:pt>
                <c:pt idx="1225">
                  <c:v>-134545728.39786252</c:v>
                </c:pt>
                <c:pt idx="1226">
                  <c:v>-121361695.38169128</c:v>
                </c:pt>
                <c:pt idx="1227">
                  <c:v>-104593849.37793179</c:v>
                </c:pt>
                <c:pt idx="1228">
                  <c:v>-84737331.86445719</c:v>
                </c:pt>
                <c:pt idx="1229">
                  <c:v>-62378499.897955753</c:v>
                </c:pt>
                <c:pt idx="1230">
                  <c:v>-38177612.156408295</c:v>
                </c:pt>
                <c:pt idx="1231">
                  <c:v>-12849330.228749106</c:v>
                </c:pt>
                <c:pt idx="1232">
                  <c:v>12858388.669365926</c:v>
                </c:pt>
                <c:pt idx="1233">
                  <c:v>38186383.283161856</c:v>
                </c:pt>
                <c:pt idx="1234">
                  <c:v>62386710.561086461</c:v>
                </c:pt>
                <c:pt idx="1235">
                  <c:v>84744735.196440414</c:v>
                </c:pt>
                <c:pt idx="1236">
                  <c:v>104600233.34655128</c:v>
                </c:pt>
                <c:pt idx="1237">
                  <c:v>121366887.16350338</c:v>
                </c:pt>
                <c:pt idx="1238">
                  <c:v>134549594.98391691</c:v>
                </c:pt>
                <c:pt idx="1239">
                  <c:v>143759087.07463875</c:v>
                </c:pt>
                <c:pt idx="1240">
                  <c:v>148723416.638291</c:v>
                </c:pt>
                <c:pt idx="1241">
                  <c:v>149295987.92251703</c:v>
                </c:pt>
                <c:pt idx="1242">
                  <c:v>145459885.06623796</c:v>
                </c:pt>
                <c:pt idx="1243">
                  <c:v>137328373.88442844</c:v>
                </c:pt>
                <c:pt idx="1244">
                  <c:v>125141561.12575658</c:v>
                </c:pt>
                <c:pt idx="1245">
                  <c:v>109259308.71268491</c:v>
                </c:pt>
                <c:pt idx="1246">
                  <c:v>90150610.896833152</c:v>
                </c:pt>
                <c:pt idx="1247">
                  <c:v>68379746.9203403</c:v>
                </c:pt>
                <c:pt idx="1248">
                  <c:v>44589617.516818836</c:v>
                </c:pt>
                <c:pt idx="1249">
                  <c:v>19482757.435324851</c:v>
                </c:pt>
                <c:pt idx="1250">
                  <c:v>-6199414.5452665007</c:v>
                </c:pt>
                <c:pt idx="1251">
                  <c:v>-31698494.16104256</c:v>
                </c:pt>
                <c:pt idx="1252">
                  <c:v>-56261490.808423176</c:v>
                </c:pt>
                <c:pt idx="1253">
                  <c:v>-79163064.829680502</c:v>
                </c:pt>
                <c:pt idx="1254">
                  <c:v>-99726945.829364792</c:v>
                </c:pt>
                <c:pt idx="1255">
                  <c:v>-117345899.79581822</c:v>
                </c:pt>
                <c:pt idx="1256">
                  <c:v>-131499656.28146888</c:v>
                </c:pt>
                <c:pt idx="1257">
                  <c:v>-141770267.50866616</c:v>
                </c:pt>
                <c:pt idx="1258">
                  <c:v>-147854447.1169073</c:v>
                </c:pt>
                <c:pt idx="1259">
                  <c:v>-149572525.10870552</c:v>
                </c:pt>
                <c:pt idx="1260">
                  <c:v>-146873754.86189976</c:v>
                </c:pt>
                <c:pt idx="1261">
                  <c:v>-139837815.09857264</c:v>
                </c:pt>
                <c:pt idx="1262">
                  <c:v>-128672461.47565816</c:v>
                </c:pt>
                <c:pt idx="1263">
                  <c:v>-113707395.85734317</c:v>
                </c:pt>
                <c:pt idx="1264">
                  <c:v>-95384533.083696127</c:v>
                </c:pt>
                <c:pt idx="1265">
                  <c:v>-74244951.845672771</c:v>
                </c:pt>
                <c:pt idx="1266">
                  <c:v>-50912914.841049515</c:v>
                </c:pt>
                <c:pt idx="1267">
                  <c:v>-26077430.623573199</c:v>
                </c:pt>
                <c:pt idx="1268">
                  <c:v>-471902.69308099838</c:v>
                </c:pt>
                <c:pt idx="1269">
                  <c:v>25147531.906706922</c:v>
                </c:pt>
                <c:pt idx="1270">
                  <c:v>50024333.656781033</c:v>
                </c:pt>
                <c:pt idx="1271">
                  <c:v>73423901.170129314</c:v>
                </c:pt>
                <c:pt idx="1272">
                  <c:v>94655261.601012602</c:v>
                </c:pt>
                <c:pt idx="1273">
                  <c:v>113091470.99796736</c:v>
                </c:pt>
                <c:pt idx="1274">
                  <c:v>128188123.32777072</c:v>
                </c:pt>
                <c:pt idx="1275">
                  <c:v>139499422.90931156</c:v>
                </c:pt>
                <c:pt idx="1276">
                  <c:v>146691346.73492923</c:v>
                </c:pt>
                <c:pt idx="1277">
                  <c:v>149551508.5643498</c:v>
                </c:pt>
                <c:pt idx="1278">
                  <c:v>147995433.38266918</c:v>
                </c:pt>
                <c:pt idx="1279">
                  <c:v>142069056.16041395</c:v>
                </c:pt>
                <c:pt idx="1280">
                  <c:v>131947369.91774493</c:v>
                </c:pt>
                <c:pt idx="1281">
                  <c:v>117929261.72023463</c:v>
                </c:pt>
                <c:pt idx="1282">
                  <c:v>100428688.08947267</c:v>
                </c:pt>
                <c:pt idx="1283">
                  <c:v>79962449.98363705</c:v>
                </c:pt>
                <c:pt idx="1284">
                  <c:v>57134928.616904803</c:v>
                </c:pt>
                <c:pt idx="1285">
                  <c:v>32620233.756311856</c:v>
                </c:pt>
                <c:pt idx="1286">
                  <c:v>7142292.9124847604</c:v>
                </c:pt>
                <c:pt idx="1287">
                  <c:v>-18546529.345581591</c:v>
                </c:pt>
                <c:pt idx="1288">
                  <c:v>-43687649.670931689</c:v>
                </c:pt>
                <c:pt idx="1289">
                  <c:v>-67538665.414774537</c:v>
                </c:pt>
                <c:pt idx="1290">
                  <c:v>-89395274.248857588</c:v>
                </c:pt>
                <c:pt idx="1291">
                  <c:v>-108612067.63886476</c:v>
                </c:pt>
                <c:pt idx="1292">
                  <c:v>-124621585.42994434</c:v>
                </c:pt>
                <c:pt idx="1293">
                  <c:v>-136951070.08571479</c:v>
                </c:pt>
                <c:pt idx="1294">
                  <c:v>-145236426.63256696</c:v>
                </c:pt>
                <c:pt idx="1295">
                  <c:v>-149232976.22737059</c:v>
                </c:pt>
                <c:pt idx="1296">
                  <c:v>-148822685.25793612</c:v>
                </c:pt>
                <c:pt idx="1297">
                  <c:v>-144017655.424218</c:v>
                </c:pt>
                <c:pt idx="1298">
                  <c:v>-134959770.43150249</c:v>
                </c:pt>
                <c:pt idx="1299">
                  <c:v>-121916508.56657159</c:v>
                </c:pt>
                <c:pt idx="1300">
                  <c:v>-105273044.12684357</c:v>
                </c:pt>
                <c:pt idx="1301">
                  <c:v>-85520870.936377048</c:v>
                </c:pt>
                <c:pt idx="1302">
                  <c:v>-63243284.561861314</c:v>
                </c:pt>
                <c:pt idx="1303">
                  <c:v>-39098153.089976661</c:v>
                </c:pt>
                <c:pt idx="1304">
                  <c:v>-13798486.551346399</c:v>
                </c:pt>
                <c:pt idx="1305">
                  <c:v>11908620.137113279</c:v>
                </c:pt>
                <c:pt idx="1306">
                  <c:v>37264048.341438122</c:v>
                </c:pt>
                <c:pt idx="1307">
                  <c:v>61519069.661014766</c:v>
                </c:pt>
                <c:pt idx="1308">
                  <c:v>83957451.565166369</c:v>
                </c:pt>
                <c:pt idx="1309">
                  <c:v>103916603.15256642</c:v>
                </c:pt>
                <c:pt idx="1310">
                  <c:v>120807137.89495203</c:v>
                </c:pt>
                <c:pt idx="1311">
                  <c:v>134130276.68148726</c:v>
                </c:pt>
                <c:pt idx="1312">
                  <c:v>143492577.67763734</c:v>
                </c:pt>
                <c:pt idx="1313">
                  <c:v>148617557.75124294</c:v>
                </c:pt>
                <c:pt idx="1314">
                  <c:v>149353861.38956052</c:v>
                </c:pt>
                <c:pt idx="1315">
                  <c:v>145679734.61938006</c:v>
                </c:pt>
                <c:pt idx="1316">
                  <c:v>137703670.55276164</c:v>
                </c:pt>
                <c:pt idx="1317">
                  <c:v>125661206.59185646</c:v>
                </c:pt>
                <c:pt idx="1318">
                  <c:v>109907967.58579029</c:v>
                </c:pt>
                <c:pt idx="1319">
                  <c:v>90909160.78944993</c:v>
                </c:pt>
                <c:pt idx="1320">
                  <c:v>69225833.833074003</c:v>
                </c:pt>
                <c:pt idx="1321">
                  <c:v>45498302.795404844</c:v>
                </c:pt>
                <c:pt idx="1322">
                  <c:v>20427240.965044983</c:v>
                </c:pt>
                <c:pt idx="1323">
                  <c:v>-5247012.4689116608</c:v>
                </c:pt>
                <c:pt idx="1324">
                  <c:v>-30766312.641657379</c:v>
                </c:pt>
                <c:pt idx="1325">
                  <c:v>-55377093.171566814</c:v>
                </c:pt>
                <c:pt idx="1326">
                  <c:v>-78352614.334720492</c:v>
                </c:pt>
                <c:pt idx="1327">
                  <c:v>-99014419.57655713</c:v>
                </c:pt>
                <c:pt idx="1328">
                  <c:v>-116752367.90902725</c:v>
                </c:pt>
                <c:pt idx="1329">
                  <c:v>-131042651.31362535</c:v>
                </c:pt>
                <c:pt idx="1330">
                  <c:v>-141463265.09741965</c:v>
                </c:pt>
                <c:pt idx="1331">
                  <c:v>-147706473.6880354</c:v>
                </c:pt>
                <c:pt idx="1332">
                  <c:v>-149587902.59612662</c:v>
                </c:pt>
                <c:pt idx="1333">
                  <c:v>-147051986.75307947</c:v>
                </c:pt>
                <c:pt idx="1334">
                  <c:v>-140173613.25235483</c:v>
                </c:pt>
                <c:pt idx="1335">
                  <c:v>-129155909.43695709</c:v>
                </c:pt>
                <c:pt idx="1336">
                  <c:v>-114324241.79513597</c:v>
                </c:pt>
                <c:pt idx="1337">
                  <c:v>-96116603.671482772</c:v>
                </c:pt>
                <c:pt idx="1338">
                  <c:v>-75070676.861352623</c:v>
                </c:pt>
                <c:pt idx="1339">
                  <c:v>-51807950.450017743</c:v>
                </c:pt>
                <c:pt idx="1340">
                  <c:v>-27015366.86093137</c:v>
                </c:pt>
                <c:pt idx="1341">
                  <c:v>-1425037.5168709576</c:v>
                </c:pt>
                <c:pt idx="1342">
                  <c:v>24207373.178104937</c:v>
                </c:pt>
                <c:pt idx="1343">
                  <c:v>49124958.12190105</c:v>
                </c:pt>
                <c:pt idx="1344">
                  <c:v>72591914.505800039</c:v>
                </c:pt>
                <c:pt idx="1345">
                  <c:v>93915268.869996637</c:v>
                </c:pt>
                <c:pt idx="1346">
                  <c:v>112465339.58021054</c:v>
                </c:pt>
                <c:pt idx="1347">
                  <c:v>127694332.7452752</c:v>
                </c:pt>
                <c:pt idx="1348">
                  <c:v>139152522.01483542</c:v>
                </c:pt>
                <c:pt idx="1349">
                  <c:v>146501533.46629354</c:v>
                </c:pt>
                <c:pt idx="1350">
                  <c:v>149524341.98591548</c:v>
                </c:pt>
                <c:pt idx="1351">
                  <c:v>148131682.73865125</c:v>
                </c:pt>
                <c:pt idx="1352">
                  <c:v>142364687.61119524</c:v>
                </c:pt>
                <c:pt idx="1353">
                  <c:v>132393668.64209992</c:v>
                </c:pt>
                <c:pt idx="1354">
                  <c:v>118513084.92282447</c:v>
                </c:pt>
                <c:pt idx="1355">
                  <c:v>101132842.68616673</c:v>
                </c:pt>
                <c:pt idx="1356">
                  <c:v>80766186.797841966</c:v>
                </c:pt>
                <c:pt idx="1357">
                  <c:v>58014542.36609228</c:v>
                </c:pt>
                <c:pt idx="1358">
                  <c:v>33549754.760670982</c:v>
                </c:pt>
                <c:pt idx="1359">
                  <c:v>8094252.4799234029</c:v>
                </c:pt>
                <c:pt idx="1360">
                  <c:v>-17600282.030824918</c:v>
                </c:pt>
                <c:pt idx="1361">
                  <c:v>-42775104.923951566</c:v>
                </c:pt>
                <c:pt idx="1362">
                  <c:v>-66686812.820552014</c:v>
                </c:pt>
                <c:pt idx="1363">
                  <c:v>-88629293.559535936</c:v>
                </c:pt>
                <c:pt idx="1364">
                  <c:v>-107954578.15897071</c:v>
                </c:pt>
                <c:pt idx="1365">
                  <c:v>-124091978.07818896</c:v>
                </c:pt>
                <c:pt idx="1366">
                  <c:v>-136564941.85536113</c:v>
                </c:pt>
                <c:pt idx="1367">
                  <c:v>-145005132.12393665</c:v>
                </c:pt>
                <c:pt idx="1368">
                  <c:v>-149163306.02516484</c:v>
                </c:pt>
                <c:pt idx="1369">
                  <c:v>-148916676.73114949</c:v>
                </c:pt>
                <c:pt idx="1370">
                  <c:v>-144272538.29012629</c:v>
                </c:pt>
                <c:pt idx="1371">
                  <c:v>-135368047.04988611</c:v>
                </c:pt>
                <c:pt idx="1372">
                  <c:v>-122466167.02638668</c:v>
                </c:pt>
                <c:pt idx="1373">
                  <c:v>-105947900.21665473</c:v>
                </c:pt>
                <c:pt idx="1374">
                  <c:v>-86301032.551255152</c:v>
                </c:pt>
                <c:pt idx="1375">
                  <c:v>-64105728.704906762</c:v>
                </c:pt>
                <c:pt idx="1376">
                  <c:v>-40017401.413058311</c:v>
                </c:pt>
                <c:pt idx="1377">
                  <c:v>-14747360.726152342</c:v>
                </c:pt>
                <c:pt idx="1378">
                  <c:v>10958186.382927608</c:v>
                </c:pt>
                <c:pt idx="1379">
                  <c:v>36340167.214236356</c:v>
                </c:pt>
                <c:pt idx="1380">
                  <c:v>60649055.969185844</c:v>
                </c:pt>
                <c:pt idx="1381">
                  <c:v>83167006.746202543</c:v>
                </c:pt>
                <c:pt idx="1382">
                  <c:v>103229053.43991065</c:v>
                </c:pt>
                <c:pt idx="1383">
                  <c:v>120242749.94463052</c:v>
                </c:pt>
                <c:pt idx="1384">
                  <c:v>133705669.59331866</c:v>
                </c:pt>
                <c:pt idx="1385">
                  <c:v>143220245.76674634</c:v>
                </c:pt>
                <c:pt idx="1386">
                  <c:v>148505514.28442815</c:v>
                </c:pt>
                <c:pt idx="1387">
                  <c:v>149405410.16960543</c:v>
                </c:pt>
                <c:pt idx="1388">
                  <c:v>145893373.80806431</c:v>
                </c:pt>
                <c:pt idx="1389">
                  <c:v>138073131.17605588</c:v>
                </c:pt>
                <c:pt idx="1390">
                  <c:v>126175626.26499112</c:v>
                </c:pt>
                <c:pt idx="1391">
                  <c:v>110552197.59432852</c:v>
                </c:pt>
                <c:pt idx="1392">
                  <c:v>91664201.379822478</c:v>
                </c:pt>
                <c:pt idx="1393">
                  <c:v>70069388.311694726</c:v>
                </c:pt>
                <c:pt idx="1394">
                  <c:v>46405436.068867825</c:v>
                </c:pt>
                <c:pt idx="1395">
                  <c:v>21371123.04015746</c:v>
                </c:pt>
                <c:pt idx="1396">
                  <c:v>-4294302.0354052782</c:v>
                </c:pt>
                <c:pt idx="1397">
                  <c:v>-29832946.584543828</c:v>
                </c:pt>
                <c:pt idx="1398">
                  <c:v>-54490653.318344712</c:v>
                </c:pt>
                <c:pt idx="1399">
                  <c:v>-77539271.493209869</c:v>
                </c:pt>
                <c:pt idx="1400">
                  <c:v>-98298162.338463619</c:v>
                </c:pt>
                <c:pt idx="1401">
                  <c:v>-116154302.67716974</c:v>
                </c:pt>
                <c:pt idx="1402">
                  <c:v>-130580391.81341851</c:v>
                </c:pt>
                <c:pt idx="1403">
                  <c:v>-141150425.73737758</c:v>
                </c:pt>
                <c:pt idx="1404">
                  <c:v>-147552277.86376235</c:v>
                </c:pt>
                <c:pt idx="1405">
                  <c:v>-149596914.54241967</c:v>
                </c:pt>
                <c:pt idx="1406">
                  <c:v>-147223973.65371916</c:v>
                </c:pt>
                <c:pt idx="1407">
                  <c:v>-140503542.57039607</c:v>
                </c:pt>
                <c:pt idx="1408">
                  <c:v>-129634084.27969752</c:v>
                </c:pt>
                <c:pt idx="1409">
                  <c:v>-114936574.11230266</c:v>
                </c:pt>
                <c:pt idx="1410">
                  <c:v>-96845020.98767449</c:v>
                </c:pt>
                <c:pt idx="1411">
                  <c:v>-75893653.193224326</c:v>
                </c:pt>
                <c:pt idx="1412">
                  <c:v>-52701146.521570414</c:v>
                </c:pt>
                <c:pt idx="1413">
                  <c:v>-27952359.405977488</c:v>
                </c:pt>
                <c:pt idx="1414">
                  <c:v>-2378113.1043937607</c:v>
                </c:pt>
                <c:pt idx="1415">
                  <c:v>23266387.120169669</c:v>
                </c:pt>
                <c:pt idx="1416">
                  <c:v>48223853.249471858</c:v>
                </c:pt>
                <c:pt idx="1417">
                  <c:v>71757279.603041187</c:v>
                </c:pt>
                <c:pt idx="1418">
                  <c:v>93171710.631766468</c:v>
                </c:pt>
                <c:pt idx="1419">
                  <c:v>111834767.43862742</c:v>
                </c:pt>
                <c:pt idx="1420">
                  <c:v>127195325.57526261</c:v>
                </c:pt>
                <c:pt idx="1421">
                  <c:v>138799791.49681568</c:v>
                </c:pt>
                <c:pt idx="1422">
                  <c:v>146305496.51535285</c:v>
                </c:pt>
                <c:pt idx="1423">
                  <c:v>149490812.9065955</c:v>
                </c:pt>
                <c:pt idx="1424">
                  <c:v>148261694.26328874</c:v>
                </c:pt>
                <c:pt idx="1425">
                  <c:v>142654448.18877903</c:v>
                </c:pt>
                <c:pt idx="1426">
                  <c:v>132834660.7393879</c:v>
                </c:pt>
                <c:pt idx="1427">
                  <c:v>119092305.35044797</c:v>
                </c:pt>
                <c:pt idx="1428">
                  <c:v>101833181.06140952</c:v>
                </c:pt>
                <c:pt idx="1429">
                  <c:v>81566932.550070122</c:v>
                </c:pt>
                <c:pt idx="1430">
                  <c:v>58892004.815056801</c:v>
                </c:pt>
                <c:pt idx="1431">
                  <c:v>34477975.521676868</c:v>
                </c:pt>
                <c:pt idx="1432">
                  <c:v>9045785.4841277655</c:v>
                </c:pt>
                <c:pt idx="1433">
                  <c:v>-16653549.795683177</c:v>
                </c:pt>
                <c:pt idx="1434">
                  <c:v>-41861119.129425161</c:v>
                </c:pt>
                <c:pt idx="1435">
                  <c:v>-65832529.784067251</c:v>
                </c:pt>
                <c:pt idx="1436">
                  <c:v>-87859893.853042081</c:v>
                </c:pt>
                <c:pt idx="1437">
                  <c:v>-107292736.3031083</c:v>
                </c:pt>
                <c:pt idx="1438">
                  <c:v>-123557206.0838012</c:v>
                </c:pt>
                <c:pt idx="1439">
                  <c:v>-136173022.23820063</c:v>
                </c:pt>
                <c:pt idx="1440">
                  <c:v>-144767654.49836269</c:v>
                </c:pt>
                <c:pt idx="1441">
                  <c:v>-149087320.20180041</c:v>
                </c:pt>
                <c:pt idx="1442">
                  <c:v>-149004473.89859292</c:v>
                </c:pt>
                <c:pt idx="1443">
                  <c:v>-144521569.79107419</c:v>
                </c:pt>
                <c:pt idx="1444">
                  <c:v>-135770987.03775716</c:v>
                </c:pt>
                <c:pt idx="1445">
                  <c:v>-123011120.76454061</c:v>
                </c:pt>
                <c:pt idx="1446">
                  <c:v>-106618754.17104763</c:v>
                </c:pt>
                <c:pt idx="1447">
                  <c:v>-87077936.270102367</c:v>
                </c:pt>
                <c:pt idx="1448">
                  <c:v>-64965692.522067286</c:v>
                </c:pt>
                <c:pt idx="1449">
                  <c:v>-40934989.023156472</c:v>
                </c:pt>
                <c:pt idx="1450">
                  <c:v>-15695452.255716611</c:v>
                </c:pt>
                <c:pt idx="1451">
                  <c:v>10007586.763397226</c:v>
                </c:pt>
                <c:pt idx="1452">
                  <c:v>35415104.924691074</c:v>
                </c:pt>
                <c:pt idx="1453">
                  <c:v>59776805.203591771</c:v>
                </c:pt>
                <c:pt idx="1454">
                  <c:v>82373277.334081322</c:v>
                </c:pt>
                <c:pt idx="1455">
                  <c:v>102537245.29206859</c:v>
                </c:pt>
                <c:pt idx="1456">
                  <c:v>119673273.18609443</c:v>
                </c:pt>
                <c:pt idx="1457">
                  <c:v>133275347.27035043</c:v>
                </c:pt>
                <c:pt idx="1458">
                  <c:v>142941815.21375853</c:v>
                </c:pt>
                <c:pt idx="1459">
                  <c:v>148387242.40570706</c:v>
                </c:pt>
                <c:pt idx="1460">
                  <c:v>149450836.45708808</c:v>
                </c:pt>
                <c:pt idx="1461">
                  <c:v>146101192.36969113</c:v>
                </c:pt>
                <c:pt idx="1462">
                  <c:v>138437219.11311337</c:v>
                </c:pt>
                <c:pt idx="1463">
                  <c:v>126685220.47944297</c:v>
                </c:pt>
                <c:pt idx="1464">
                  <c:v>111192215.9517087</c:v>
                </c:pt>
                <c:pt idx="1465">
                  <c:v>92415697.789550856</c:v>
                </c:pt>
                <c:pt idx="1466">
                  <c:v>70910125.50466238</c:v>
                </c:pt>
                <c:pt idx="1467">
                  <c:v>47310555.346281692</c:v>
                </c:pt>
                <c:pt idx="1468">
                  <c:v>22313887.466242336</c:v>
                </c:pt>
                <c:pt idx="1469">
                  <c:v>-3341715.5562615707</c:v>
                </c:pt>
                <c:pt idx="1470">
                  <c:v>-28898630.463554002</c:v>
                </c:pt>
                <c:pt idx="1471">
                  <c:v>-53602150.425643258</c:v>
                </c:pt>
                <c:pt idx="1472">
                  <c:v>-76722775.40039888</c:v>
                </c:pt>
                <c:pt idx="1473">
                  <c:v>-97577756.385183468</c:v>
                </c:pt>
                <c:pt idx="1474">
                  <c:v>-115551256.73251568</c:v>
                </c:pt>
                <c:pt idx="1475">
                  <c:v>-130112535.2233292</c:v>
                </c:pt>
                <c:pt idx="1476">
                  <c:v>-140831614.67548051</c:v>
                </c:pt>
                <c:pt idx="1477">
                  <c:v>-147391974.57733873</c:v>
                </c:pt>
                <c:pt idx="1478">
                  <c:v>-149599894.23767668</c:v>
                </c:pt>
                <c:pt idx="1479">
                  <c:v>-147390171.60089472</c:v>
                </c:pt>
                <c:pt idx="1480">
                  <c:v>-140828049.34926096</c:v>
                </c:pt>
                <c:pt idx="1481">
                  <c:v>-130107291.21619073</c:v>
                </c:pt>
                <c:pt idx="1482">
                  <c:v>-115544464.4791811</c:v>
                </c:pt>
                <c:pt idx="1483">
                  <c:v>-97569596.232878774</c:v>
                </c:pt>
                <c:pt idx="1484">
                  <c:v>-76713478.079994828</c:v>
                </c:pt>
                <c:pt idx="1485">
                  <c:v>-53591993.172067098</c:v>
                </c:pt>
                <c:pt idx="1486">
                  <c:v>-28887928.059337545</c:v>
                </c:pt>
                <c:pt idx="1487">
                  <c:v>-3330806.7831983087</c:v>
                </c:pt>
                <c:pt idx="1488">
                  <c:v>22324656.348380122</c:v>
                </c:pt>
                <c:pt idx="1489">
                  <c:v>47320847.738459662</c:v>
                </c:pt>
                <c:pt idx="1490">
                  <c:v>70919629.73730953</c:v>
                </c:pt>
                <c:pt idx="1491">
                  <c:v>92424138.543207139</c:v>
                </c:pt>
                <c:pt idx="1492">
                  <c:v>111199360.85696085</c:v>
                </c:pt>
                <c:pt idx="1493">
                  <c:v>126690882.13980137</c:v>
                </c:pt>
                <c:pt idx="1494">
                  <c:v>138441253.8778573</c:v>
                </c:pt>
                <c:pt idx="1495">
                  <c:v>146103497.83046198</c:v>
                </c:pt>
                <c:pt idx="1496">
                  <c:v>149451349.67525455</c:v>
                </c:pt>
                <c:pt idx="1497">
                  <c:v>148385940.2975153</c:v>
                </c:pt>
                <c:pt idx="1498">
                  <c:v>142938717.50414336</c:v>
                </c:pt>
                <c:pt idx="1499">
                  <c:v>133270521.27701883</c:v>
                </c:pt>
                <c:pt idx="1500">
                  <c:v>119666838.75466608</c:v>
                </c:pt>
                <c:pt idx="1501">
                  <c:v>102529377.75253671</c:v>
                </c:pt>
                <c:pt idx="1502">
                  <c:v>82364206.529794216</c:v>
                </c:pt>
                <c:pt idx="1503">
                  <c:v>59766809.415942654</c:v>
                </c:pt>
                <c:pt idx="1504">
                  <c:v>35404499.668904081</c:v>
                </c:pt>
                <c:pt idx="1505">
                  <c:v>9996709.6421831641</c:v>
                </c:pt>
                <c:pt idx="1506">
                  <c:v>-15706258.522903787</c:v>
                </c:pt>
                <c:pt idx="1507">
                  <c:v>-40945392.887548774</c:v>
                </c:pt>
                <c:pt idx="1508">
                  <c:v>-64975386.96150253</c:v>
                </c:pt>
                <c:pt idx="1509">
                  <c:v>-87086647.797179088</c:v>
                </c:pt>
                <c:pt idx="1510">
                  <c:v>-106626247.24430875</c:v>
                </c:pt>
                <c:pt idx="1511">
                  <c:v>-123017198.52257718</c:v>
                </c:pt>
                <c:pt idx="1512">
                  <c:v>-135775490.11758143</c:v>
                </c:pt>
                <c:pt idx="1513">
                  <c:v>-144524375.27019641</c:v>
                </c:pt>
                <c:pt idx="1514">
                  <c:v>-149005496.04393476</c:v>
                </c:pt>
                <c:pt idx="1515">
                  <c:v>-149086513.82889685</c:v>
                </c:pt>
                <c:pt idx="1516">
                  <c:v>-144765020.60454094</c:v>
                </c:pt>
                <c:pt idx="1517">
                  <c:v>-136168614.51140976</c:v>
                </c:pt>
                <c:pt idx="1518">
                  <c:v>-123551136.22112365</c:v>
                </c:pt>
                <c:pt idx="1519">
                  <c:v>-107285176.00339788</c:v>
                </c:pt>
                <c:pt idx="1520">
                  <c:v>-87851071.908505723</c:v>
                </c:pt>
                <c:pt idx="1521">
                  <c:v>-65822723.737164862</c:v>
                </c:pt>
                <c:pt idx="1522">
                  <c:v>-41850642.196222387</c:v>
                </c:pt>
                <c:pt idx="1523">
                  <c:v>-16642734.84054851</c:v>
                </c:pt>
                <c:pt idx="1524">
                  <c:v>9056602.5073566325</c:v>
                </c:pt>
                <c:pt idx="1525">
                  <c:v>34488470.244548291</c:v>
                </c:pt>
                <c:pt idx="1526">
                  <c:v>58901875.449595921</c:v>
                </c:pt>
                <c:pt idx="1527">
                  <c:v>81575906.473488167</c:v>
                </c:pt>
                <c:pt idx="1528">
                  <c:v>101841017.4628586</c:v>
                </c:pt>
                <c:pt idx="1529">
                  <c:v>119098795.41026697</c:v>
                </c:pt>
                <c:pt idx="1530">
                  <c:v>132839627.32210469</c:v>
                </c:pt>
                <c:pt idx="1531">
                  <c:v>142657746.91409805</c:v>
                </c:pt>
                <c:pt idx="1532">
                  <c:v>148263217.11554122</c:v>
                </c:pt>
                <c:pt idx="1533">
                  <c:v>149490494.46351376</c:v>
                </c:pt>
                <c:pt idx="1534">
                  <c:v>146303321.74130335</c:v>
                </c:pt>
                <c:pt idx="1535">
                  <c:v>138795803.19061124</c:v>
                </c:pt>
                <c:pt idx="1536">
                  <c:v>127189629.24545583</c:v>
                </c:pt>
                <c:pt idx="1537">
                  <c:v>111827531.70297191</c:v>
                </c:pt>
                <c:pt idx="1538">
                  <c:v>93163162.121686235</c:v>
                </c:pt>
                <c:pt idx="1539">
                  <c:v>71747692.556883141</c:v>
                </c:pt>
                <c:pt idx="1540">
                  <c:v>48213535.166315705</c:v>
                </c:pt>
                <c:pt idx="1541">
                  <c:v>23255662.68839822</c:v>
                </c:pt>
                <c:pt idx="1542">
                  <c:v>-2388917.3256969475</c:v>
                </c:pt>
                <c:pt idx="1543">
                  <c:v>-27962927.458188307</c:v>
                </c:pt>
                <c:pt idx="1544">
                  <c:v>-52711181.491533272</c:v>
                </c:pt>
                <c:pt idx="1545">
                  <c:v>-75902881.636399969</c:v>
                </c:pt>
                <c:pt idx="1546">
                  <c:v>-96853194.443926185</c:v>
                </c:pt>
                <c:pt idx="1547">
                  <c:v>-114943469.54925485</c:v>
                </c:pt>
                <c:pt idx="1548">
                  <c:v>-129639505.42614169</c:v>
                </c:pt>
                <c:pt idx="1549">
                  <c:v>-140507323.6056892</c:v>
                </c:pt>
                <c:pt idx="1550">
                  <c:v>-147225985.74791628</c:v>
                </c:pt>
                <c:pt idx="1551">
                  <c:v>-149597074.58302706</c:v>
                </c:pt>
                <c:pt idx="1552">
                  <c:v>-147550557.70072842</c:v>
                </c:pt>
                <c:pt idx="1553">
                  <c:v>-141146859.72724298</c:v>
                </c:pt>
                <c:pt idx="1554">
                  <c:v>-130575080.5160739</c:v>
                </c:pt>
                <c:pt idx="1555">
                  <c:v>-116147411.24587715</c:v>
                </c:pt>
                <c:pt idx="1556">
                  <c:v>-98289913.261063039</c:v>
                </c:pt>
                <c:pt idx="1557">
                  <c:v>-77529932.581464365</c:v>
                </c:pt>
                <c:pt idx="1558">
                  <c:v>-54480522.859268032</c:v>
                </c:pt>
                <c:pt idx="1559">
                  <c:v>-29822338.081105359</c:v>
                </c:pt>
                <c:pt idx="1560">
                  <c:v>-4283530.8359333044</c:v>
                </c:pt>
                <c:pt idx="1561">
                  <c:v>21381749.650350694</c:v>
                </c:pt>
                <c:pt idx="1562">
                  <c:v>46415624.850208685</c:v>
                </c:pt>
                <c:pt idx="1563">
                  <c:v>70078862.836695179</c:v>
                </c:pt>
                <c:pt idx="1564">
                  <c:v>91672703.190160841</c:v>
                </c:pt>
                <c:pt idx="1565">
                  <c:v>110559487.72220841</c:v>
                </c:pt>
                <c:pt idx="1566">
                  <c:v>126181488.82513262</c:v>
                </c:pt>
                <c:pt idx="1567">
                  <c:v>138077379.91517273</c:v>
                </c:pt>
                <c:pt idx="1568">
                  <c:v>145895861.36842328</c:v>
                </c:pt>
                <c:pt idx="1569">
                  <c:v>149406038.71456262</c:v>
                </c:pt>
                <c:pt idx="1570">
                  <c:v>148504245.37415513</c:v>
                </c:pt>
                <c:pt idx="1571">
                  <c:v>143217107.19028163</c:v>
                </c:pt>
                <c:pt idx="1572">
                  <c:v>133700757.32256365</c:v>
                </c:pt>
                <c:pt idx="1573">
                  <c:v>120236224.35743156</c:v>
                </c:pt>
                <c:pt idx="1574">
                  <c:v>103221130.19400921</c:v>
                </c:pt>
                <c:pt idx="1575">
                  <c:v>83157943.83159557</c:v>
                </c:pt>
                <c:pt idx="1576">
                  <c:v>60639139.206811719</c:v>
                </c:pt>
                <c:pt idx="1577">
                  <c:v>36329696.601641551</c:v>
                </c:pt>
                <c:pt idx="1578">
                  <c:v>10947465.184470123</c:v>
                </c:pt>
                <c:pt idx="1579">
                  <c:v>-14758033.234779224</c:v>
                </c:pt>
                <c:pt idx="1580">
                  <c:v>-40027733.818751276</c:v>
                </c:pt>
                <c:pt idx="1581">
                  <c:v>-64115439.257723741</c:v>
                </c:pt>
                <c:pt idx="1582">
                  <c:v>-86309850.788488209</c:v>
                </c:pt>
                <c:pt idx="1583">
                  <c:v>-105955570.28151357</c:v>
                </c:pt>
                <c:pt idx="1584">
                  <c:v>-122472453.92093767</c:v>
                </c:pt>
                <c:pt idx="1585">
                  <c:v>-135372746.01095328</c:v>
                </c:pt>
                <c:pt idx="1586">
                  <c:v>-144275486.31300032</c:v>
                </c:pt>
                <c:pt idx="1587">
                  <c:v>-148917764.33121082</c:v>
                </c:pt>
                <c:pt idx="1588">
                  <c:v>-149162486.89890653</c:v>
                </c:pt>
                <c:pt idx="1589">
                  <c:v>-145002428.58195949</c:v>
                </c:pt>
                <c:pt idx="1590">
                  <c:v>-136560444.70177269</c:v>
                </c:pt>
                <c:pt idx="1591">
                  <c:v>-124085840.78572874</c:v>
                </c:pt>
                <c:pt idx="1592">
                  <c:v>-107947006.4127063</c:v>
                </c:pt>
                <c:pt idx="1593">
                  <c:v>-88620532.175684392</c:v>
                </c:pt>
                <c:pt idx="1594">
                  <c:v>-66677132.434889734</c:v>
                </c:pt>
                <c:pt idx="1595">
                  <c:v>-42764790.585935831</c:v>
                </c:pt>
                <c:pt idx="1596">
                  <c:v>-17589625.018619925</c:v>
                </c:pt>
                <c:pt idx="1597">
                  <c:v>8104959.4484362807</c:v>
                </c:pt>
                <c:pt idx="1598">
                  <c:v>33560219.872029938</c:v>
                </c:pt>
                <c:pt idx="1599">
                  <c:v>58024476.346729949</c:v>
                </c:pt>
                <c:pt idx="1600">
                  <c:v>80775305.793451756</c:v>
                </c:pt>
                <c:pt idx="1601">
                  <c:v>101140873.92278011</c:v>
                </c:pt>
                <c:pt idx="1602">
                  <c:v>118519775.76223426</c:v>
                </c:pt>
                <c:pt idx="1603">
                  <c:v>132398798.47753602</c:v>
                </c:pt>
                <c:pt idx="1604">
                  <c:v>142368080.98091102</c:v>
                </c:pt>
                <c:pt idx="1605">
                  <c:v>148133221.37898988</c:v>
                </c:pt>
                <c:pt idx="1606">
                  <c:v>149523973.49863464</c:v>
                </c:pt>
                <c:pt idx="1607">
                  <c:v>146499274.86115673</c:v>
                </c:pt>
                <c:pt idx="1608">
                  <c:v>139148457.45104516</c:v>
                </c:pt>
                <c:pt idx="1609">
                  <c:v>127688606.04174842</c:v>
                </c:pt>
                <c:pt idx="1610">
                  <c:v>112458143.15007438</c:v>
                </c:pt>
                <c:pt idx="1611">
                  <c:v>93906831.360132903</c:v>
                </c:pt>
                <c:pt idx="1612">
                  <c:v>72582489.420359641</c:v>
                </c:pt>
                <c:pt idx="1613">
                  <c:v>49114815.091050655</c:v>
                </c:pt>
                <c:pt idx="1614">
                  <c:v>24196792.486735512</c:v>
                </c:pt>
                <c:pt idx="1615">
                  <c:v>-1435767.6927491324</c:v>
                </c:pt>
                <c:pt idx="1616">
                  <c:v>-27025952.008486174</c:v>
                </c:pt>
                <c:pt idx="1617">
                  <c:v>-51818092.011987247</c:v>
                </c:pt>
                <c:pt idx="1618">
                  <c:v>-75080077.034239665</c:v>
                </c:pt>
                <c:pt idx="1619">
                  <c:v>-96124973.719408587</c:v>
                </c:pt>
                <c:pt idx="1620">
                  <c:v>-114331313.7714891</c:v>
                </c:pt>
                <c:pt idx="1621">
                  <c:v>-129161450.05196722</c:v>
                </c:pt>
                <c:pt idx="1622">
                  <c:v>-140177437.77044937</c:v>
                </c:pt>
                <c:pt idx="1623">
                  <c:v>-147053970.50119847</c:v>
                </c:pt>
                <c:pt idx="1624">
                  <c:v>-149587988.00845909</c:v>
                </c:pt>
                <c:pt idx="1625">
                  <c:v>-147704671.71531874</c:v>
                </c:pt>
                <c:pt idx="1626">
                  <c:v>-141459651.02247447</c:v>
                </c:pt>
                <c:pt idx="1627">
                  <c:v>-131037356.20321503</c:v>
                </c:pt>
                <c:pt idx="1628">
                  <c:v>-116745567.76709329</c:v>
                </c:pt>
                <c:pt idx="1629">
                  <c:v>-99006324.518426314</c:v>
                </c:pt>
                <c:pt idx="1630">
                  <c:v>-78343459.714977726</c:v>
                </c:pt>
                <c:pt idx="1631">
                  <c:v>-55367133.692020506</c:v>
                </c:pt>
                <c:pt idx="1632">
                  <c:v>-30755819.310180176</c:v>
                </c:pt>
                <c:pt idx="1633">
                  <c:v>-5236271.2150438158</c:v>
                </c:pt>
                <c:pt idx="1634">
                  <c:v>20437930.87354685</c:v>
                </c:pt>
                <c:pt idx="1635">
                  <c:v>45508632.454276979</c:v>
                </c:pt>
                <c:pt idx="1636">
                  <c:v>69235491.883995593</c:v>
                </c:pt>
                <c:pt idx="1637">
                  <c:v>90917844.426910758</c:v>
                </c:pt>
                <c:pt idx="1638">
                  <c:v>109915396.5439624</c:v>
                </c:pt>
                <c:pt idx="1639">
                  <c:v>125667138.25255623</c:v>
                </c:pt>
                <c:pt idx="1640">
                  <c:v>137707913.77062201</c:v>
                </c:pt>
                <c:pt idx="1641">
                  <c:v>145682159.94705439</c:v>
                </c:pt>
                <c:pt idx="1642">
                  <c:v>149354406.08833364</c:v>
                </c:pt>
                <c:pt idx="1643">
                  <c:v>148616225.09858111</c:v>
                </c:pt>
                <c:pt idx="1644">
                  <c:v>143489431.321531</c:v>
                </c:pt>
                <c:pt idx="1645">
                  <c:v>134125431.79848561</c:v>
                </c:pt>
                <c:pt idx="1646">
                  <c:v>120800751.40829062</c:v>
                </c:pt>
                <c:pt idx="1647">
                  <c:v>103908865.12787378</c:v>
                </c:pt>
                <c:pt idx="1648">
                  <c:v>83948579.175595731</c:v>
                </c:pt>
                <c:pt idx="1649">
                  <c:v>61509304.021093547</c:v>
                </c:pt>
                <c:pt idx="1650">
                  <c:v>37253653.372546978</c:v>
                </c:pt>
                <c:pt idx="1651">
                  <c:v>11897881.782842282</c:v>
                </c:pt>
                <c:pt idx="1652">
                  <c:v>-13809262.745546211</c:v>
                </c:pt>
                <c:pt idx="1653">
                  <c:v>-39108647.687470712</c:v>
                </c:pt>
                <c:pt idx="1654">
                  <c:v>-63253174.016469188</c:v>
                </c:pt>
                <c:pt idx="1655">
                  <c:v>-85529841.056125298</c:v>
                </c:pt>
                <c:pt idx="1656">
                  <c:v>-105280805.70189823</c:v>
                </c:pt>
                <c:pt idx="1657">
                  <c:v>-121922812.88011852</c:v>
                </c:pt>
                <c:pt idx="1658">
                  <c:v>-134964422.1979005</c:v>
                </c:pt>
                <c:pt idx="1659">
                  <c:v>-144020521.16934747</c:v>
                </c:pt>
                <c:pt idx="1660">
                  <c:v>-148823696.14528537</c:v>
                </c:pt>
                <c:pt idx="1661">
                  <c:v>-149232125.56605503</c:v>
                </c:pt>
                <c:pt idx="1662">
                  <c:v>-145233763.43755293</c:v>
                </c:pt>
                <c:pt idx="1663">
                  <c:v>-136946690.78255874</c:v>
                </c:pt>
                <c:pt idx="1664">
                  <c:v>-124615625.91147448</c:v>
                </c:pt>
                <c:pt idx="1665">
                  <c:v>-108604697.36874013</c:v>
                </c:pt>
                <c:pt idx="1666">
                  <c:v>-89386693.12591131</c:v>
                </c:pt>
                <c:pt idx="1667">
                  <c:v>-67529102.955250636</c:v>
                </c:pt>
                <c:pt idx="1668">
                  <c:v>-43677365.075431198</c:v>
                </c:pt>
                <c:pt idx="1669">
                  <c:v>-18535810.487211294</c:v>
                </c:pt>
                <c:pt idx="1670">
                  <c:v>7153133.4524293216</c:v>
                </c:pt>
                <c:pt idx="1671">
                  <c:v>32630866.788132504</c:v>
                </c:pt>
                <c:pt idx="1672">
                  <c:v>57145020.662623428</c:v>
                </c:pt>
                <c:pt idx="1673">
                  <c:v>79971678.708782345</c:v>
                </c:pt>
                <c:pt idx="1674">
                  <c:v>100436758.79048635</c:v>
                </c:pt>
                <c:pt idx="1675">
                  <c:v>117935922.38346146</c:v>
                </c:pt>
                <c:pt idx="1676">
                  <c:v>131952422.58370575</c:v>
                </c:pt>
                <c:pt idx="1677">
                  <c:v>142072363.1337164</c:v>
                </c:pt>
                <c:pt idx="1678">
                  <c:v>147996917.99979338</c:v>
                </c:pt>
                <c:pt idx="1679">
                  <c:v>149551151.44187737</c:v>
                </c:pt>
                <c:pt idx="1680">
                  <c:v>146689179.33298299</c:v>
                </c:pt>
                <c:pt idx="1681">
                  <c:v>139495520.60890087</c:v>
                </c:pt>
                <c:pt idx="1682">
                  <c:v>128182599.94412114</c:v>
                </c:pt>
                <c:pt idx="1683">
                  <c:v>113084475.82631402</c:v>
                </c:pt>
                <c:pt idx="1684">
                  <c:v>94646978.965530366</c:v>
                </c:pt>
                <c:pt idx="1685">
                  <c:v>73414551.355132729</c:v>
                </c:pt>
                <c:pt idx="1686">
                  <c:v>50014173.365956604</c:v>
                </c:pt>
                <c:pt idx="1687">
                  <c:v>25136852.24102737</c:v>
                </c:pt>
                <c:pt idx="1688">
                  <c:v>-482782.27197333297</c:v>
                </c:pt>
                <c:pt idx="1689">
                  <c:v>-26088172.899792355</c:v>
                </c:pt>
                <c:pt idx="1690">
                  <c:v>-50923179.371391162</c:v>
                </c:pt>
                <c:pt idx="1691">
                  <c:v>-74254411.66866453</c:v>
                </c:pt>
                <c:pt idx="1692">
                  <c:v>-95392891.209950566</c:v>
                </c:pt>
                <c:pt idx="1693">
                  <c:v>-113714399.09542708</c:v>
                </c:pt>
                <c:pt idx="1694">
                  <c:v>-128677909.73628849</c:v>
                </c:pt>
                <c:pt idx="1695">
                  <c:v>-139841565.37866002</c:v>
                </c:pt>
                <c:pt idx="1696">
                  <c:v>-146875720.34235263</c:v>
                </c:pt>
                <c:pt idx="1697">
                  <c:v>-149572670.86138162</c:v>
                </c:pt>
                <c:pt idx="1698">
                  <c:v>-147852784.512501</c:v>
                </c:pt>
                <c:pt idx="1699">
                  <c:v>-141766849.38884854</c:v>
                </c:pt>
                <c:pt idx="1700">
                  <c:v>-131494574.32519928</c:v>
                </c:pt>
                <c:pt idx="1701">
                  <c:v>-117339284.46517113</c:v>
                </c:pt>
                <c:pt idx="1702">
                  <c:v>-99718968.136142358</c:v>
                </c:pt>
                <c:pt idx="1703">
                  <c:v>-79153938.260316372</c:v>
                </c:pt>
                <c:pt idx="1704">
                  <c:v>-56251471.351490729</c:v>
                </c:pt>
                <c:pt idx="1705">
                  <c:v>-31687876.621930115</c:v>
                </c:pt>
                <c:pt idx="1706">
                  <c:v>-6188524.146734287</c:v>
                </c:pt>
                <c:pt idx="1707">
                  <c:v>19493578.006495804</c:v>
                </c:pt>
                <c:pt idx="1708">
                  <c:v>44600024.274550401</c:v>
                </c:pt>
                <c:pt idx="1709">
                  <c:v>68389411.74570702</c:v>
                </c:pt>
                <c:pt idx="1710">
                  <c:v>90159237.190653935</c:v>
                </c:pt>
                <c:pt idx="1711">
                  <c:v>109266643.36318286</c:v>
                </c:pt>
                <c:pt idx="1712">
                  <c:v>125147401.51812081</c:v>
                </c:pt>
                <c:pt idx="1713">
                  <c:v>137332569.87859586</c:v>
                </c:pt>
                <c:pt idx="1714">
                  <c:v>145462337.03226432</c:v>
                </c:pt>
                <c:pt idx="1715">
                  <c:v>149296642.7252326</c:v>
                </c:pt>
                <c:pt idx="1716">
                  <c:v>148722263.68363601</c:v>
                </c:pt>
                <c:pt idx="1717">
                  <c:v>143756156.11716565</c:v>
                </c:pt>
                <c:pt idx="1718">
                  <c:v>134544956.47816834</c:v>
                </c:pt>
                <c:pt idx="1719">
                  <c:v>121360654.79638918</c:v>
                </c:pt>
                <c:pt idx="1720">
                  <c:v>104592567.35398698</c:v>
                </c:pt>
                <c:pt idx="1721">
                  <c:v>84735844.453725651</c:v>
                </c:pt>
                <c:pt idx="1722">
                  <c:v>62376851.430189051</c:v>
                </c:pt>
                <c:pt idx="1723">
                  <c:v>38175853.813650407</c:v>
                </c:pt>
                <c:pt idx="1724">
                  <c:v>12847517.816641441</c:v>
                </c:pt>
                <c:pt idx="1725">
                  <c:v>-12860197.482006392</c:v>
                </c:pt>
                <c:pt idx="1726">
                  <c:v>-38188131.856176406</c:v>
                </c:pt>
                <c:pt idx="1727">
                  <c:v>-62388345.880099922</c:v>
                </c:pt>
                <c:pt idx="1728">
                  <c:v>-84746209.833612725</c:v>
                </c:pt>
                <c:pt idx="1729">
                  <c:v>-104601506.61380295</c:v>
                </c:pt>
                <c:pt idx="1730">
                  <c:v>-121367925.49504648</c:v>
                </c:pt>
                <c:pt idx="1731">
                  <c:v>-134550371.77148312</c:v>
                </c:pt>
                <c:pt idx="1732">
                  <c:v>-143759582.29154176</c:v>
                </c:pt>
                <c:pt idx="1733">
                  <c:v>-148723616.59635466</c:v>
                </c:pt>
                <c:pt idx="1734">
                  <c:v>-149295885.40818614</c:v>
                </c:pt>
                <c:pt idx="1735">
                  <c:v>-145459479.92867276</c:v>
                </c:pt>
                <c:pt idx="1736">
                  <c:v>-137327673.95073229</c:v>
                </c:pt>
                <c:pt idx="1737">
                  <c:v>-125140583.1553067</c:v>
                </c:pt>
                <c:pt idx="1738">
                  <c:v>-109258079.02264288</c:v>
                </c:pt>
                <c:pt idx="1739">
                  <c:v>-90149165.319273874</c:v>
                </c:pt>
                <c:pt idx="1740">
                  <c:v>-68378129.881852686</c:v>
                </c:pt>
                <c:pt idx="1741">
                  <c:v>-44587880.22828494</c:v>
                </c:pt>
                <c:pt idx="1742">
                  <c:v>-19480955.388121411</c:v>
                </c:pt>
                <c:pt idx="1743">
                  <c:v>6201224.4185388265</c:v>
                </c:pt>
                <c:pt idx="1744">
                  <c:v>31700256.233368102</c:v>
                </c:pt>
                <c:pt idx="1745">
                  <c:v>56263153.026241116</c:v>
                </c:pt>
                <c:pt idx="1746">
                  <c:v>79164580.255687952</c:v>
                </c:pt>
                <c:pt idx="1747">
                  <c:v>99728273.413053334</c:v>
                </c:pt>
                <c:pt idx="1748">
                  <c:v>117347004.52537635</c:v>
                </c:pt>
                <c:pt idx="1749">
                  <c:v>131500509.0164327</c:v>
                </c:pt>
                <c:pt idx="1750">
                  <c:v>141770844.84255823</c:v>
                </c:pt>
                <c:pt idx="1751">
                  <c:v>147854731.55981973</c:v>
                </c:pt>
                <c:pt idx="1752">
                  <c:v>149572505.73024735</c:v>
                </c:pt>
                <c:pt idx="1753">
                  <c:v>146873428.33925161</c:v>
                </c:pt>
                <c:pt idx="1754">
                  <c:v>139837186.93086076</c:v>
                </c:pt>
                <c:pt idx="1755">
                  <c:v>128671547.00888681</c:v>
                </c:pt>
                <c:pt idx="1756">
                  <c:v>113706220.74934295</c:v>
                </c:pt>
                <c:pt idx="1757">
                  <c:v>95383132.932290241</c:v>
                </c:pt>
                <c:pt idx="1758">
                  <c:v>74243370.880389839</c:v>
                </c:pt>
                <c:pt idx="1759">
                  <c:v>50911203.790776573</c:v>
                </c:pt>
                <c:pt idx="1760">
                  <c:v>26075644.059828136</c:v>
                </c:pt>
                <c:pt idx="1761">
                  <c:v>470096.25951716211</c:v>
                </c:pt>
                <c:pt idx="1762">
                  <c:v>-25149303.964735869</c:v>
                </c:pt>
                <c:pt idx="1763">
                  <c:v>-50026020.352426097</c:v>
                </c:pt>
                <c:pt idx="1764">
                  <c:v>-73425455.896159306</c:v>
                </c:pt>
                <c:pt idx="1765">
                  <c:v>-94656642.588821962</c:v>
                </c:pt>
                <c:pt idx="1766">
                  <c:v>-113092641.36393222</c:v>
                </c:pt>
                <c:pt idx="1767">
                  <c:v>-128189051.04565018</c:v>
                </c:pt>
                <c:pt idx="1768">
                  <c:v>-139500081.02964085</c:v>
                </c:pt>
                <c:pt idx="1769">
                  <c:v>-146691714.0530169</c:v>
                </c:pt>
                <c:pt idx="1770">
                  <c:v>-149551570.75384787</c:v>
                </c:pt>
                <c:pt idx="1771">
                  <c:v>-147995184.41577369</c:v>
                </c:pt>
                <c:pt idx="1772">
                  <c:v>-142068499.6870245</c:v>
                </c:pt>
                <c:pt idx="1773">
                  <c:v>-131946520.21863258</c:v>
                </c:pt>
                <c:pt idx="1774">
                  <c:v>-117928143.90199575</c:v>
                </c:pt>
                <c:pt idx="1775">
                  <c:v>-100427337.33882396</c:v>
                </c:pt>
                <c:pt idx="1776">
                  <c:v>-79960909.904263809</c:v>
                </c:pt>
                <c:pt idx="1777">
                  <c:v>-57133248.876899883</c:v>
                </c:pt>
                <c:pt idx="1778">
                  <c:v>-32618467.420761913</c:v>
                </c:pt>
                <c:pt idx="1779">
                  <c:v>-7140493.8841881426</c:v>
                </c:pt>
                <c:pt idx="1780">
                  <c:v>18548308.417418707</c:v>
                </c:pt>
                <c:pt idx="1781">
                  <c:v>43689358.808994807</c:v>
                </c:pt>
                <c:pt idx="1782">
                  <c:v>67540258.056289405</c:v>
                </c:pt>
                <c:pt idx="1783">
                  <c:v>89396707.500633389</c:v>
                </c:pt>
                <c:pt idx="1784">
                  <c:v>108613302.35825528</c:v>
                </c:pt>
                <c:pt idx="1785">
                  <c:v>124622586.46906818</c:v>
                </c:pt>
                <c:pt idx="1786">
                  <c:v>136951806.95301208</c:v>
                </c:pt>
                <c:pt idx="1787">
                  <c:v>145236874.66001847</c:v>
                </c:pt>
                <c:pt idx="1788">
                  <c:v>149233118.13243461</c:v>
                </c:pt>
                <c:pt idx="1789">
                  <c:v>148822512.81521723</c:v>
                </c:pt>
                <c:pt idx="1790">
                  <c:v>144017170.86470383</c:v>
                </c:pt>
                <c:pt idx="1791">
                  <c:v>134958987.19665742</c:v>
                </c:pt>
                <c:pt idx="1792">
                  <c:v>121915451.16002391</c:v>
                </c:pt>
                <c:pt idx="1793">
                  <c:v>105271746.99681008</c:v>
                </c:pt>
                <c:pt idx="1794">
                  <c:v>85519376.534736216</c:v>
                </c:pt>
                <c:pt idx="1795">
                  <c:v>63241640.901881926</c:v>
                </c:pt>
                <c:pt idx="1796">
                  <c:v>39096411.215477861</c:v>
                </c:pt>
                <c:pt idx="1797">
                  <c:v>13796698.311010186</c:v>
                </c:pt>
                <c:pt idx="1798">
                  <c:v>-11910403.738693174</c:v>
                </c:pt>
                <c:pt idx="1799">
                  <c:v>-37265778.133517206</c:v>
                </c:pt>
                <c:pt idx="1800">
                  <c:v>-61520698.756016061</c:v>
                </c:pt>
                <c:pt idx="1801">
                  <c:v>-83958935.541623846</c:v>
                </c:pt>
                <c:pt idx="1802">
                  <c:v>-103917900.31067576</c:v>
                </c:pt>
                <c:pt idx="1803">
                  <c:v>-120808209.87988305</c:v>
                </c:pt>
                <c:pt idx="1804">
                  <c:v>-134131089.63029762</c:v>
                </c:pt>
                <c:pt idx="1805">
                  <c:v>-143493103.85181549</c:v>
                </c:pt>
                <c:pt idx="1806">
                  <c:v>-148617777.42540377</c:v>
                </c:pt>
                <c:pt idx="1807">
                  <c:v>-149353764.63399962</c:v>
                </c:pt>
                <c:pt idx="1808">
                  <c:v>-145679322.57992041</c:v>
                </c:pt>
                <c:pt idx="1809">
                  <c:v>-137702955.90735748</c:v>
                </c:pt>
                <c:pt idx="1810">
                  <c:v>-125660213.02992772</c:v>
                </c:pt>
                <c:pt idx="1811">
                  <c:v>-109906728.36757432</c:v>
                </c:pt>
                <c:pt idx="1812">
                  <c:v>-90907716.640296891</c:v>
                </c:pt>
                <c:pt idx="1813">
                  <c:v>-69224230.556865647</c:v>
                </c:pt>
                <c:pt idx="1814">
                  <c:v>-45496589.016868718</c:v>
                </c:pt>
                <c:pt idx="1815">
                  <c:v>-20425466.326996498</c:v>
                </c:pt>
                <c:pt idx="1816">
                  <c:v>5248798.4949905481</c:v>
                </c:pt>
                <c:pt idx="1817">
                  <c:v>30768061.375871021</c:v>
                </c:pt>
                <c:pt idx="1818">
                  <c:v>55378756.999198504</c:v>
                </c:pt>
                <c:pt idx="1819">
                  <c:v>78354146.958776757</c:v>
                </c:pt>
                <c:pt idx="1820">
                  <c:v>99015776.572243661</c:v>
                </c:pt>
                <c:pt idx="1821">
                  <c:v>116753507.79678047</c:v>
                </c:pt>
                <c:pt idx="1822">
                  <c:v>131043537.18736956</c:v>
                </c:pt>
                <c:pt idx="1823">
                  <c:v>141463866.6444681</c:v>
                </c:pt>
                <c:pt idx="1824">
                  <c:v>147706769.27435544</c:v>
                </c:pt>
                <c:pt idx="1825">
                  <c:v>149587881.01438031</c:v>
                </c:pt>
                <c:pt idx="1826">
                  <c:v>147051648.2639204</c:v>
                </c:pt>
                <c:pt idx="1827">
                  <c:v>140172969.68467471</c:v>
                </c:pt>
                <c:pt idx="1828">
                  <c:v>129154983.31318109</c:v>
                </c:pt>
                <c:pt idx="1829">
                  <c:v>114323064.65795444</c:v>
                </c:pt>
                <c:pt idx="1830">
                  <c:v>96115213.950400576</c:v>
                </c:pt>
                <c:pt idx="1831">
                  <c:v>75069117.686450109</c:v>
                </c:pt>
                <c:pt idx="1832">
                  <c:v>51806267.778882205</c:v>
                </c:pt>
                <c:pt idx="1833">
                  <c:v>27013608.145782258</c:v>
                </c:pt>
                <c:pt idx="1834">
                  <c:v>1423250.9443857139</c:v>
                </c:pt>
                <c:pt idx="1835">
                  <c:v>-24209139.035671487</c:v>
                </c:pt>
                <c:pt idx="1836">
                  <c:v>-49126654.541673638</c:v>
                </c:pt>
                <c:pt idx="1837">
                  <c:v>-72593493.072202757</c:v>
                </c:pt>
                <c:pt idx="1838">
                  <c:v>-93916682.42310521</c:v>
                </c:pt>
                <c:pt idx="1839">
                  <c:v>-112466543.76460731</c:v>
                </c:pt>
                <c:pt idx="1840">
                  <c:v>-127695288.06877287</c:v>
                </c:pt>
                <c:pt idx="1841">
                  <c:v>-139153196.14173949</c:v>
                </c:pt>
                <c:pt idx="1842">
                  <c:v>-146501903.35442555</c:v>
                </c:pt>
                <c:pt idx="1843">
                  <c:v>-149524395.46557331</c:v>
                </c:pt>
                <c:pt idx="1844">
                  <c:v>-148131419.22932172</c:v>
                </c:pt>
                <c:pt idx="1845">
                  <c:v>-142364117.85247651</c:v>
                </c:pt>
                <c:pt idx="1846">
                  <c:v>-132392813.52880865</c:v>
                </c:pt>
                <c:pt idx="1847">
                  <c:v>-118511973.72161037</c:v>
                </c:pt>
                <c:pt idx="1848">
                  <c:v>-101131511.02058902</c:v>
                </c:pt>
                <c:pt idx="1849">
                  <c:v>-80764674.791136682</c:v>
                </c:pt>
                <c:pt idx="1850">
                  <c:v>-58012893.227280192</c:v>
                </c:pt>
                <c:pt idx="1851">
                  <c:v>-33548013.921392709</c:v>
                </c:pt>
                <c:pt idx="1852">
                  <c:v>-8092467.1891751224</c:v>
                </c:pt>
                <c:pt idx="1853">
                  <c:v>17602062.910409957</c:v>
                </c:pt>
                <c:pt idx="1854">
                  <c:v>42776831.253714733</c:v>
                </c:pt>
                <c:pt idx="1855">
                  <c:v>66688433.964116618</c:v>
                </c:pt>
                <c:pt idx="1856">
                  <c:v>88630759.780102029</c:v>
                </c:pt>
                <c:pt idx="1857">
                  <c:v>107955842.6224007</c:v>
                </c:pt>
                <c:pt idx="1858">
                  <c:v>124092999.24958444</c:v>
                </c:pt>
                <c:pt idx="1859">
                  <c:v>136565685.92790803</c:v>
                </c:pt>
                <c:pt idx="1860">
                  <c:v>145005575.06373817</c:v>
                </c:pt>
                <c:pt idx="1861">
                  <c:v>149163434.87174949</c:v>
                </c:pt>
                <c:pt idx="1862">
                  <c:v>148916489.94594321</c:v>
                </c:pt>
                <c:pt idx="1863">
                  <c:v>144272045.15242428</c:v>
                </c:pt>
                <c:pt idx="1864">
                  <c:v>135367266.30427852</c:v>
                </c:pt>
                <c:pt idx="1865">
                  <c:v>122465125.13066627</c:v>
                </c:pt>
                <c:pt idx="1866">
                  <c:v>105946629.58544388</c:v>
                </c:pt>
                <c:pt idx="1867">
                  <c:v>86299570.126656115</c:v>
                </c:pt>
                <c:pt idx="1868">
                  <c:v>64104115.031677276</c:v>
                </c:pt>
                <c:pt idx="1869">
                  <c:v>40015680.198034696</c:v>
                </c:pt>
                <c:pt idx="1870">
                  <c:v>14745578.678090867</c:v>
                </c:pt>
                <c:pt idx="1871">
                  <c:v>-10959979.752352083</c:v>
                </c:pt>
                <c:pt idx="1872">
                  <c:v>-36341920.160667203</c:v>
                </c:pt>
                <c:pt idx="1873">
                  <c:v>-60650715.695786647</c:v>
                </c:pt>
                <c:pt idx="1874">
                  <c:v>-83168521.258631408</c:v>
                </c:pt>
                <c:pt idx="1875">
                  <c:v>-103230373.936511</c:v>
                </c:pt>
                <c:pt idx="1876">
                  <c:v>-120243833.42629716</c:v>
                </c:pt>
                <c:pt idx="1877">
                  <c:v>-133706481.28100933</c:v>
                </c:pt>
                <c:pt idx="1878">
                  <c:v>-143220760.92632002</c:v>
                </c:pt>
                <c:pt idx="1879">
                  <c:v>-148505719.17629999</c:v>
                </c:pt>
                <c:pt idx="1880">
                  <c:v>-149405302.03233954</c:v>
                </c:pt>
                <c:pt idx="1881">
                  <c:v>-145892959.99735382</c:v>
                </c:pt>
                <c:pt idx="1882">
                  <c:v>-138072427.75463882</c:v>
                </c:pt>
                <c:pt idx="1883">
                  <c:v>-126174656.42701514</c:v>
                </c:pt>
                <c:pt idx="1884">
                  <c:v>-110550990.28626631</c:v>
                </c:pt>
                <c:pt idx="1885">
                  <c:v>-91662790.357641801</c:v>
                </c:pt>
                <c:pt idx="1886">
                  <c:v>-70067811.687305614</c:v>
                </c:pt>
                <c:pt idx="1887">
                  <c:v>-46403736.203630909</c:v>
                </c:pt>
                <c:pt idx="1888">
                  <c:v>-21369346.496473216</c:v>
                </c:pt>
                <c:pt idx="1889">
                  <c:v>4296104.8274965202</c:v>
                </c:pt>
                <c:pt idx="1890">
                  <c:v>29834722.234502062</c:v>
                </c:pt>
                <c:pt idx="1891">
                  <c:v>54492347.095921524</c:v>
                </c:pt>
                <c:pt idx="1892">
                  <c:v>77540829.602507606</c:v>
                </c:pt>
                <c:pt idx="1893">
                  <c:v>98299534.58943662</c:v>
                </c:pt>
                <c:pt idx="1894">
                  <c:v>116155445.16543885</c:v>
                </c:pt>
                <c:pt idx="1895">
                  <c:v>130581269.18593703</c:v>
                </c:pt>
                <c:pt idx="1896">
                  <c:v>141151012.69939619</c:v>
                </c:pt>
                <c:pt idx="1897">
                  <c:v>147552559.74981466</c:v>
                </c:pt>
                <c:pt idx="1898">
                  <c:v>149596886.98495424</c:v>
                </c:pt>
                <c:pt idx="1899">
                  <c:v>147223641.57820866</c:v>
                </c:pt>
                <c:pt idx="1900">
                  <c:v>140502918.87155637</c:v>
                </c:pt>
                <c:pt idx="1901">
                  <c:v>129633188.55558796</c:v>
                </c:pt>
                <c:pt idx="1902">
                  <c:v>114935431.74733661</c:v>
                </c:pt>
                <c:pt idx="1903">
                  <c:v>96843662.708601668</c:v>
                </c:pt>
                <c:pt idx="1904">
                  <c:v>75892115.023547426</c:v>
                </c:pt>
                <c:pt idx="1905">
                  <c:v>52699469.888856389</c:v>
                </c:pt>
                <c:pt idx="1906">
                  <c:v>27950591.063209057</c:v>
                </c:pt>
                <c:pt idx="1907">
                  <c:v>2376304.5397300641</c:v>
                </c:pt>
                <c:pt idx="1908">
                  <c:v>-23268180.994431242</c:v>
                </c:pt>
                <c:pt idx="1909">
                  <c:v>-48225576.149893738</c:v>
                </c:pt>
                <c:pt idx="1910">
                  <c:v>-71758876.485842183</c:v>
                </c:pt>
                <c:pt idx="1911">
                  <c:v>-93173130.512321815</c:v>
                </c:pt>
                <c:pt idx="1912">
                  <c:v>-111835965.99434586</c:v>
                </c:pt>
                <c:pt idx="1913">
                  <c:v>-127196267.14038597</c:v>
                </c:pt>
                <c:pt idx="1914">
                  <c:v>-138800450.19374084</c:v>
                </c:pt>
                <c:pt idx="1915">
                  <c:v>-146305856.46661666</c:v>
                </c:pt>
                <c:pt idx="1916">
                  <c:v>-149490867.67957276</c:v>
                </c:pt>
                <c:pt idx="1917">
                  <c:v>-148261445.85744655</c:v>
                </c:pt>
                <c:pt idx="1918">
                  <c:v>-142653905.94009817</c:v>
                </c:pt>
                <c:pt idx="1919">
                  <c:v>-132833840.47134237</c:v>
                </c:pt>
                <c:pt idx="1920">
                  <c:v>-119091228.96092916</c:v>
                </c:pt>
                <c:pt idx="1921">
                  <c:v>-101831876.54225066</c:v>
                </c:pt>
                <c:pt idx="1922">
                  <c:v>-81565434.24768433</c:v>
                </c:pt>
                <c:pt idx="1923">
                  <c:v>-58890353.612927832</c:v>
                </c:pt>
                <c:pt idx="1924">
                  <c:v>-34476218.59634544</c:v>
                </c:pt>
                <c:pt idx="1925">
                  <c:v>-9043975.3658071291</c:v>
                </c:pt>
                <c:pt idx="1926">
                  <c:v>16655356.960142655</c:v>
                </c:pt>
                <c:pt idx="1927">
                  <c:v>41862866.006657362</c:v>
                </c:pt>
                <c:pt idx="1928">
                  <c:v>65834160.68437957</c:v>
                </c:pt>
                <c:pt idx="1929">
                  <c:v>87861357.551229656</c:v>
                </c:pt>
                <c:pt idx="1930">
                  <c:v>107293988.42947181</c:v>
                </c:pt>
                <c:pt idx="1931">
                  <c:v>123558210.76303473</c:v>
                </c:pt>
                <c:pt idx="1932">
                  <c:v>136173752.83358505</c:v>
                </c:pt>
                <c:pt idx="1933">
                  <c:v>144768093.52962384</c:v>
                </c:pt>
                <c:pt idx="1934">
                  <c:v>149087458.68800128</c:v>
                </c:pt>
                <c:pt idx="1935">
                  <c:v>149004310.48170972</c:v>
                </c:pt>
                <c:pt idx="1936">
                  <c:v>144521109.99331716</c:v>
                </c:pt>
                <c:pt idx="1937">
                  <c:v>135770242.89889136</c:v>
                </c:pt>
                <c:pt idx="1938">
                  <c:v>123010110.92711365</c:v>
                </c:pt>
                <c:pt idx="1939">
                  <c:v>106617504.28470638</c:v>
                </c:pt>
                <c:pt idx="1940">
                  <c:v>87076479.42942366</c:v>
                </c:pt>
                <c:pt idx="1941">
                  <c:v>64964069.382419221</c:v>
                </c:pt>
                <c:pt idx="1942">
                  <c:v>40933247.27790156</c:v>
                </c:pt>
                <c:pt idx="1943">
                  <c:v>15693645.295981498</c:v>
                </c:pt>
                <c:pt idx="1944">
                  <c:v>-10009401.986349689</c:v>
                </c:pt>
                <c:pt idx="1945">
                  <c:v>-35416870.61061094</c:v>
                </c:pt>
                <c:pt idx="1946">
                  <c:v>-59778465.612835884</c:v>
                </c:pt>
                <c:pt idx="1947">
                  <c:v>-82374781.465033084</c:v>
                </c:pt>
                <c:pt idx="1948">
                  <c:v>-102538548.95172763</c:v>
                </c:pt>
                <c:pt idx="1949">
                  <c:v>-119674340.23097478</c:v>
                </c:pt>
                <c:pt idx="1950">
                  <c:v>-133276149.99932212</c:v>
                </c:pt>
                <c:pt idx="1951">
                  <c:v>-142942334.09460115</c:v>
                </c:pt>
                <c:pt idx="1952">
                  <c:v>-148387465.45618364</c:v>
                </c:pt>
                <c:pt idx="1953">
                  <c:v>-149450758.64153904</c:v>
                </c:pt>
                <c:pt idx="1954">
                  <c:v>-146100815.30324504</c:v>
                </c:pt>
                <c:pt idx="1955">
                  <c:v>-138436551.20965359</c:v>
                </c:pt>
                <c:pt idx="1956">
                  <c:v>-126684277.48290028</c:v>
                </c:pt>
                <c:pt idx="1957">
                  <c:v>-111191021.61149132</c:v>
                </c:pt>
                <c:pt idx="1958">
                  <c:v>-92414284.333410278</c:v>
                </c:pt>
                <c:pt idx="1959">
                  <c:v>-70908533.558483049</c:v>
                </c:pt>
                <c:pt idx="1960">
                  <c:v>-47308833.053493217</c:v>
                </c:pt>
                <c:pt idx="1961">
                  <c:v>-22312088.741299532</c:v>
                </c:pt>
                <c:pt idx="1962">
                  <c:v>3343533.4955430129</c:v>
                </c:pt>
                <c:pt idx="1963">
                  <c:v>28900409.961111803</c:v>
                </c:pt>
                <c:pt idx="1964">
                  <c:v>53603836.228150301</c:v>
                </c:pt>
                <c:pt idx="1965">
                  <c:v>76724317.064111993</c:v>
                </c:pt>
                <c:pt idx="1966">
                  <c:v>97579109.955283895</c:v>
                </c:pt>
                <c:pt idx="1967">
                  <c:v>115552385.59107667</c:v>
                </c:pt>
                <c:pt idx="1968">
                  <c:v>130113410.20974793</c:v>
                </c:pt>
                <c:pt idx="1969">
                  <c:v>140832213.75129047</c:v>
                </c:pt>
                <c:pt idx="1970">
                  <c:v>147392282.3880426</c:v>
                </c:pt>
                <c:pt idx="1971">
                  <c:v>149599901.89667323</c:v>
                </c:pt>
                <c:pt idx="1972">
                  <c:v>147389876.8937144</c:v>
                </c:pt>
                <c:pt idx="1973">
                  <c:v>140827457.36877015</c:v>
                </c:pt>
                <c:pt idx="1974">
                  <c:v>130106415.24670172</c:v>
                </c:pt>
                <c:pt idx="1975">
                  <c:v>115543326.80688214</c:v>
                </c:pt>
                <c:pt idx="1976">
                  <c:v>97568228.514020547</c:v>
                </c:pt>
                <c:pt idx="1977">
                  <c:v>76711920.961769402</c:v>
                </c:pt>
                <c:pt idx="1978">
                  <c:v>53590295.01820825</c:v>
                </c:pt>
                <c:pt idx="1979">
                  <c:v>28886142.839232747</c:v>
                </c:pt>
                <c:pt idx="1980">
                  <c:v>3328991.3825902785</c:v>
                </c:pt>
                <c:pt idx="1981">
                  <c:v>-22326445.001816928</c:v>
                </c:pt>
                <c:pt idx="1982">
                  <c:v>-47322555.307386927</c:v>
                </c:pt>
                <c:pt idx="1983">
                  <c:v>-70921206.514475644</c:v>
                </c:pt>
                <c:pt idx="1984">
                  <c:v>-92425540.713810399</c:v>
                </c:pt>
                <c:pt idx="1985">
                  <c:v>-111200551.00515819</c:v>
                </c:pt>
                <c:pt idx="1986">
                  <c:v>-126691829.21014196</c:v>
                </c:pt>
                <c:pt idx="1987">
                  <c:v>-138441932.92034981</c:v>
                </c:pt>
                <c:pt idx="1988">
                  <c:v>-146103889.87276912</c:v>
                </c:pt>
                <c:pt idx="1989">
                  <c:v>-149451441.97351134</c:v>
                </c:pt>
                <c:pt idx="1990">
                  <c:v>-148385727.04707378</c:v>
                </c:pt>
                <c:pt idx="1991">
                  <c:v>-142938200.89338401</c:v>
                </c:pt>
                <c:pt idx="1992">
                  <c:v>-133269712.6002524</c:v>
                </c:pt>
                <c:pt idx="1993">
                  <c:v>-119665759.21381733</c:v>
                </c:pt>
                <c:pt idx="1994">
                  <c:v>-102528058.59855808</c:v>
                </c:pt>
                <c:pt idx="1995">
                  <c:v>-82362688.31975159</c:v>
                </c:pt>
                <c:pt idx="1996">
                  <c:v>-59765140.356087931</c:v>
                </c:pt>
                <c:pt idx="1997">
                  <c:v>-35402733.224350862</c:v>
                </c:pt>
                <c:pt idx="1998">
                  <c:v>-9994901.7607265208</c:v>
                </c:pt>
                <c:pt idx="1999">
                  <c:v>15708052.147561599</c:v>
                </c:pt>
              </c:numCache>
            </c:numRef>
          </c:xVal>
          <c:yVal>
            <c:numRef>
              <c:f>'Задание 2'!$B$16:$BXY$16</c:f>
              <c:numCache>
                <c:formatCode>General</c:formatCode>
                <c:ptCount val="2000"/>
                <c:pt idx="0">
                  <c:v>-3933319.6446548514</c:v>
                </c:pt>
                <c:pt idx="1">
                  <c:v>-155690.03979422897</c:v>
                </c:pt>
                <c:pt idx="2">
                  <c:v>16639612.189929597</c:v>
                </c:pt>
                <c:pt idx="3">
                  <c:v>47645604.394909568</c:v>
                </c:pt>
                <c:pt idx="4">
                  <c:v>89422338.982661605</c:v>
                </c:pt>
                <c:pt idx="5">
                  <c:v>134721912.80775049</c:v>
                </c:pt>
                <c:pt idx="6">
                  <c:v>174426061.93616331</c:v>
                </c:pt>
                <c:pt idx="7">
                  <c:v>200045184.45611322</c:v>
                </c:pt>
                <c:pt idx="8">
                  <c:v>206065988.97837159</c:v>
                </c:pt>
                <c:pt idx="9">
                  <c:v>191477497.30874035</c:v>
                </c:pt>
                <c:pt idx="10">
                  <c:v>160039673.07127881</c:v>
                </c:pt>
                <c:pt idx="11">
                  <c:v>119218315.54402559</c:v>
                </c:pt>
                <c:pt idx="12">
                  <c:v>78091090.564001843</c:v>
                </c:pt>
                <c:pt idx="13">
                  <c:v>44823443.415379591</c:v>
                </c:pt>
                <c:pt idx="14">
                  <c:v>24435462.716957048</c:v>
                </c:pt>
                <c:pt idx="15">
                  <c:v>17496511.492375165</c:v>
                </c:pt>
                <c:pt idx="16">
                  <c:v>20117782.817506805</c:v>
                </c:pt>
                <c:pt idx="17">
                  <c:v>25240314.936633408</c:v>
                </c:pt>
                <c:pt idx="18">
                  <c:v>24844220.482251629</c:v>
                </c:pt>
                <c:pt idx="19">
                  <c:v>12440507.001134045</c:v>
                </c:pt>
                <c:pt idx="20">
                  <c:v>-14874332.08017233</c:v>
                </c:pt>
                <c:pt idx="21">
                  <c:v>-55395519.54250361</c:v>
                </c:pt>
                <c:pt idx="22">
                  <c:v>-103117735.22278245</c:v>
                </c:pt>
                <c:pt idx="23">
                  <c:v>-149290542.51003143</c:v>
                </c:pt>
                <c:pt idx="24">
                  <c:v>-184780634.97685048</c:v>
                </c:pt>
                <c:pt idx="25">
                  <c:v>-202568224.37080592</c:v>
                </c:pt>
                <c:pt idx="26">
                  <c:v>-199665727.80309552</c:v>
                </c:pt>
                <c:pt idx="27">
                  <c:v>-177911643.22330496</c:v>
                </c:pt>
                <c:pt idx="28">
                  <c:v>-143413943.78032076</c:v>
                </c:pt>
                <c:pt idx="29">
                  <c:v>-104803381.33002581</c:v>
                </c:pt>
                <c:pt idx="30">
                  <c:v>-70797158.343198508</c:v>
                </c:pt>
                <c:pt idx="31">
                  <c:v>-47770077.775844753</c:v>
                </c:pt>
                <c:pt idx="32">
                  <c:v>-38027184.996053427</c:v>
                </c:pt>
                <c:pt idx="33">
                  <c:v>-39269989.842780225</c:v>
                </c:pt>
                <c:pt idx="34">
                  <c:v>-45405494.751749173</c:v>
                </c:pt>
                <c:pt idx="35">
                  <c:v>-48461738.052774921</c:v>
                </c:pt>
                <c:pt idx="36">
                  <c:v>-41055892.195766591</c:v>
                </c:pt>
                <c:pt idx="37">
                  <c:v>-18702189.327134296</c:v>
                </c:pt>
                <c:pt idx="38">
                  <c:v>18707406.761731341</c:v>
                </c:pt>
                <c:pt idx="39">
                  <c:v>66679876.635775521</c:v>
                </c:pt>
                <c:pt idx="40">
                  <c:v>117224849.96053803</c:v>
                </c:pt>
                <c:pt idx="41">
                  <c:v>160974469.34363186</c:v>
                </c:pt>
                <c:pt idx="42">
                  <c:v>189716922.04304874</c:v>
                </c:pt>
                <c:pt idx="43">
                  <c:v>198622040.79281306</c:v>
                </c:pt>
                <c:pt idx="44">
                  <c:v>187524931.93993574</c:v>
                </c:pt>
                <c:pt idx="45">
                  <c:v>160902738.74523264</c:v>
                </c:pt>
                <c:pt idx="46">
                  <c:v>126553280.65866348</c:v>
                </c:pt>
                <c:pt idx="47">
                  <c:v>93355375.920654491</c:v>
                </c:pt>
                <c:pt idx="48">
                  <c:v>68752842.548409075</c:v>
                </c:pt>
                <c:pt idx="49">
                  <c:v>56682372.777195483</c:v>
                </c:pt>
                <c:pt idx="50">
                  <c:v>56537306.919095032</c:v>
                </c:pt>
                <c:pt idx="51">
                  <c:v>63461553.615504928</c:v>
                </c:pt>
                <c:pt idx="52">
                  <c:v>69885879.169427961</c:v>
                </c:pt>
                <c:pt idx="53">
                  <c:v>67862024.329805493</c:v>
                </c:pt>
                <c:pt idx="54">
                  <c:v>51520865.73129902</c:v>
                </c:pt>
                <c:pt idx="55">
                  <c:v>18944834.947762094</c:v>
                </c:pt>
                <c:pt idx="56">
                  <c:v>-27087627.634648286</c:v>
                </c:pt>
                <c:pt idx="57">
                  <c:v>-79704686.043411598</c:v>
                </c:pt>
                <c:pt idx="58">
                  <c:v>-129723809.7487063</c:v>
                </c:pt>
                <c:pt idx="59">
                  <c:v>-168109186.16806388</c:v>
                </c:pt>
                <c:pt idx="60">
                  <c:v>-188404739.61497727</c:v>
                </c:pt>
                <c:pt idx="61">
                  <c:v>-188450121.09057868</c:v>
                </c:pt>
                <c:pt idx="62">
                  <c:v>-170891862.26311797</c:v>
                </c:pt>
                <c:pt idx="63">
                  <c:v>-142346394.85139275</c:v>
                </c:pt>
                <c:pt idx="64">
                  <c:v>-111457117.01505387</c:v>
                </c:pt>
                <c:pt idx="65">
                  <c:v>-86403695.696450248</c:v>
                </c:pt>
                <c:pt idx="66">
                  <c:v>-72577794.247533455</c:v>
                </c:pt>
                <c:pt idx="67">
                  <c:v>-71090730.304631561</c:v>
                </c:pt>
                <c:pt idx="68">
                  <c:v>-78539180.979783475</c:v>
                </c:pt>
                <c:pt idx="69">
                  <c:v>-88093593.68377918</c:v>
                </c:pt>
                <c:pt idx="70">
                  <c:v>-91594045.733262002</c:v>
                </c:pt>
                <c:pt idx="71">
                  <c:v>-82048825.854265884</c:v>
                </c:pt>
                <c:pt idx="72">
                  <c:v>-55814964.575544603</c:v>
                </c:pt>
                <c:pt idx="73">
                  <c:v>-13830593.595531911</c:v>
                </c:pt>
                <c:pt idx="74">
                  <c:v>38459598.320899323</c:v>
                </c:pt>
                <c:pt idx="75">
                  <c:v>92470187.863108337</c:v>
                </c:pt>
                <c:pt idx="76">
                  <c:v>138746443.96319473</c:v>
                </c:pt>
                <c:pt idx="77">
                  <c:v>169495992.72925213</c:v>
                </c:pt>
                <c:pt idx="78">
                  <c:v>180660447.0667657</c:v>
                </c:pt>
                <c:pt idx="79">
                  <c:v>172938081.51943099</c:v>
                </c:pt>
                <c:pt idx="80">
                  <c:v>151468618.92878196</c:v>
                </c:pt>
                <c:pt idx="81">
                  <c:v>124273861.88743386</c:v>
                </c:pt>
                <c:pt idx="82">
                  <c:v>99903605.909441069</c:v>
                </c:pt>
                <c:pt idx="83">
                  <c:v>84963099.902830809</c:v>
                </c:pt>
                <c:pt idx="84">
                  <c:v>82231295.432083338</c:v>
                </c:pt>
                <c:pt idx="85">
                  <c:v>89908827.800914258</c:v>
                </c:pt>
                <c:pt idx="86">
                  <c:v>102209932.63977973</c:v>
                </c:pt>
                <c:pt idx="87">
                  <c:v>111126414.40147731</c:v>
                </c:pt>
                <c:pt idx="88">
                  <c:v>108855020.89378776</c:v>
                </c:pt>
                <c:pt idx="89">
                  <c:v>90188676.096085995</c:v>
                </c:pt>
                <c:pt idx="90">
                  <c:v>54181713.910877861</c:v>
                </c:pt>
                <c:pt idx="91">
                  <c:v>4606780.8087711111</c:v>
                </c:pt>
                <c:pt idx="92">
                  <c:v>-50933021.491402365</c:v>
                </c:pt>
                <c:pt idx="93">
                  <c:v>-102988019.01035035</c:v>
                </c:pt>
                <c:pt idx="94">
                  <c:v>-142779090.5783374</c:v>
                </c:pt>
                <c:pt idx="95">
                  <c:v>-164532314.93833524</c:v>
                </c:pt>
                <c:pt idx="96">
                  <c:v>-166967428.3574107</c:v>
                </c:pt>
                <c:pt idx="97">
                  <c:v>-153518438.54626799</c:v>
                </c:pt>
                <c:pt idx="98">
                  <c:v>-131227490.98473403</c:v>
                </c:pt>
                <c:pt idx="99">
                  <c:v>-108632587.2047049</c:v>
                </c:pt>
                <c:pt idx="100">
                  <c:v>-93257274.011083499</c:v>
                </c:pt>
                <c:pt idx="101">
                  <c:v>-89423584.828296006</c:v>
                </c:pt>
                <c:pt idx="102">
                  <c:v>-97015915.977469936</c:v>
                </c:pt>
                <c:pt idx="103">
                  <c:v>-111550013.56821956</c:v>
                </c:pt>
                <c:pt idx="104">
                  <c:v>-125526241.84001131</c:v>
                </c:pt>
                <c:pt idx="105">
                  <c:v>-130677299.442654</c:v>
                </c:pt>
                <c:pt idx="106">
                  <c:v>-120463323.98339516</c:v>
                </c:pt>
                <c:pt idx="107">
                  <c:v>-92095619.649699271</c:v>
                </c:pt>
                <c:pt idx="108">
                  <c:v>-47504631.140568815</c:v>
                </c:pt>
                <c:pt idx="109">
                  <c:v>7030222.9725017827</c:v>
                </c:pt>
                <c:pt idx="110">
                  <c:v>62488180.645632163</c:v>
                </c:pt>
                <c:pt idx="111">
                  <c:v>109497182.41909243</c:v>
                </c:pt>
                <c:pt idx="112">
                  <c:v>140827154.34555551</c:v>
                </c:pt>
                <c:pt idx="113">
                  <c:v>153277687.6651921</c:v>
                </c:pt>
                <c:pt idx="114">
                  <c:v>148424585.70254573</c:v>
                </c:pt>
                <c:pt idx="115">
                  <c:v>132016370.72863486</c:v>
                </c:pt>
                <c:pt idx="116">
                  <c:v>112198185.7867054</c:v>
                </c:pt>
                <c:pt idx="117">
                  <c:v>97075886.840607494</c:v>
                </c:pt>
                <c:pt idx="118">
                  <c:v>92321411.525813937</c:v>
                </c:pt>
                <c:pt idx="119">
                  <c:v>99507795.288405895</c:v>
                </c:pt>
                <c:pt idx="120">
                  <c:v>115652153.9774992</c:v>
                </c:pt>
                <c:pt idx="121">
                  <c:v>134097788.79036906</c:v>
                </c:pt>
                <c:pt idx="122">
                  <c:v>146481814.14041466</c:v>
                </c:pt>
                <c:pt idx="123">
                  <c:v>145222654.15600517</c:v>
                </c:pt>
                <c:pt idx="124">
                  <c:v>125811856.50398631</c:v>
                </c:pt>
                <c:pt idx="125">
                  <c:v>88249917.601328552</c:v>
                </c:pt>
                <c:pt idx="126">
                  <c:v>37210393.39131894</c:v>
                </c:pt>
                <c:pt idx="127">
                  <c:v>-19119585.663559258</c:v>
                </c:pt>
                <c:pt idx="128">
                  <c:v>-71195420.822834089</c:v>
                </c:pt>
                <c:pt idx="129">
                  <c:v>-110655489.82957266</c:v>
                </c:pt>
                <c:pt idx="130">
                  <c:v>-132523641.86220764</c:v>
                </c:pt>
                <c:pt idx="131">
                  <c:v>-136448272.67350149</c:v>
                </c:pt>
                <c:pt idx="132">
                  <c:v>-126628406.85626891</c:v>
                </c:pt>
                <c:pt idx="133">
                  <c:v>-110453128.93129799</c:v>
                </c:pt>
                <c:pt idx="134">
                  <c:v>-96248918.364427328</c:v>
                </c:pt>
                <c:pt idx="135">
                  <c:v>-90784448.083962977</c:v>
                </c:pt>
                <c:pt idx="136">
                  <c:v>-97251141.525226563</c:v>
                </c:pt>
                <c:pt idx="137">
                  <c:v>-114300574.18662181</c:v>
                </c:pt>
                <c:pt idx="138">
                  <c:v>-136415999.16604739</c:v>
                </c:pt>
                <c:pt idx="139">
                  <c:v>-155511964.84597987</c:v>
                </c:pt>
                <c:pt idx="140">
                  <c:v>-163303055.26708418</c:v>
                </c:pt>
                <c:pt idx="141">
                  <c:v>-153761394.10792175</c:v>
                </c:pt>
                <c:pt idx="142">
                  <c:v>-124956186.31413001</c:v>
                </c:pt>
                <c:pt idx="143">
                  <c:v>-79744810.961680144</c:v>
                </c:pt>
                <c:pt idx="144">
                  <c:v>-25113343.346352011</c:v>
                </c:pt>
                <c:pt idx="145">
                  <c:v>29649206.912443411</c:v>
                </c:pt>
                <c:pt idx="146">
                  <c:v>75424920.204589173</c:v>
                </c:pt>
                <c:pt idx="147">
                  <c:v>105685798.5934854</c:v>
                </c:pt>
                <c:pt idx="148">
                  <c:v>118169948.80777496</c:v>
                </c:pt>
                <c:pt idx="149">
                  <c:v>115340501.91072252</c:v>
                </c:pt>
                <c:pt idx="150">
                  <c:v>103501342.01801766</c:v>
                </c:pt>
                <c:pt idx="151">
                  <c:v>90828326.808741242</c:v>
                </c:pt>
                <c:pt idx="152">
                  <c:v>84885003.924806401</c:v>
                </c:pt>
                <c:pt idx="153">
                  <c:v>90338941.694575876</c:v>
                </c:pt>
                <c:pt idx="154">
                  <c:v>107536558.10739823</c:v>
                </c:pt>
                <c:pt idx="155">
                  <c:v>132347459.41160369</c:v>
                </c:pt>
                <c:pt idx="156">
                  <c:v>157324562.91604367</c:v>
                </c:pt>
                <c:pt idx="157">
                  <c:v>173848231.21536154</c:v>
                </c:pt>
                <c:pt idx="158">
                  <c:v>174639656.80566135</c:v>
                </c:pt>
                <c:pt idx="159">
                  <c:v>155921935.09049028</c:v>
                </c:pt>
                <c:pt idx="160">
                  <c:v>118607286.15468347</c:v>
                </c:pt>
                <c:pt idx="161">
                  <c:v>68167094.783759832</c:v>
                </c:pt>
                <c:pt idx="162">
                  <c:v>13218130.606946342</c:v>
                </c:pt>
                <c:pt idx="163">
                  <c:v>-36774443.587213658</c:v>
                </c:pt>
                <c:pt idx="164">
                  <c:v>-74024093.18081452</c:v>
                </c:pt>
                <c:pt idx="165">
                  <c:v>-94461245.417957067</c:v>
                </c:pt>
                <c:pt idx="166">
                  <c:v>-98704491.767382652</c:v>
                </c:pt>
                <c:pt idx="167">
                  <c:v>-91692091.209729612</c:v>
                </c:pt>
                <c:pt idx="168">
                  <c:v>-81085025.19379288</c:v>
                </c:pt>
                <c:pt idx="169">
                  <c:v>-74904624.439825684</c:v>
                </c:pt>
                <c:pt idx="170">
                  <c:v>-79086706.102942824</c:v>
                </c:pt>
                <c:pt idx="171">
                  <c:v>-95657502.238551617</c:v>
                </c:pt>
                <c:pt idx="172">
                  <c:v>-122057754.79397909</c:v>
                </c:pt>
                <c:pt idx="173">
                  <c:v>-151811490.43866646</c:v>
                </c:pt>
                <c:pt idx="174">
                  <c:v>-176349726.68257281</c:v>
                </c:pt>
                <c:pt idx="175">
                  <c:v>-187467420.74854925</c:v>
                </c:pt>
                <c:pt idx="176">
                  <c:v>-179709510.45494932</c:v>
                </c:pt>
                <c:pt idx="177">
                  <c:v>-152001231.21648723</c:v>
                </c:pt>
                <c:pt idx="178">
                  <c:v>-108053513.30666333</c:v>
                </c:pt>
                <c:pt idx="179">
                  <c:v>-55424404.439381011</c:v>
                </c:pt>
                <c:pt idx="180">
                  <c:v>-3501807.4101581573</c:v>
                </c:pt>
                <c:pt idx="181">
                  <c:v>39018750.767898776</c:v>
                </c:pt>
                <c:pt idx="182">
                  <c:v>66443461.438094012</c:v>
                </c:pt>
                <c:pt idx="183">
                  <c:v>77520268.655697227</c:v>
                </c:pt>
                <c:pt idx="184">
                  <c:v>75602570.258079126</c:v>
                </c:pt>
                <c:pt idx="185">
                  <c:v>67495433.785070777</c:v>
                </c:pt>
                <c:pt idx="186">
                  <c:v>61320671.77351246</c:v>
                </c:pt>
                <c:pt idx="187">
                  <c:v>64018059.412683442</c:v>
                </c:pt>
                <c:pt idx="188">
                  <c:v>79203853.569849789</c:v>
                </c:pt>
                <c:pt idx="189">
                  <c:v>106004828.68836737</c:v>
                </c:pt>
                <c:pt idx="190">
                  <c:v>139205799.81945238</c:v>
                </c:pt>
                <c:pt idx="191">
                  <c:v>170671389.04499608</c:v>
                </c:pt>
                <c:pt idx="192">
                  <c:v>191636734.46320534</c:v>
                </c:pt>
                <c:pt idx="193">
                  <c:v>195211871.7103543</c:v>
                </c:pt>
                <c:pt idx="194">
                  <c:v>178382300.98239481</c:v>
                </c:pt>
                <c:pt idx="195">
                  <c:v>142931646.90643066</c:v>
                </c:pt>
                <c:pt idx="196">
                  <c:v>95020259.546035603</c:v>
                </c:pt>
                <c:pt idx="197">
                  <c:v>43537870.931348994</c:v>
                </c:pt>
                <c:pt idx="198">
                  <c:v>-2301083.4205988795</c:v>
                </c:pt>
                <c:pt idx="199">
                  <c:v>-35434564.880076393</c:v>
                </c:pt>
                <c:pt idx="200">
                  <c:v>-52797395.400779426</c:v>
                </c:pt>
                <c:pt idx="201">
                  <c:v>-56009794.007516883</c:v>
                </c:pt>
                <c:pt idx="202">
                  <c:v>-50718272.104385324</c:v>
                </c:pt>
                <c:pt idx="203">
                  <c:v>-44783526.123838499</c:v>
                </c:pt>
                <c:pt idx="204">
                  <c:v>-45840369.043134391</c:v>
                </c:pt>
                <c:pt idx="205">
                  <c:v>-58934509.453278132</c:v>
                </c:pt>
                <c:pt idx="206">
                  <c:v>-84918606.127146393</c:v>
                </c:pt>
                <c:pt idx="207">
                  <c:v>-120071921.84783976</c:v>
                </c:pt>
                <c:pt idx="208">
                  <c:v>-157056592.13988137</c:v>
                </c:pt>
                <c:pt idx="209">
                  <c:v>-186939709.74551994</c:v>
                </c:pt>
                <c:pt idx="210">
                  <c:v>-201704120.74474698</c:v>
                </c:pt>
                <c:pt idx="211">
                  <c:v>-196529839.67755333</c:v>
                </c:pt>
                <c:pt idx="212">
                  <c:v>-171192751.0360525</c:v>
                </c:pt>
                <c:pt idx="213">
                  <c:v>-130179242.91253333</c:v>
                </c:pt>
                <c:pt idx="214">
                  <c:v>-81482432.520156786</c:v>
                </c:pt>
                <c:pt idx="215">
                  <c:v>-34422542.449504368</c:v>
                </c:pt>
                <c:pt idx="216">
                  <c:v>2887213.6194654405</c:v>
                </c:pt>
                <c:pt idx="217">
                  <c:v>25707049.722096261</c:v>
                </c:pt>
                <c:pt idx="218">
                  <c:v>33853162.77118282</c:v>
                </c:pt>
                <c:pt idx="219">
                  <c:v>31562717.292701606</c:v>
                </c:pt>
                <c:pt idx="220">
                  <c:v>26085494.953669742</c:v>
                </c:pt>
                <c:pt idx="221">
                  <c:v>25411545.47736425</c:v>
                </c:pt>
                <c:pt idx="222">
                  <c:v>35791799.74708356</c:v>
                </c:pt>
                <c:pt idx="223">
                  <c:v>59767788.070711128</c:v>
                </c:pt>
                <c:pt idx="224">
                  <c:v>95280390.704481572</c:v>
                </c:pt>
                <c:pt idx="225">
                  <c:v>136117845.79235426</c:v>
                </c:pt>
                <c:pt idx="226">
                  <c:v>173578820.39375889</c:v>
                </c:pt>
                <c:pt idx="227">
                  <c:v>198877398.56980693</c:v>
                </c:pt>
                <c:pt idx="228">
                  <c:v>205603381.17841542</c:v>
                </c:pt>
                <c:pt idx="229">
                  <c:v>191534523.21462137</c:v>
                </c:pt>
                <c:pt idx="230">
                  <c:v>159282088.93652183</c:v>
                </c:pt>
                <c:pt idx="231">
                  <c:v>115584464.18052962</c:v>
                </c:pt>
                <c:pt idx="232">
                  <c:v>69450024.123479858</c:v>
                </c:pt>
                <c:pt idx="233">
                  <c:v>29679290.657137968</c:v>
                </c:pt>
                <c:pt idx="234">
                  <c:v>2473416.4073529094</c:v>
                </c:pt>
                <c:pt idx="235">
                  <c:v>-10189497.333181262</c:v>
                </c:pt>
                <c:pt idx="236">
                  <c:v>-10949464.211709127</c:v>
                </c:pt>
                <c:pt idx="237">
                  <c:v>-6122914.261717204</c:v>
                </c:pt>
                <c:pt idx="238">
                  <c:v>-3699572.3958369941</c:v>
                </c:pt>
                <c:pt idx="239">
                  <c:v>-10857667.742419153</c:v>
                </c:pt>
                <c:pt idx="240">
                  <c:v>-31715327.734565064</c:v>
                </c:pt>
                <c:pt idx="241">
                  <c:v>-65968217.812680371</c:v>
                </c:pt>
                <c:pt idx="242">
                  <c:v>-108809232.73144177</c:v>
                </c:pt>
                <c:pt idx="243">
                  <c:v>-152158201.38702881</c:v>
                </c:pt>
                <c:pt idx="244">
                  <c:v>-186853563.57711393</c:v>
                </c:pt>
                <c:pt idx="245">
                  <c:v>-205181586.59910509</c:v>
                </c:pt>
                <c:pt idx="246">
                  <c:v>-203021141.15838444</c:v>
                </c:pt>
                <c:pt idx="247">
                  <c:v>-180991329.28867158</c:v>
                </c:pt>
                <c:pt idx="248">
                  <c:v>-144274062.86611819</c:v>
                </c:pt>
                <c:pt idx="249">
                  <c:v>-101162438.24675122</c:v>
                </c:pt>
                <c:pt idx="250">
                  <c:v>-60749928.161103033</c:v>
                </c:pt>
                <c:pt idx="251">
                  <c:v>-30420679.713082485</c:v>
                </c:pt>
                <c:pt idx="252">
                  <c:v>-13857306.445114054</c:v>
                </c:pt>
                <c:pt idx="253">
                  <c:v>-10133442.605268426</c:v>
                </c:pt>
                <c:pt idx="254">
                  <c:v>-14146747.938653687</c:v>
                </c:pt>
                <c:pt idx="255">
                  <c:v>-18263325.17532146</c:v>
                </c:pt>
                <c:pt idx="256">
                  <c:v>-14696912.066556238</c:v>
                </c:pt>
                <c:pt idx="257">
                  <c:v>2064636.3612283468</c:v>
                </c:pt>
                <c:pt idx="258">
                  <c:v>33486719.183627568</c:v>
                </c:pt>
                <c:pt idx="259">
                  <c:v>76382913.573032141</c:v>
                </c:pt>
                <c:pt idx="260">
                  <c:v>123656321.08824764</c:v>
                </c:pt>
                <c:pt idx="261">
                  <c:v>166179954.61049181</c:v>
                </c:pt>
                <c:pt idx="262">
                  <c:v>195281814.68845168</c:v>
                </c:pt>
                <c:pt idx="263">
                  <c:v>205126335.38208553</c:v>
                </c:pt>
                <c:pt idx="264">
                  <c:v>194312787.96620619</c:v>
                </c:pt>
                <c:pt idx="265">
                  <c:v>166234754.85498622</c:v>
                </c:pt>
                <c:pt idx="266">
                  <c:v>128098894.1920862</c:v>
                </c:pt>
                <c:pt idx="267">
                  <c:v>88884455.106531963</c:v>
                </c:pt>
                <c:pt idx="268">
                  <c:v>56827574.613806315</c:v>
                </c:pt>
                <c:pt idx="269">
                  <c:v>37149607.774223633</c:v>
                </c:pt>
                <c:pt idx="270">
                  <c:v>30677889.967374787</c:v>
                </c:pt>
                <c:pt idx="271">
                  <c:v>33750736.125447139</c:v>
                </c:pt>
                <c:pt idx="272">
                  <c:v>39429706.180882715</c:v>
                </c:pt>
                <c:pt idx="273">
                  <c:v>39666914.568720751</c:v>
                </c:pt>
                <c:pt idx="274">
                  <c:v>27800992.312464789</c:v>
                </c:pt>
                <c:pt idx="275">
                  <c:v>660808.57616122067</c:v>
                </c:pt>
                <c:pt idx="276">
                  <c:v>-40331683.735572018</c:v>
                </c:pt>
                <c:pt idx="277">
                  <c:v>-89381263.133420512</c:v>
                </c:pt>
                <c:pt idx="278">
                  <c:v>-137804463.12307733</c:v>
                </c:pt>
                <c:pt idx="279">
                  <c:v>-176359415.79973978</c:v>
                </c:pt>
                <c:pt idx="280">
                  <c:v>-197757512.87568665</c:v>
                </c:pt>
                <c:pt idx="281">
                  <c:v>-198641132.73343197</c:v>
                </c:pt>
                <c:pt idx="282">
                  <c:v>-180463934.41202864</c:v>
                </c:pt>
                <c:pt idx="283">
                  <c:v>-149023862.84949338</c:v>
                </c:pt>
                <c:pt idx="284">
                  <c:v>-112784185.47251377</c:v>
                </c:pt>
                <c:pt idx="285">
                  <c:v>-80464231.920204431</c:v>
                </c:pt>
                <c:pt idx="286">
                  <c:v>-58589807.412137672</c:v>
                </c:pt>
                <c:pt idx="287">
                  <c:v>-49703830.880157776</c:v>
                </c:pt>
                <c:pt idx="288">
                  <c:v>-51747608.106426999</c:v>
                </c:pt>
                <c:pt idx="289">
                  <c:v>-58786806.000584893</c:v>
                </c:pt>
                <c:pt idx="290">
                  <c:v>-62870061.997265369</c:v>
                </c:pt>
                <c:pt idx="291">
                  <c:v>-56482923.007963151</c:v>
                </c:pt>
                <c:pt idx="292">
                  <c:v>-34888687.920812838</c:v>
                </c:pt>
                <c:pt idx="293">
                  <c:v>2320218.8095390201</c:v>
                </c:pt>
                <c:pt idx="294">
                  <c:v>50910662.766102165</c:v>
                </c:pt>
                <c:pt idx="295">
                  <c:v>103032050.29243706</c:v>
                </c:pt>
                <c:pt idx="296">
                  <c:v>149286777.72492683</c:v>
                </c:pt>
                <c:pt idx="297">
                  <c:v>181259825.49535424</c:v>
                </c:pt>
                <c:pt idx="298">
                  <c:v>193787394.80671424</c:v>
                </c:pt>
                <c:pt idx="299">
                  <c:v>186318660.66794643</c:v>
                </c:pt>
                <c:pt idx="300">
                  <c:v>162983876.45874339</c:v>
                </c:pt>
                <c:pt idx="301">
                  <c:v>131351962.91835853</c:v>
                </c:pt>
                <c:pt idx="302">
                  <c:v>100235367.69689468</c:v>
                </c:pt>
                <c:pt idx="303">
                  <c:v>77172049.029028177</c:v>
                </c:pt>
                <c:pt idx="304">
                  <c:v>66305977.968098752</c:v>
                </c:pt>
                <c:pt idx="305">
                  <c:v>67272363.317158997</c:v>
                </c:pt>
                <c:pt idx="306">
                  <c:v>75404922.239742368</c:v>
                </c:pt>
                <c:pt idx="307">
                  <c:v>83202763.24206689</c:v>
                </c:pt>
                <c:pt idx="308">
                  <c:v>82632673.686056495</c:v>
                </c:pt>
                <c:pt idx="309">
                  <c:v>67602512.245512947</c:v>
                </c:pt>
                <c:pt idx="310">
                  <c:v>35891823.513549864</c:v>
                </c:pt>
                <c:pt idx="311">
                  <c:v>-10019056.927563924</c:v>
                </c:pt>
                <c:pt idx="312">
                  <c:v>-63464704.788018793</c:v>
                </c:pt>
                <c:pt idx="313">
                  <c:v>-115313088.10292371</c:v>
                </c:pt>
                <c:pt idx="314">
                  <c:v>-156400004.5066365</c:v>
                </c:pt>
                <c:pt idx="315">
                  <c:v>-179987205.075865</c:v>
                </c:pt>
                <c:pt idx="316">
                  <c:v>-183544719.74259746</c:v>
                </c:pt>
                <c:pt idx="317">
                  <c:v>-169350996.17884797</c:v>
                </c:pt>
                <c:pt idx="318">
                  <c:v>-143742552.29361016</c:v>
                </c:pt>
                <c:pt idx="319">
                  <c:v>-115231053.28756514</c:v>
                </c:pt>
                <c:pt idx="320">
                  <c:v>-92029401.032181755</c:v>
                </c:pt>
                <c:pt idx="321">
                  <c:v>-79696833.363322586</c:v>
                </c:pt>
                <c:pt idx="322">
                  <c:v>-79577938.934184223</c:v>
                </c:pt>
                <c:pt idx="323">
                  <c:v>-88481985.347165585</c:v>
                </c:pt>
                <c:pt idx="324">
                  <c:v>-99692549.477211326</c:v>
                </c:pt>
                <c:pt idx="325">
                  <c:v>-105015297.39671803</c:v>
                </c:pt>
                <c:pt idx="326">
                  <c:v>-97273428.128552809</c:v>
                </c:pt>
                <c:pt idx="327">
                  <c:v>-72531291.308466762</c:v>
                </c:pt>
                <c:pt idx="328">
                  <c:v>-31404004.858752176</c:v>
                </c:pt>
                <c:pt idx="329">
                  <c:v>20927605.066399921</c:v>
                </c:pt>
                <c:pt idx="330">
                  <c:v>76006670.094692826</c:v>
                </c:pt>
                <c:pt idx="331">
                  <c:v>124330718.34459768</c:v>
                </c:pt>
                <c:pt idx="332">
                  <c:v>157889388.54893467</c:v>
                </c:pt>
                <c:pt idx="333">
                  <c:v>172287637.93971026</c:v>
                </c:pt>
                <c:pt idx="334">
                  <c:v>167851064.7536841</c:v>
                </c:pt>
                <c:pt idx="335">
                  <c:v>149401135.17467701</c:v>
                </c:pt>
                <c:pt idx="336">
                  <c:v>124768612.40707247</c:v>
                </c:pt>
                <c:pt idx="337">
                  <c:v>102474306.01830849</c:v>
                </c:pt>
                <c:pt idx="338">
                  <c:v>89244011.762504041</c:v>
                </c:pt>
                <c:pt idx="339">
                  <c:v>88071086.581437215</c:v>
                </c:pt>
                <c:pt idx="340">
                  <c:v>97382180.882918224</c:v>
                </c:pt>
                <c:pt idx="341">
                  <c:v>111544517.04758802</c:v>
                </c:pt>
                <c:pt idx="342">
                  <c:v>122567672.859951</c:v>
                </c:pt>
                <c:pt idx="343">
                  <c:v>122509586.66672538</c:v>
                </c:pt>
                <c:pt idx="344">
                  <c:v>105893841.18362986</c:v>
                </c:pt>
                <c:pt idx="345">
                  <c:v>71441308.311314613</c:v>
                </c:pt>
                <c:pt idx="346">
                  <c:v>22615109.034690104</c:v>
                </c:pt>
                <c:pt idx="347">
                  <c:v>-33182554.291379608</c:v>
                </c:pt>
                <c:pt idx="348">
                  <c:v>-86537110.829965413</c:v>
                </c:pt>
                <c:pt idx="349">
                  <c:v>-128525467.6589303</c:v>
                </c:pt>
                <c:pt idx="350">
                  <c:v>-153085170.08892214</c:v>
                </c:pt>
                <c:pt idx="351">
                  <c:v>-158575472.77582809</c:v>
                </c:pt>
                <c:pt idx="352">
                  <c:v>-148088155.30522379</c:v>
                </c:pt>
                <c:pt idx="353">
                  <c:v>-128423715.2958508</c:v>
                </c:pt>
                <c:pt idx="354">
                  <c:v>-108030410.38392133</c:v>
                </c:pt>
                <c:pt idx="355">
                  <c:v>-94500089.098253787</c:v>
                </c:pt>
                <c:pt idx="356">
                  <c:v>-92340909.847525358</c:v>
                </c:pt>
                <c:pt idx="357">
                  <c:v>-101666767.51986167</c:v>
                </c:pt>
                <c:pt idx="358">
                  <c:v>-118179562.58746904</c:v>
                </c:pt>
                <c:pt idx="359">
                  <c:v>-134448953.78137386</c:v>
                </c:pt>
                <c:pt idx="360">
                  <c:v>-142121424.53527984</c:v>
                </c:pt>
                <c:pt idx="361">
                  <c:v>-134423234.7286132</c:v>
                </c:pt>
                <c:pt idx="362">
                  <c:v>-108236741.56973407</c:v>
                </c:pt>
                <c:pt idx="363">
                  <c:v>-65151066.804290459</c:v>
                </c:pt>
                <c:pt idx="364">
                  <c:v>-11181366.931591213</c:v>
                </c:pt>
                <c:pt idx="365">
                  <c:v>44768000.182029352</c:v>
                </c:pt>
                <c:pt idx="366">
                  <c:v>93261507.500883251</c:v>
                </c:pt>
                <c:pt idx="367">
                  <c:v>126841645.86899203</c:v>
                </c:pt>
                <c:pt idx="368">
                  <c:v>141975935.43223035</c:v>
                </c:pt>
                <c:pt idx="369">
                  <c:v>139889401.23289126</c:v>
                </c:pt>
                <c:pt idx="370">
                  <c:v>126049252.96973914</c:v>
                </c:pt>
                <c:pt idx="371">
                  <c:v>108454300.06948799</c:v>
                </c:pt>
                <c:pt idx="372">
                  <c:v>95223568.663982362</c:v>
                </c:pt>
                <c:pt idx="373">
                  <c:v>92178692.573123157</c:v>
                </c:pt>
                <c:pt idx="374">
                  <c:v>101115601.13855211</c:v>
                </c:pt>
                <c:pt idx="375">
                  <c:v>119262574.88516308</c:v>
                </c:pt>
                <c:pt idx="376">
                  <c:v>140080784.92459035</c:v>
                </c:pt>
                <c:pt idx="377">
                  <c:v>155177713.37594751</c:v>
                </c:pt>
                <c:pt idx="378">
                  <c:v>156783938.56012249</c:v>
                </c:pt>
                <c:pt idx="379">
                  <c:v>140081370.38688916</c:v>
                </c:pt>
                <c:pt idx="380">
                  <c:v>104712706.44011965</c:v>
                </c:pt>
                <c:pt idx="381">
                  <c:v>55035727.812509313</c:v>
                </c:pt>
                <c:pt idx="382">
                  <c:v>-954927.16292949766</c:v>
                </c:pt>
                <c:pt idx="383">
                  <c:v>-53734551.172589153</c:v>
                </c:pt>
                <c:pt idx="384">
                  <c:v>-94785396.390890956</c:v>
                </c:pt>
                <c:pt idx="385">
                  <c:v>-118842566.41884547</c:v>
                </c:pt>
                <c:pt idx="386">
                  <c:v>-125210904.68769063</c:v>
                </c:pt>
                <c:pt idx="387">
                  <c:v>-117781152.24006578</c:v>
                </c:pt>
                <c:pt idx="388">
                  <c:v>-103746150.14311665</c:v>
                </c:pt>
                <c:pt idx="389">
                  <c:v>-91389982.325367376</c:v>
                </c:pt>
                <c:pt idx="390">
                  <c:v>-87588063.26471132</c:v>
                </c:pt>
                <c:pt idx="391">
                  <c:v>-95738313.477791011</c:v>
                </c:pt>
                <c:pt idx="392">
                  <c:v>-114719215.50402957</c:v>
                </c:pt>
                <c:pt idx="393">
                  <c:v>-139175364.30291355</c:v>
                </c:pt>
                <c:pt idx="394">
                  <c:v>-161049737.63537839</c:v>
                </c:pt>
                <c:pt idx="395">
                  <c:v>-171923640.77468151</c:v>
                </c:pt>
                <c:pt idx="396">
                  <c:v>-165492828.48779255</c:v>
                </c:pt>
                <c:pt idx="397">
                  <c:v>-139468320.88181174</c:v>
                </c:pt>
                <c:pt idx="398">
                  <c:v>-96354396.100214615</c:v>
                </c:pt>
                <c:pt idx="399">
                  <c:v>-42877199.117281631</c:v>
                </c:pt>
                <c:pt idx="400">
                  <c:v>11776603.531220272</c:v>
                </c:pt>
                <c:pt idx="401">
                  <c:v>58411264.595672265</c:v>
                </c:pt>
                <c:pt idx="402">
                  <c:v>90266310.212397575</c:v>
                </c:pt>
                <c:pt idx="403">
                  <c:v>104758941.9725775</c:v>
                </c:pt>
                <c:pt idx="404">
                  <c:v>104030907.1351915</c:v>
                </c:pt>
                <c:pt idx="405">
                  <c:v>94148822.983478665</c:v>
                </c:pt>
                <c:pt idx="406">
                  <c:v>83192616.270019174</c:v>
                </c:pt>
                <c:pt idx="407">
                  <c:v>78785002.25460431</c:v>
                </c:pt>
                <c:pt idx="408">
                  <c:v>85774583.089866772</c:v>
                </c:pt>
                <c:pt idx="409">
                  <c:v>104740453.85621732</c:v>
                </c:pt>
                <c:pt idx="410">
                  <c:v>131749993.79593173</c:v>
                </c:pt>
                <c:pt idx="411">
                  <c:v>159441506.78507486</c:v>
                </c:pt>
                <c:pt idx="412">
                  <c:v>179122757.55195859</c:v>
                </c:pt>
                <c:pt idx="413">
                  <c:v>183284334.0188902</c:v>
                </c:pt>
                <c:pt idx="414">
                  <c:v>167806895.18193004</c:v>
                </c:pt>
                <c:pt idx="415">
                  <c:v>133228120.07831134</c:v>
                </c:pt>
                <c:pt idx="416">
                  <c:v>84703722.64820534</c:v>
                </c:pt>
                <c:pt idx="417">
                  <c:v>30670305.889340878</c:v>
                </c:pt>
                <c:pt idx="418">
                  <c:v>-19410890.03901187</c:v>
                </c:pt>
                <c:pt idx="419">
                  <c:v>-57587517.16188626</c:v>
                </c:pt>
                <c:pt idx="420">
                  <c:v>-79506118.751712024</c:v>
                </c:pt>
                <c:pt idx="421">
                  <c:v>-85465225.677881926</c:v>
                </c:pt>
                <c:pt idx="422">
                  <c:v>-80135497.167389736</c:v>
                </c:pt>
                <c:pt idx="423">
                  <c:v>-71032846.056814969</c:v>
                </c:pt>
                <c:pt idx="424">
                  <c:v>-66187683.369955033</c:v>
                </c:pt>
                <c:pt idx="425">
                  <c:v>-71683453.694055617</c:v>
                </c:pt>
                <c:pt idx="426">
                  <c:v>-89774597.342096448</c:v>
                </c:pt>
                <c:pt idx="427">
                  <c:v>-118127388.95876977</c:v>
                </c:pt>
                <c:pt idx="428">
                  <c:v>-150404552.8465721</c:v>
                </c:pt>
                <c:pt idx="429">
                  <c:v>-178028601.55346495</c:v>
                </c:pt>
                <c:pt idx="430">
                  <c:v>-192620118.24481392</c:v>
                </c:pt>
                <c:pt idx="431">
                  <c:v>-188412804.76844421</c:v>
                </c:pt>
                <c:pt idx="432">
                  <c:v>-163952785.719358</c:v>
                </c:pt>
                <c:pt idx="433">
                  <c:v>-122593799.00484456</c:v>
                </c:pt>
                <c:pt idx="434">
                  <c:v>-71644041.657780334</c:v>
                </c:pt>
                <c:pt idx="435">
                  <c:v>-20405980.264985278</c:v>
                </c:pt>
                <c:pt idx="436">
                  <c:v>22333084.453387704</c:v>
                </c:pt>
                <c:pt idx="437">
                  <c:v>50645163.872042559</c:v>
                </c:pt>
                <c:pt idx="438">
                  <c:v>62973793.418850526</c:v>
                </c:pt>
                <c:pt idx="439">
                  <c:v>62386450.88913741</c:v>
                </c:pt>
                <c:pt idx="440">
                  <c:v>55500560.91317822</c:v>
                </c:pt>
                <c:pt idx="441">
                  <c:v>50396627.754482247</c:v>
                </c:pt>
                <c:pt idx="442">
                  <c:v>54122175.906940952</c:v>
                </c:pt>
                <c:pt idx="443">
                  <c:v>70507146.328915656</c:v>
                </c:pt>
                <c:pt idx="444">
                  <c:v>98921683.536052912</c:v>
                </c:pt>
                <c:pt idx="445">
                  <c:v>134336578.52160433</c:v>
                </c:pt>
                <c:pt idx="446">
                  <c:v>168672591.1359033</c:v>
                </c:pt>
                <c:pt idx="447">
                  <c:v>193054677.56470758</c:v>
                </c:pt>
                <c:pt idx="448">
                  <c:v>200326909.99194008</c:v>
                </c:pt>
                <c:pt idx="449">
                  <c:v>187108202.62919182</c:v>
                </c:pt>
                <c:pt idx="450">
                  <c:v>154799565.88610458</c:v>
                </c:pt>
                <c:pt idx="451">
                  <c:v>109253098.1218096</c:v>
                </c:pt>
                <c:pt idx="452">
                  <c:v>59195493.848555572</c:v>
                </c:pt>
                <c:pt idx="453">
                  <c:v>13854889.532663018</c:v>
                </c:pt>
                <c:pt idx="454">
                  <c:v>-19532625.312363081</c:v>
                </c:pt>
                <c:pt idx="455">
                  <c:v>-37626708.526968248</c:v>
                </c:pt>
                <c:pt idx="456">
                  <c:v>-41756134.263353013</c:v>
                </c:pt>
                <c:pt idx="457">
                  <c:v>-37345628.721069507</c:v>
                </c:pt>
                <c:pt idx="458">
                  <c:v>-32166110.915157557</c:v>
                </c:pt>
                <c:pt idx="459">
                  <c:v>-33915548.006388023</c:v>
                </c:pt>
                <c:pt idx="460">
                  <c:v>-47829379.399673522</c:v>
                </c:pt>
                <c:pt idx="461">
                  <c:v>-75010734.186665624</c:v>
                </c:pt>
                <c:pt idx="462">
                  <c:v>-111963971.86882609</c:v>
                </c:pt>
                <c:pt idx="463">
                  <c:v>-151469663.60977685</c:v>
                </c:pt>
                <c:pt idx="464">
                  <c:v>-184554005.76305944</c:v>
                </c:pt>
                <c:pt idx="465">
                  <c:v>-202991209.13124466</c:v>
                </c:pt>
                <c:pt idx="466">
                  <c:v>-201623774.90600488</c:v>
                </c:pt>
                <c:pt idx="467">
                  <c:v>-179836805.95966348</c:v>
                </c:pt>
                <c:pt idx="468">
                  <c:v>-141763954.49258175</c:v>
                </c:pt>
                <c:pt idx="469">
                  <c:v>-95165107.501496732</c:v>
                </c:pt>
                <c:pt idx="470">
                  <c:v>-49295603.680560216</c:v>
                </c:pt>
                <c:pt idx="471">
                  <c:v>-12374875.188577704</c:v>
                </c:pt>
                <c:pt idx="472">
                  <c:v>10623621.815000087</c:v>
                </c:pt>
                <c:pt idx="473">
                  <c:v>19232120.167250913</c:v>
                </c:pt>
                <c:pt idx="474">
                  <c:v>17441778.523068529</c:v>
                </c:pt>
                <c:pt idx="475">
                  <c:v>12368182.906176414</c:v>
                </c:pt>
                <c:pt idx="476">
                  <c:v>12017186.055021584</c:v>
                </c:pt>
                <c:pt idx="477">
                  <c:v>22797109.256157607</c:v>
                </c:pt>
                <c:pt idx="478">
                  <c:v>47495974.792518966</c:v>
                </c:pt>
                <c:pt idx="479">
                  <c:v>84308955.477650136</c:v>
                </c:pt>
                <c:pt idx="480">
                  <c:v>127199880.5455012</c:v>
                </c:pt>
                <c:pt idx="481">
                  <c:v>167497795.77767438</c:v>
                </c:pt>
                <c:pt idx="482">
                  <c:v>196274970.66100156</c:v>
                </c:pt>
                <c:pt idx="483">
                  <c:v>206828019.0960542</c:v>
                </c:pt>
                <c:pt idx="484">
                  <c:v>196553377.91631791</c:v>
                </c:pt>
                <c:pt idx="485">
                  <c:v>167681013.4074015</c:v>
                </c:pt>
                <c:pt idx="486">
                  <c:v>126656456.62506609</c:v>
                </c:pt>
                <c:pt idx="487">
                  <c:v>82347641.135271162</c:v>
                </c:pt>
                <c:pt idx="488">
                  <c:v>43588834.098486364</c:v>
                </c:pt>
                <c:pt idx="489">
                  <c:v>16763003.346057586</c:v>
                </c:pt>
                <c:pt idx="490">
                  <c:v>4112097.9825859591</c:v>
                </c:pt>
                <c:pt idx="491">
                  <c:v>3255363.5106849074</c:v>
                </c:pt>
                <c:pt idx="492">
                  <c:v>8048984.2103758464</c:v>
                </c:pt>
                <c:pt idx="493">
                  <c:v>10535458.356341083</c:v>
                </c:pt>
                <c:pt idx="494">
                  <c:v>3418481.4623552486</c:v>
                </c:pt>
                <c:pt idx="495">
                  <c:v>-17651657.211443059</c:v>
                </c:pt>
                <c:pt idx="496">
                  <c:v>-52642856.408895478</c:v>
                </c:pt>
                <c:pt idx="497">
                  <c:v>-96973040.224272728</c:v>
                </c:pt>
                <c:pt idx="498">
                  <c:v>-142662480.69608095</c:v>
                </c:pt>
                <c:pt idx="499">
                  <c:v>-180481121.04548275</c:v>
                </c:pt>
                <c:pt idx="500">
                  <c:v>-202479638.06085208</c:v>
                </c:pt>
                <c:pt idx="501">
                  <c:v>-204182259.29345593</c:v>
                </c:pt>
                <c:pt idx="502">
                  <c:v>-185815435.13992482</c:v>
                </c:pt>
                <c:pt idx="503">
                  <c:v>-152221846.71647653</c:v>
                </c:pt>
                <c:pt idx="504">
                  <c:v>-111485016.16151215</c:v>
                </c:pt>
                <c:pt idx="505">
                  <c:v>-72658312.409899741</c:v>
                </c:pt>
                <c:pt idx="506">
                  <c:v>-43247829.261970095</c:v>
                </c:pt>
                <c:pt idx="507">
                  <c:v>-27168208.613545738</c:v>
                </c:pt>
                <c:pt idx="508">
                  <c:v>-23754072.881583031</c:v>
                </c:pt>
                <c:pt idx="509">
                  <c:v>-28106434.831536677</c:v>
                </c:pt>
                <c:pt idx="510">
                  <c:v>-32670211.896129686</c:v>
                </c:pt>
                <c:pt idx="511">
                  <c:v>-29585634.71966337</c:v>
                </c:pt>
                <c:pt idx="512">
                  <c:v>-13134181.266877644</c:v>
                </c:pt>
                <c:pt idx="513">
                  <c:v>18427634.220305391</c:v>
                </c:pt>
                <c:pt idx="514">
                  <c:v>62177903.324755095</c:v>
                </c:pt>
                <c:pt idx="515">
                  <c:v>111185871.434195</c:v>
                </c:pt>
                <c:pt idx="516">
                  <c:v>156332577.08544949</c:v>
                </c:pt>
                <c:pt idx="517">
                  <c:v>188778712.25442168</c:v>
                </c:pt>
                <c:pt idx="518">
                  <c:v>202376757.939336</c:v>
                </c:pt>
                <c:pt idx="519">
                  <c:v>195339697.9298147</c:v>
                </c:pt>
                <c:pt idx="520">
                  <c:v>170690837.33404806</c:v>
                </c:pt>
                <c:pt idx="521">
                  <c:v>135367656.46116427</c:v>
                </c:pt>
                <c:pt idx="522">
                  <c:v>98237395.98104015</c:v>
                </c:pt>
                <c:pt idx="523">
                  <c:v>67592958.023644567</c:v>
                </c:pt>
                <c:pt idx="524">
                  <c:v>48845654.514126167</c:v>
                </c:pt>
                <c:pt idx="525">
                  <c:v>43073969.006097078</c:v>
                </c:pt>
                <c:pt idx="526">
                  <c:v>46841289.407132037</c:v>
                </c:pt>
                <c:pt idx="527">
                  <c:v>53331101.324363858</c:v>
                </c:pt>
                <c:pt idx="528">
                  <c:v>54469878.450341217</c:v>
                </c:pt>
                <c:pt idx="529">
                  <c:v>43424288.048967034</c:v>
                </c:pt>
                <c:pt idx="530">
                  <c:v>16751642.36223308</c:v>
                </c:pt>
                <c:pt idx="531">
                  <c:v>-24418356.003150143</c:v>
                </c:pt>
                <c:pt idx="532">
                  <c:v>-74515002.463654324</c:v>
                </c:pt>
                <c:pt idx="533">
                  <c:v>-124939139.69733927</c:v>
                </c:pt>
                <c:pt idx="534">
                  <c:v>-166357489.20866323</c:v>
                </c:pt>
                <c:pt idx="535">
                  <c:v>-191226274.88211787</c:v>
                </c:pt>
                <c:pt idx="536">
                  <c:v>-195825379.21659186</c:v>
                </c:pt>
                <c:pt idx="537">
                  <c:v>-181223854.69691887</c:v>
                </c:pt>
                <c:pt idx="538">
                  <c:v>-152903064.20432314</c:v>
                </c:pt>
                <c:pt idx="539">
                  <c:v>-119147532.68857156</c:v>
                </c:pt>
                <c:pt idx="540">
                  <c:v>-88665791.742948353</c:v>
                </c:pt>
                <c:pt idx="541">
                  <c:v>-68123183.774723917</c:v>
                </c:pt>
                <c:pt idx="542">
                  <c:v>-60292834.724295631</c:v>
                </c:pt>
                <c:pt idx="543">
                  <c:v>-63352885.580565766</c:v>
                </c:pt>
                <c:pt idx="544">
                  <c:v>-71528667.096419632</c:v>
                </c:pt>
                <c:pt idx="545">
                  <c:v>-76892237.346009761</c:v>
                </c:pt>
                <c:pt idx="546">
                  <c:v>-71799298.6027257</c:v>
                </c:pt>
                <c:pt idx="547">
                  <c:v>-51260250.186660565</c:v>
                </c:pt>
                <c:pt idx="548">
                  <c:v>-14560553.850129366</c:v>
                </c:pt>
                <c:pt idx="549">
                  <c:v>34339577.404552422</c:v>
                </c:pt>
                <c:pt idx="550">
                  <c:v>87746466.004221752</c:v>
                </c:pt>
                <c:pt idx="551">
                  <c:v>136251195.41882616</c:v>
                </c:pt>
                <c:pt idx="552">
                  <c:v>171251901.57431951</c:v>
                </c:pt>
                <c:pt idx="553">
                  <c:v>187262431.96195149</c:v>
                </c:pt>
                <c:pt idx="554">
                  <c:v>183350375.92488474</c:v>
                </c:pt>
                <c:pt idx="555">
                  <c:v>163296317.2313931</c:v>
                </c:pt>
                <c:pt idx="556">
                  <c:v>134431858.22590649</c:v>
                </c:pt>
                <c:pt idx="557">
                  <c:v>105491734.44137681</c:v>
                </c:pt>
                <c:pt idx="558">
                  <c:v>84096943.763517156</c:v>
                </c:pt>
                <c:pt idx="559">
                  <c:v>74590580.137313411</c:v>
                </c:pt>
                <c:pt idx="560">
                  <c:v>76845993.405554682</c:v>
                </c:pt>
                <c:pt idx="561">
                  <c:v>86387274.233832747</c:v>
                </c:pt>
                <c:pt idx="562">
                  <c:v>95785049.368646696</c:v>
                </c:pt>
                <c:pt idx="563">
                  <c:v>96924239.893920153</c:v>
                </c:pt>
                <c:pt idx="564">
                  <c:v>83489792.723111749</c:v>
                </c:pt>
                <c:pt idx="565">
                  <c:v>52953294.845230363</c:v>
                </c:pt>
                <c:pt idx="566">
                  <c:v>7485922.9942598939</c:v>
                </c:pt>
                <c:pt idx="567">
                  <c:v>-46469467.081969403</c:v>
                </c:pt>
                <c:pt idx="568">
                  <c:v>-99850218.670021102</c:v>
                </c:pt>
                <c:pt idx="569">
                  <c:v>-143382067.32277486</c:v>
                </c:pt>
                <c:pt idx="570">
                  <c:v>-170059088.5186547</c:v>
                </c:pt>
                <c:pt idx="571">
                  <c:v>-176989947.43292683</c:v>
                </c:pt>
                <c:pt idx="572">
                  <c:v>-166086120.8167758</c:v>
                </c:pt>
                <c:pt idx="573">
                  <c:v>-143399005.28167355</c:v>
                </c:pt>
                <c:pt idx="574">
                  <c:v>-117299282.8017337</c:v>
                </c:pt>
                <c:pt idx="575">
                  <c:v>-96022854.060709387</c:v>
                </c:pt>
                <c:pt idx="576">
                  <c:v>-85288257.444571137</c:v>
                </c:pt>
                <c:pt idx="577">
                  <c:v>-86669034.727568984</c:v>
                </c:pt>
                <c:pt idx="578">
                  <c:v>-97187161.563512534</c:v>
                </c:pt>
                <c:pt idx="579">
                  <c:v>-110242747.2838468</c:v>
                </c:pt>
                <c:pt idx="580">
                  <c:v>-117611318.21076214</c:v>
                </c:pt>
                <c:pt idx="581">
                  <c:v>-111933175.04438961</c:v>
                </c:pt>
                <c:pt idx="582">
                  <c:v>-88977513.433423221</c:v>
                </c:pt>
                <c:pt idx="583">
                  <c:v>-49027878.247689642</c:v>
                </c:pt>
                <c:pt idx="584">
                  <c:v>3013201.1366829593</c:v>
                </c:pt>
                <c:pt idx="585">
                  <c:v>58835870.410795599</c:v>
                </c:pt>
                <c:pt idx="586">
                  <c:v>108909375.01813832</c:v>
                </c:pt>
                <c:pt idx="587">
                  <c:v>145022421.83255875</c:v>
                </c:pt>
                <c:pt idx="588">
                  <c:v>162455098.6034106</c:v>
                </c:pt>
                <c:pt idx="589">
                  <c:v>161165274.21494979</c:v>
                </c:pt>
                <c:pt idx="590">
                  <c:v>145654389.31507641</c:v>
                </c:pt>
                <c:pt idx="591">
                  <c:v>123555418.85369812</c:v>
                </c:pt>
                <c:pt idx="592">
                  <c:v>103351272.13349831</c:v>
                </c:pt>
                <c:pt idx="593">
                  <c:v>91880272.621426135</c:v>
                </c:pt>
                <c:pt idx="594">
                  <c:v>92345473.365162328</c:v>
                </c:pt>
                <c:pt idx="595">
                  <c:v>103399213.74292184</c:v>
                </c:pt>
                <c:pt idx="596">
                  <c:v>119565192.34358603</c:v>
                </c:pt>
                <c:pt idx="597">
                  <c:v>132876039.13264105</c:v>
                </c:pt>
                <c:pt idx="598">
                  <c:v>135255077.35421404</c:v>
                </c:pt>
                <c:pt idx="599">
                  <c:v>120956800.55573736</c:v>
                </c:pt>
                <c:pt idx="600">
                  <c:v>88362954.68193984</c:v>
                </c:pt>
                <c:pt idx="601">
                  <c:v>40615087.229534067</c:v>
                </c:pt>
                <c:pt idx="602">
                  <c:v>-15102697.201477</c:v>
                </c:pt>
                <c:pt idx="603">
                  <c:v>-69430632.391120747</c:v>
                </c:pt>
                <c:pt idx="604">
                  <c:v>-113320488.5698728</c:v>
                </c:pt>
                <c:pt idx="605">
                  <c:v>-140436052.40504891</c:v>
                </c:pt>
                <c:pt idx="606">
                  <c:v>-148784644.29427096</c:v>
                </c:pt>
                <c:pt idx="607">
                  <c:v>-141117554.59932914</c:v>
                </c:pt>
                <c:pt idx="608">
                  <c:v>-123989680.1481853</c:v>
                </c:pt>
                <c:pt idx="609">
                  <c:v>-105752336.48591585</c:v>
                </c:pt>
                <c:pt idx="610">
                  <c:v>-94058266.981330276</c:v>
                </c:pt>
                <c:pt idx="611">
                  <c:v>-93596867.066438705</c:v>
                </c:pt>
                <c:pt idx="612">
                  <c:v>-104710780.25947455</c:v>
                </c:pt>
                <c:pt idx="613">
                  <c:v>-123291489.62341222</c:v>
                </c:pt>
                <c:pt idx="614">
                  <c:v>-141984009.61264011</c:v>
                </c:pt>
                <c:pt idx="615">
                  <c:v>-152354631.64596975</c:v>
                </c:pt>
                <c:pt idx="616">
                  <c:v>-147398719.18642193</c:v>
                </c:pt>
                <c:pt idx="617">
                  <c:v>-123667183.77966991</c:v>
                </c:pt>
                <c:pt idx="618">
                  <c:v>-82398718.66906935</c:v>
                </c:pt>
                <c:pt idx="619">
                  <c:v>-29329067.593152061</c:v>
                </c:pt>
                <c:pt idx="620">
                  <c:v>26772861.775703669</c:v>
                </c:pt>
                <c:pt idx="621">
                  <c:v>76427829.634626836</c:v>
                </c:pt>
                <c:pt idx="622">
                  <c:v>111967978.07780363</c:v>
                </c:pt>
                <c:pt idx="623">
                  <c:v>129540506.88787568</c:v>
                </c:pt>
                <c:pt idx="624">
                  <c:v>130024818.80360751</c:v>
                </c:pt>
                <c:pt idx="625">
                  <c:v>118605820.05458967</c:v>
                </c:pt>
                <c:pt idx="626">
                  <c:v>103130818.24442625</c:v>
                </c:pt>
                <c:pt idx="627">
                  <c:v>91725541.197008759</c:v>
                </c:pt>
                <c:pt idx="628">
                  <c:v>90356468.960236639</c:v>
                </c:pt>
                <c:pt idx="629">
                  <c:v>101041285.95256403</c:v>
                </c:pt>
                <c:pt idx="630">
                  <c:v>121222655.68620667</c:v>
                </c:pt>
                <c:pt idx="631">
                  <c:v>144486199.42836857</c:v>
                </c:pt>
                <c:pt idx="632">
                  <c:v>162417360.13874409</c:v>
                </c:pt>
                <c:pt idx="633">
                  <c:v>167064460.35633922</c:v>
                </c:pt>
                <c:pt idx="634">
                  <c:v>153300565.31223565</c:v>
                </c:pt>
                <c:pt idx="635">
                  <c:v>120404834.07039383</c:v>
                </c:pt>
                <c:pt idx="636">
                  <c:v>72406864.621639565</c:v>
                </c:pt>
                <c:pt idx="637">
                  <c:v>17091282.074060082</c:v>
                </c:pt>
                <c:pt idx="638">
                  <c:v>-36056871.157749124</c:v>
                </c:pt>
                <c:pt idx="639">
                  <c:v>-78382338.261862904</c:v>
                </c:pt>
                <c:pt idx="640">
                  <c:v>-104345889.25703214</c:v>
                </c:pt>
                <c:pt idx="641">
                  <c:v>-112917142.39559448</c:v>
                </c:pt>
                <c:pt idx="642">
                  <c:v>-107680557.03403707</c:v>
                </c:pt>
                <c:pt idx="643">
                  <c:v>-95629812.315688536</c:v>
                </c:pt>
                <c:pt idx="644">
                  <c:v>-85001347.083269</c:v>
                </c:pt>
                <c:pt idx="645">
                  <c:v>-82772716.511978269</c:v>
                </c:pt>
                <c:pt idx="646">
                  <c:v>-92546858.823954493</c:v>
                </c:pt>
                <c:pt idx="647">
                  <c:v>-113432028.75000831</c:v>
                </c:pt>
                <c:pt idx="648">
                  <c:v>-140240972.00759071</c:v>
                </c:pt>
                <c:pt idx="649">
                  <c:v>-164953926.21228105</c:v>
                </c:pt>
                <c:pt idx="650">
                  <c:v>-179026876.36913383</c:v>
                </c:pt>
                <c:pt idx="651">
                  <c:v>-175883269.86251146</c:v>
                </c:pt>
                <c:pt idx="652">
                  <c:v>-152873838.97193784</c:v>
                </c:pt>
                <c:pt idx="653">
                  <c:v>-112140665.72326782</c:v>
                </c:pt>
                <c:pt idx="654">
                  <c:v>-60134769.014474854</c:v>
                </c:pt>
                <c:pt idx="655">
                  <c:v>-5921582.0212945379</c:v>
                </c:pt>
                <c:pt idx="656">
                  <c:v>41244616.675331637</c:v>
                </c:pt>
                <c:pt idx="657">
                  <c:v>74387288.356859684</c:v>
                </c:pt>
                <c:pt idx="658">
                  <c:v>90613838.373068124</c:v>
                </c:pt>
                <c:pt idx="659">
                  <c:v>91749519.424362034</c:v>
                </c:pt>
                <c:pt idx="660">
                  <c:v>83623129.560693428</c:v>
                </c:pt>
                <c:pt idx="661">
                  <c:v>74214856.731156573</c:v>
                </c:pt>
                <c:pt idx="662">
                  <c:v>71202428.400571123</c:v>
                </c:pt>
                <c:pt idx="663">
                  <c:v>79613720.301607758</c:v>
                </c:pt>
                <c:pt idx="664">
                  <c:v>100262885.16702238</c:v>
                </c:pt>
                <c:pt idx="665">
                  <c:v>129421808.25128925</c:v>
                </c:pt>
                <c:pt idx="666">
                  <c:v>159823856.08774716</c:v>
                </c:pt>
                <c:pt idx="667">
                  <c:v>182714172.82042283</c:v>
                </c:pt>
                <c:pt idx="668">
                  <c:v>190359899.13770115</c:v>
                </c:pt>
                <c:pt idx="669">
                  <c:v>178300896.82598418</c:v>
                </c:pt>
                <c:pt idx="670">
                  <c:v>146694942.02421618</c:v>
                </c:pt>
                <c:pt idx="671">
                  <c:v>100369902.2052186</c:v>
                </c:pt>
                <c:pt idx="672">
                  <c:v>47565067.978220284</c:v>
                </c:pt>
                <c:pt idx="673">
                  <c:v>-2281338.7775885463</c:v>
                </c:pt>
                <c:pt idx="674">
                  <c:v>-41068815.059570745</c:v>
                </c:pt>
                <c:pt idx="675">
                  <c:v>-64173396.120815411</c:v>
                </c:pt>
                <c:pt idx="676">
                  <c:v>-71581092.82568188</c:v>
                </c:pt>
                <c:pt idx="677">
                  <c:v>-67696786.694519073</c:v>
                </c:pt>
                <c:pt idx="678">
                  <c:v>-59889111.314870074</c:v>
                </c:pt>
                <c:pt idx="679">
                  <c:v>-56194021.27111388</c:v>
                </c:pt>
                <c:pt idx="680">
                  <c:v>-62840616.155522414</c:v>
                </c:pt>
                <c:pt idx="681">
                  <c:v>-82313326.931286395</c:v>
                </c:pt>
                <c:pt idx="682">
                  <c:v>-112510312.98927404</c:v>
                </c:pt>
                <c:pt idx="683">
                  <c:v>-147243084.47676271</c:v>
                </c:pt>
                <c:pt idx="684">
                  <c:v>-177937201.25191629</c:v>
                </c:pt>
                <c:pt idx="685">
                  <c:v>-196048810.90582618</c:v>
                </c:pt>
                <c:pt idx="686">
                  <c:v>-195505695.59068179</c:v>
                </c:pt>
                <c:pt idx="687">
                  <c:v>-174473491.04596692</c:v>
                </c:pt>
                <c:pt idx="688">
                  <c:v>-135940144.70415363</c:v>
                </c:pt>
                <c:pt idx="689">
                  <c:v>-86949383.174706236</c:v>
                </c:pt>
                <c:pt idx="690">
                  <c:v>-36700212.023742571</c:v>
                </c:pt>
                <c:pt idx="691">
                  <c:v>5946392.9149847776</c:v>
                </c:pt>
                <c:pt idx="692">
                  <c:v>34843289.927039653</c:v>
                </c:pt>
                <c:pt idx="693">
                  <c:v>48139442.437058032</c:v>
                </c:pt>
                <c:pt idx="694">
                  <c:v>48620505.505311161</c:v>
                </c:pt>
                <c:pt idx="695">
                  <c:v>42715729.579792649</c:v>
                </c:pt>
                <c:pt idx="696">
                  <c:v>38461535.544887573</c:v>
                </c:pt>
                <c:pt idx="697">
                  <c:v>43011087.668599337</c:v>
                </c:pt>
                <c:pt idx="698">
                  <c:v>60409104.905380152</c:v>
                </c:pt>
                <c:pt idx="699">
                  <c:v>90274781.103716359</c:v>
                </c:pt>
                <c:pt idx="700">
                  <c:v>127774927.69798832</c:v>
                </c:pt>
                <c:pt idx="701">
                  <c:v>164899051.40997994</c:v>
                </c:pt>
                <c:pt idx="702">
                  <c:v>192674203.26374933</c:v>
                </c:pt>
                <c:pt idx="703">
                  <c:v>203687252.16294283</c:v>
                </c:pt>
                <c:pt idx="704">
                  <c:v>194193201.10476351</c:v>
                </c:pt>
                <c:pt idx="705">
                  <c:v>165205820.12620294</c:v>
                </c:pt>
                <c:pt idx="706">
                  <c:v>122257528.18288016</c:v>
                </c:pt>
                <c:pt idx="707">
                  <c:v>73895848.601843491</c:v>
                </c:pt>
                <c:pt idx="708">
                  <c:v>29344905.208753563</c:v>
                </c:pt>
                <c:pt idx="709">
                  <c:v>-4001150.2377608195</c:v>
                </c:pt>
                <c:pt idx="710">
                  <c:v>-22538486.250731807</c:v>
                </c:pt>
                <c:pt idx="711">
                  <c:v>-27310603.185770653</c:v>
                </c:pt>
                <c:pt idx="712">
                  <c:v>-23521595.917732716</c:v>
                </c:pt>
                <c:pt idx="713">
                  <c:v>-18850699.59617538</c:v>
                </c:pt>
                <c:pt idx="714">
                  <c:v>-21056867.660695635</c:v>
                </c:pt>
                <c:pt idx="715">
                  <c:v>-35565613.223997988</c:v>
                </c:pt>
                <c:pt idx="716">
                  <c:v>-63735277.035400517</c:v>
                </c:pt>
                <c:pt idx="717">
                  <c:v>-102304858.52945276</c:v>
                </c:pt>
                <c:pt idx="718">
                  <c:v>-144186461.16145551</c:v>
                </c:pt>
                <c:pt idx="719">
                  <c:v>-180379448.56296438</c:v>
                </c:pt>
                <c:pt idx="720">
                  <c:v>-202461209.29330793</c:v>
                </c:pt>
                <c:pt idx="721">
                  <c:v>-204943342.84337908</c:v>
                </c:pt>
                <c:pt idx="722">
                  <c:v>-186819729.65941277</c:v>
                </c:pt>
                <c:pt idx="723">
                  <c:v>-151863570.59890926</c:v>
                </c:pt>
                <c:pt idx="724">
                  <c:v>-107588012.999477</c:v>
                </c:pt>
                <c:pt idx="725">
                  <c:v>-63166988.96446427</c:v>
                </c:pt>
                <c:pt idx="726">
                  <c:v>-26909929.317783549</c:v>
                </c:pt>
                <c:pt idx="727">
                  <c:v>-4010986.5673640594</c:v>
                </c:pt>
                <c:pt idx="728">
                  <c:v>4786058.9632732272</c:v>
                </c:pt>
                <c:pt idx="729">
                  <c:v>3229129.1242871676</c:v>
                </c:pt>
                <c:pt idx="730">
                  <c:v>-1701356.4083017744</c:v>
                </c:pt>
                <c:pt idx="731">
                  <c:v>-1985888.5723200887</c:v>
                </c:pt>
                <c:pt idx="732">
                  <c:v>8940804.9087422192</c:v>
                </c:pt>
                <c:pt idx="733">
                  <c:v>34116815.64057222</c:v>
                </c:pt>
                <c:pt idx="734">
                  <c:v>72000212.470078409</c:v>
                </c:pt>
                <c:pt idx="735">
                  <c:v>116743405.23169701</c:v>
                </c:pt>
                <c:pt idx="736">
                  <c:v>159721033.95082754</c:v>
                </c:pt>
                <c:pt idx="737">
                  <c:v>191877887.9999696</c:v>
                </c:pt>
                <c:pt idx="738">
                  <c:v>206227647.01231211</c:v>
                </c:pt>
                <c:pt idx="739">
                  <c:v>199789196.70556715</c:v>
                </c:pt>
                <c:pt idx="740">
                  <c:v>174407552.87882033</c:v>
                </c:pt>
                <c:pt idx="741">
                  <c:v>136225119.11754325</c:v>
                </c:pt>
                <c:pt idx="742">
                  <c:v>93954805.41194503</c:v>
                </c:pt>
                <c:pt idx="743">
                  <c:v>56448911.80230727</c:v>
                </c:pt>
                <c:pt idx="744">
                  <c:v>30258543.848975979</c:v>
                </c:pt>
                <c:pt idx="745">
                  <c:v>17880140.098990701</c:v>
                </c:pt>
                <c:pt idx="746">
                  <c:v>17187962.685467448</c:v>
                </c:pt>
                <c:pt idx="747">
                  <c:v>22210820.162478566</c:v>
                </c:pt>
                <c:pt idx="748">
                  <c:v>25025481.772503681</c:v>
                </c:pt>
                <c:pt idx="749">
                  <c:v>18218787.315185755</c:v>
                </c:pt>
                <c:pt idx="750">
                  <c:v>-2792794.3730488941</c:v>
                </c:pt>
                <c:pt idx="751">
                  <c:v>-38256659.894067012</c:v>
                </c:pt>
                <c:pt idx="752">
                  <c:v>-83828051.964438617</c:v>
                </c:pt>
                <c:pt idx="753">
                  <c:v>-131643363.05839716</c:v>
                </c:pt>
                <c:pt idx="754">
                  <c:v>-172420247.78275377</c:v>
                </c:pt>
                <c:pt idx="755">
                  <c:v>-197987223.64487672</c:v>
                </c:pt>
                <c:pt idx="756">
                  <c:v>-203521680.41392905</c:v>
                </c:pt>
                <c:pt idx="757">
                  <c:v>-188857992.49757257</c:v>
                </c:pt>
                <c:pt idx="758">
                  <c:v>-158493038.50753298</c:v>
                </c:pt>
                <c:pt idx="759">
                  <c:v>-120288784.8603242</c:v>
                </c:pt>
                <c:pt idx="760">
                  <c:v>-83244004.6965321</c:v>
                </c:pt>
                <c:pt idx="761">
                  <c:v>-54972981.825110912</c:v>
                </c:pt>
                <c:pt idx="762">
                  <c:v>-39612054.071476564</c:v>
                </c:pt>
                <c:pt idx="763">
                  <c:v>-36751322.375078142</c:v>
                </c:pt>
                <c:pt idx="764">
                  <c:v>-41694219.08167436</c:v>
                </c:pt>
                <c:pt idx="765">
                  <c:v>-46966352.007702075</c:v>
                </c:pt>
                <c:pt idx="766">
                  <c:v>-44636408.386700027</c:v>
                </c:pt>
                <c:pt idx="767">
                  <c:v>-28778710.003747426</c:v>
                </c:pt>
                <c:pt idx="768">
                  <c:v>2633899.8302014172</c:v>
                </c:pt>
                <c:pt idx="769">
                  <c:v>46955051.777018569</c:v>
                </c:pt>
                <c:pt idx="770">
                  <c:v>97435560.325414181</c:v>
                </c:pt>
                <c:pt idx="771">
                  <c:v>144981836.01925257</c:v>
                </c:pt>
                <c:pt idx="772">
                  <c:v>180603263.72505522</c:v>
                </c:pt>
                <c:pt idx="773">
                  <c:v>197851861.15379408</c:v>
                </c:pt>
                <c:pt idx="774">
                  <c:v>194559100.70475563</c:v>
                </c:pt>
                <c:pt idx="775">
                  <c:v>173375434.2528123</c:v>
                </c:pt>
                <c:pt idx="776">
                  <c:v>140960322.99681434</c:v>
                </c:pt>
                <c:pt idx="777">
                  <c:v>106056382.50372121</c:v>
                </c:pt>
                <c:pt idx="778">
                  <c:v>77000069.005075455</c:v>
                </c:pt>
                <c:pt idx="779">
                  <c:v>59381819.149911262</c:v>
                </c:pt>
                <c:pt idx="780">
                  <c:v>54524748.807923131</c:v>
                </c:pt>
                <c:pt idx="781">
                  <c:v>59215500.101357028</c:v>
                </c:pt>
                <c:pt idx="782">
                  <c:v>66761121.628213584</c:v>
                </c:pt>
                <c:pt idx="783">
                  <c:v>69065084.567946211</c:v>
                </c:pt>
                <c:pt idx="784">
                  <c:v>59122824.507519662</c:v>
                </c:pt>
                <c:pt idx="785">
                  <c:v>33216460.372340634</c:v>
                </c:pt>
                <c:pt idx="786">
                  <c:v>-7825805.8283259422</c:v>
                </c:pt>
                <c:pt idx="787">
                  <c:v>-58672254.679756917</c:v>
                </c:pt>
                <c:pt idx="788">
                  <c:v>-110825733.82695524</c:v>
                </c:pt>
                <c:pt idx="789">
                  <c:v>-154879399.34334642</c:v>
                </c:pt>
                <c:pt idx="790">
                  <c:v>-183048959.19630167</c:v>
                </c:pt>
                <c:pt idx="791">
                  <c:v>-191260557.21819901</c:v>
                </c:pt>
                <c:pt idx="792">
                  <c:v>-180200171.5487957</c:v>
                </c:pt>
                <c:pt idx="793">
                  <c:v>-155027277.44603941</c:v>
                </c:pt>
                <c:pt idx="794">
                  <c:v>-123837483.44503665</c:v>
                </c:pt>
                <c:pt idx="795">
                  <c:v>-95316454.71044147</c:v>
                </c:pt>
                <c:pt idx="796">
                  <c:v>-76258232.467002898</c:v>
                </c:pt>
                <c:pt idx="797">
                  <c:v>-69658930.752080366</c:v>
                </c:pt>
                <c:pt idx="798">
                  <c:v>-73930917.135680988</c:v>
                </c:pt>
                <c:pt idx="799">
                  <c:v>-83460527.963226974</c:v>
                </c:pt>
                <c:pt idx="800">
                  <c:v>-90346454.104187846</c:v>
                </c:pt>
                <c:pt idx="801">
                  <c:v>-86816781.87535584</c:v>
                </c:pt>
                <c:pt idx="802">
                  <c:v>-67627503.401259303</c:v>
                </c:pt>
                <c:pt idx="803">
                  <c:v>-31750073.345962711</c:v>
                </c:pt>
                <c:pt idx="804">
                  <c:v>17141064.011479475</c:v>
                </c:pt>
                <c:pt idx="805">
                  <c:v>71526385.539854199</c:v>
                </c:pt>
                <c:pt idx="806">
                  <c:v>122004538.92686233</c:v>
                </c:pt>
                <c:pt idx="807">
                  <c:v>159803962.78163874</c:v>
                </c:pt>
                <c:pt idx="808">
                  <c:v>179128488.36616325</c:v>
                </c:pt>
                <c:pt idx="809">
                  <c:v>178669684.58109602</c:v>
                </c:pt>
                <c:pt idx="810">
                  <c:v>161856929.22864756</c:v>
                </c:pt>
                <c:pt idx="811">
                  <c:v>135777229.24539459</c:v>
                </c:pt>
                <c:pt idx="812">
                  <c:v>109077224.33419079</c:v>
                </c:pt>
                <c:pt idx="813">
                  <c:v>89450597.577447951</c:v>
                </c:pt>
                <c:pt idx="814">
                  <c:v>81431975.139293015</c:v>
                </c:pt>
                <c:pt idx="815">
                  <c:v>85129577.314507157</c:v>
                </c:pt>
                <c:pt idx="816">
                  <c:v>96258868.124176532</c:v>
                </c:pt>
                <c:pt idx="817">
                  <c:v>107465650.63044573</c:v>
                </c:pt>
                <c:pt idx="818">
                  <c:v>110556622.31968099</c:v>
                </c:pt>
                <c:pt idx="819">
                  <c:v>98994524.817350835</c:v>
                </c:pt>
                <c:pt idx="820">
                  <c:v>69938482.236083239</c:v>
                </c:pt>
                <c:pt idx="821">
                  <c:v>25239878.527171411</c:v>
                </c:pt>
                <c:pt idx="822">
                  <c:v>-28896992.02440387</c:v>
                </c:pt>
                <c:pt idx="823">
                  <c:v>-83497896.906172976</c:v>
                </c:pt>
                <c:pt idx="824">
                  <c:v>-129197370.9734515</c:v>
                </c:pt>
                <c:pt idx="825">
                  <c:v>-158737167.82317924</c:v>
                </c:pt>
                <c:pt idx="826">
                  <c:v>-168873927.2154853</c:v>
                </c:pt>
                <c:pt idx="827">
                  <c:v>-161154449.09556913</c:v>
                </c:pt>
                <c:pt idx="828">
                  <c:v>-141340949.49746311</c:v>
                </c:pt>
                <c:pt idx="829">
                  <c:v>-117654890.89979018</c:v>
                </c:pt>
                <c:pt idx="830">
                  <c:v>-98345766.887795523</c:v>
                </c:pt>
                <c:pt idx="831">
                  <c:v>-89283798.18037042</c:v>
                </c:pt>
                <c:pt idx="832">
                  <c:v>-92267701.227445126</c:v>
                </c:pt>
                <c:pt idx="833">
                  <c:v>-104532783.66874476</c:v>
                </c:pt>
                <c:pt idx="834">
                  <c:v>-119599640.87405489</c:v>
                </c:pt>
                <c:pt idx="835">
                  <c:v>-129218568.39318328</c:v>
                </c:pt>
                <c:pt idx="836">
                  <c:v>-125849874.27523413</c:v>
                </c:pt>
                <c:pt idx="837">
                  <c:v>-104965853.12818335</c:v>
                </c:pt>
                <c:pt idx="838">
                  <c:v>-66510549.773643881</c:v>
                </c:pt>
                <c:pt idx="839">
                  <c:v>-15094182.411607079</c:v>
                </c:pt>
                <c:pt idx="840">
                  <c:v>41138760.385465942</c:v>
                </c:pt>
                <c:pt idx="841">
                  <c:v>92648957.253385842</c:v>
                </c:pt>
                <c:pt idx="842">
                  <c:v>131041851.75190669</c:v>
                </c:pt>
                <c:pt idx="843">
                  <c:v>151285344.98465663</c:v>
                </c:pt>
                <c:pt idx="844">
                  <c:v>152975587.68896639</c:v>
                </c:pt>
                <c:pt idx="845">
                  <c:v>140293326.69703755</c:v>
                </c:pt>
                <c:pt idx="846">
                  <c:v>120668022.76619667</c:v>
                </c:pt>
                <c:pt idx="847">
                  <c:v>102536645.82490003</c:v>
                </c:pt>
                <c:pt idx="848">
                  <c:v>92842742.814516962</c:v>
                </c:pt>
                <c:pt idx="849">
                  <c:v>94994949.633437127</c:v>
                </c:pt>
                <c:pt idx="850">
                  <c:v>107871521.95076343</c:v>
                </c:pt>
                <c:pt idx="851">
                  <c:v>126156716.94347176</c:v>
                </c:pt>
                <c:pt idx="852">
                  <c:v>141912185.12525737</c:v>
                </c:pt>
                <c:pt idx="853">
                  <c:v>146931624.2611106</c:v>
                </c:pt>
                <c:pt idx="854">
                  <c:v>135201544.28267235</c:v>
                </c:pt>
                <c:pt idx="855">
                  <c:v>104759716.91607961</c:v>
                </c:pt>
                <c:pt idx="856">
                  <c:v>58414724.842739403</c:v>
                </c:pt>
                <c:pt idx="857">
                  <c:v>3115759.0591602437</c:v>
                </c:pt>
                <c:pt idx="858">
                  <c:v>-51851890.048455641</c:v>
                </c:pt>
                <c:pt idx="859">
                  <c:v>-97334032.513591856</c:v>
                </c:pt>
                <c:pt idx="860">
                  <c:v>-126736140.20632535</c:v>
                </c:pt>
                <c:pt idx="861">
                  <c:v>-137723045.12165016</c:v>
                </c:pt>
                <c:pt idx="862">
                  <c:v>-132708289.48101273</c:v>
                </c:pt>
                <c:pt idx="863">
                  <c:v>-117998200.73916316</c:v>
                </c:pt>
                <c:pt idx="864">
                  <c:v>-101840833.33563891</c:v>
                </c:pt>
                <c:pt idx="865">
                  <c:v>-91943158.737829566</c:v>
                </c:pt>
                <c:pt idx="866">
                  <c:v>-93171545.397864848</c:v>
                </c:pt>
                <c:pt idx="867">
                  <c:v>-106097209.39209178</c:v>
                </c:pt>
                <c:pt idx="868">
                  <c:v>-126805251.53202324</c:v>
                </c:pt>
                <c:pt idx="869">
                  <c:v>-148022812.30102596</c:v>
                </c:pt>
                <c:pt idx="870">
                  <c:v>-161242853.55090624</c:v>
                </c:pt>
                <c:pt idx="871">
                  <c:v>-159233765.17606327</c:v>
                </c:pt>
                <c:pt idx="872">
                  <c:v>-138213476.11887598</c:v>
                </c:pt>
                <c:pt idx="873">
                  <c:v>-99062009.217508703</c:v>
                </c:pt>
                <c:pt idx="874">
                  <c:v>-47221185.044172823</c:v>
                </c:pt>
                <c:pt idx="875">
                  <c:v>8694267.9583760798</c:v>
                </c:pt>
                <c:pt idx="876">
                  <c:v>59181206.789709777</c:v>
                </c:pt>
                <c:pt idx="877">
                  <c:v>96378922.065028161</c:v>
                </c:pt>
                <c:pt idx="878">
                  <c:v>116126735.47438881</c:v>
                </c:pt>
                <c:pt idx="879">
                  <c:v>118964441.07601938</c:v>
                </c:pt>
                <c:pt idx="880">
                  <c:v>109794550.94156742</c:v>
                </c:pt>
                <c:pt idx="881">
                  <c:v>96308544.752654642</c:v>
                </c:pt>
                <c:pt idx="882">
                  <c:v>86633113.971767694</c:v>
                </c:pt>
                <c:pt idx="883">
                  <c:v>86875356.962355062</c:v>
                </c:pt>
                <c:pt idx="884">
                  <c:v>99274141.038323641</c:v>
                </c:pt>
                <c:pt idx="885">
                  <c:v>121490322.86916347</c:v>
                </c:pt>
                <c:pt idx="886">
                  <c:v>147241249.19933796</c:v>
                </c:pt>
                <c:pt idx="887">
                  <c:v>168098760.97522712</c:v>
                </c:pt>
                <c:pt idx="888">
                  <c:v>175935501.00664365</c:v>
                </c:pt>
                <c:pt idx="889">
                  <c:v>165317546.47212493</c:v>
                </c:pt>
                <c:pt idx="890">
                  <c:v>135155809.264943</c:v>
                </c:pt>
                <c:pt idx="891">
                  <c:v>89140164.759500638</c:v>
                </c:pt>
                <c:pt idx="892">
                  <c:v>34828292.939900443</c:v>
                </c:pt>
                <c:pt idx="893">
                  <c:v>-18353967.479362663</c:v>
                </c:pt>
                <c:pt idx="894">
                  <c:v>-61632601.148512609</c:v>
                </c:pt>
                <c:pt idx="895">
                  <c:v>-89208909.497719586</c:v>
                </c:pt>
                <c:pt idx="896">
                  <c:v>-99726286.537072212</c:v>
                </c:pt>
                <c:pt idx="897">
                  <c:v>-96465686.373185813</c:v>
                </c:pt>
                <c:pt idx="898">
                  <c:v>-86219473.64484857</c:v>
                </c:pt>
                <c:pt idx="899">
                  <c:v>-77171878.909245163</c:v>
                </c:pt>
                <c:pt idx="900">
                  <c:v>-76398587.657193184</c:v>
                </c:pt>
                <c:pt idx="901">
                  <c:v>-87706608.572081953</c:v>
                </c:pt>
                <c:pt idx="902">
                  <c:v>-110437382.07131006</c:v>
                </c:pt>
                <c:pt idx="903">
                  <c:v>-139579261.58003342</c:v>
                </c:pt>
                <c:pt idx="904">
                  <c:v>-167159384.21074459</c:v>
                </c:pt>
                <c:pt idx="905">
                  <c:v>-184517357.89652187</c:v>
                </c:pt>
                <c:pt idx="906">
                  <c:v>-184809500.42285317</c:v>
                </c:pt>
                <c:pt idx="907">
                  <c:v>-165025304.26774499</c:v>
                </c:pt>
                <c:pt idx="908">
                  <c:v>-126936617.46027195</c:v>
                </c:pt>
                <c:pt idx="909">
                  <c:v>-76704971.392430767</c:v>
                </c:pt>
                <c:pt idx="910">
                  <c:v>-23256188.790495582</c:v>
                </c:pt>
                <c:pt idx="911">
                  <c:v>24116067.767868992</c:v>
                </c:pt>
                <c:pt idx="912">
                  <c:v>58235799.740621343</c:v>
                </c:pt>
                <c:pt idx="913">
                  <c:v>75912184.375434607</c:v>
                </c:pt>
                <c:pt idx="914">
                  <c:v>78659482.474597484</c:v>
                </c:pt>
                <c:pt idx="915">
                  <c:v>72068774.701123968</c:v>
                </c:pt>
                <c:pt idx="916">
                  <c:v>64017312.474280126</c:v>
                </c:pt>
                <c:pt idx="917">
                  <c:v>62234210.896440566</c:v>
                </c:pt>
                <c:pt idx="918">
                  <c:v>71925331.054145843</c:v>
                </c:pt>
                <c:pt idx="919">
                  <c:v>94142742.283368021</c:v>
                </c:pt>
                <c:pt idx="920">
                  <c:v>125370138.94542155</c:v>
                </c:pt>
                <c:pt idx="921">
                  <c:v>158446362.49820599</c:v>
                </c:pt>
                <c:pt idx="922">
                  <c:v>184564851.22708088</c:v>
                </c:pt>
                <c:pt idx="923">
                  <c:v>195777573.20688152</c:v>
                </c:pt>
                <c:pt idx="924">
                  <c:v>187286450.14621732</c:v>
                </c:pt>
                <c:pt idx="925">
                  <c:v>158865190.66054761</c:v>
                </c:pt>
                <c:pt idx="926">
                  <c:v>115002681.16654509</c:v>
                </c:pt>
                <c:pt idx="927">
                  <c:v>63724522.059422106</c:v>
                </c:pt>
                <c:pt idx="928">
                  <c:v>14427245.928436264</c:v>
                </c:pt>
                <c:pt idx="929">
                  <c:v>-24658073.954415794</c:v>
                </c:pt>
                <c:pt idx="930">
                  <c:v>-48650564.778596886</c:v>
                </c:pt>
                <c:pt idx="931">
                  <c:v>-57231682.338354409</c:v>
                </c:pt>
                <c:pt idx="932">
                  <c:v>-54542865.035200194</c:v>
                </c:pt>
                <c:pt idx="933">
                  <c:v>-47803762.131771505</c:v>
                </c:pt>
                <c:pt idx="934">
                  <c:v>-45052781.137818053</c:v>
                </c:pt>
                <c:pt idx="935">
                  <c:v>-52663093.420636512</c:v>
                </c:pt>
                <c:pt idx="936">
                  <c:v>-73351288.251996249</c:v>
                </c:pt>
                <c:pt idx="937">
                  <c:v>-105254226.52724521</c:v>
                </c:pt>
                <c:pt idx="938">
                  <c:v>-142342920.75818092</c:v>
                </c:pt>
                <c:pt idx="939">
                  <c:v>-176058376.69156516</c:v>
                </c:pt>
                <c:pt idx="940">
                  <c:v>-197703311.2625691</c:v>
                </c:pt>
                <c:pt idx="941">
                  <c:v>-200906131.79336336</c:v>
                </c:pt>
                <c:pt idx="942">
                  <c:v>-183451889.10172835</c:v>
                </c:pt>
                <c:pt idx="943">
                  <c:v>-147955341.79359728</c:v>
                </c:pt>
                <c:pt idx="944">
                  <c:v>-101182113.46325789</c:v>
                </c:pt>
                <c:pt idx="945">
                  <c:v>-52210404.258554697</c:v>
                </c:pt>
                <c:pt idx="946">
                  <c:v>-9957103.7468814403</c:v>
                </c:pt>
                <c:pt idx="947">
                  <c:v>19226499.165895961</c:v>
                </c:pt>
                <c:pt idx="948">
                  <c:v>33204848.751259051</c:v>
                </c:pt>
                <c:pt idx="949">
                  <c:v>34486222.153886035</c:v>
                </c:pt>
                <c:pt idx="950">
                  <c:v>29311542.000539497</c:v>
                </c:pt>
                <c:pt idx="951">
                  <c:v>25670711.075044334</c:v>
                </c:pt>
                <c:pt idx="952">
                  <c:v>30820711.548264779</c:v>
                </c:pt>
                <c:pt idx="953">
                  <c:v>49022407.641047999</c:v>
                </c:pt>
                <c:pt idx="954">
                  <c:v>80150058.621454656</c:v>
                </c:pt>
                <c:pt idx="955">
                  <c:v>119577031.3373325</c:v>
                </c:pt>
                <c:pt idx="956">
                  <c:v>159374903.86336857</c:v>
                </c:pt>
                <c:pt idx="957">
                  <c:v>190486064.7503249</c:v>
                </c:pt>
                <c:pt idx="958">
                  <c:v>205250122.17681685</c:v>
                </c:pt>
                <c:pt idx="959">
                  <c:v>199562150.25214344</c:v>
                </c:pt>
                <c:pt idx="960">
                  <c:v>174045355.63071877</c:v>
                </c:pt>
                <c:pt idx="961">
                  <c:v>133902210.90004122</c:v>
                </c:pt>
                <c:pt idx="962">
                  <c:v>87485839.03888981</c:v>
                </c:pt>
                <c:pt idx="963">
                  <c:v>43999222.433607496</c:v>
                </c:pt>
                <c:pt idx="964">
                  <c:v>10978850.794570059</c:v>
                </c:pt>
                <c:pt idx="965">
                  <c:v>-7719628.6510125846</c:v>
                </c:pt>
                <c:pt idx="966">
                  <c:v>-12860780.504126675</c:v>
                </c:pt>
                <c:pt idx="967">
                  <c:v>-9429454.6959275827</c:v>
                </c:pt>
                <c:pt idx="968">
                  <c:v>-5011514.8509989195</c:v>
                </c:pt>
                <c:pt idx="969">
                  <c:v>-7424905.0765386894</c:v>
                </c:pt>
                <c:pt idx="970">
                  <c:v>-22285703.079318441</c:v>
                </c:pt>
                <c:pt idx="971">
                  <c:v>-51212394.993240312</c:v>
                </c:pt>
                <c:pt idx="972">
                  <c:v>-91188492.415630579</c:v>
                </c:pt>
                <c:pt idx="973">
                  <c:v>-135271278.37041441</c:v>
                </c:pt>
                <c:pt idx="974">
                  <c:v>-174448167.75296673</c:v>
                </c:pt>
                <c:pt idx="975">
                  <c:v>-200112621.25568402</c:v>
                </c:pt>
                <c:pt idx="976">
                  <c:v>-206453221.05165058</c:v>
                </c:pt>
                <c:pt idx="977">
                  <c:v>-192073530.75529402</c:v>
                </c:pt>
                <c:pt idx="978">
                  <c:v>-160379865.11392197</c:v>
                </c:pt>
                <c:pt idx="979">
                  <c:v>-118626208.9596803</c:v>
                </c:pt>
                <c:pt idx="980">
                  <c:v>-75889370.002713412</c:v>
                </c:pt>
                <c:pt idx="981">
                  <c:v>-40553052.743039809</c:v>
                </c:pt>
                <c:pt idx="982">
                  <c:v>-18019349.993813373</c:v>
                </c:pt>
                <c:pt idx="983">
                  <c:v>-9300124.9259430617</c:v>
                </c:pt>
                <c:pt idx="984">
                  <c:v>-10887846.348514752</c:v>
                </c:pt>
                <c:pt idx="985">
                  <c:v>-15938144.463358086</c:v>
                </c:pt>
                <c:pt idx="986">
                  <c:v>-16419951.923973713</c:v>
                </c:pt>
                <c:pt idx="987">
                  <c:v>-5611469.7653198242</c:v>
                </c:pt>
                <c:pt idx="988">
                  <c:v>19779078.455350354</c:v>
                </c:pt>
                <c:pt idx="989">
                  <c:v>58481412.505130857</c:v>
                </c:pt>
                <c:pt idx="990">
                  <c:v>104849871.93568903</c:v>
                </c:pt>
                <c:pt idx="991">
                  <c:v>150320542.7562812</c:v>
                </c:pt>
                <c:pt idx="992">
                  <c:v>185725998.72713286</c:v>
                </c:pt>
                <c:pt idx="993">
                  <c:v>203808416.95141983</c:v>
                </c:pt>
                <c:pt idx="994">
                  <c:v>201214226.5780569</c:v>
                </c:pt>
                <c:pt idx="995">
                  <c:v>179401181.88344407</c:v>
                </c:pt>
                <c:pt idx="996">
                  <c:v>144199504.6203624</c:v>
                </c:pt>
                <c:pt idx="997">
                  <c:v>104153486.63234183</c:v>
                </c:pt>
                <c:pt idx="998">
                  <c:v>68118450.234096393</c:v>
                </c:pt>
                <c:pt idx="999">
                  <c:v>42800384.768076845</c:v>
                </c:pt>
                <c:pt idx="1000">
                  <c:v>30941066.255450889</c:v>
                </c:pt>
                <c:pt idx="1001">
                  <c:v>30665612.201349057</c:v>
                </c:pt>
                <c:pt idx="1002">
                  <c:v>36175513.540357463</c:v>
                </c:pt>
                <c:pt idx="1003">
                  <c:v>39583935.579177633</c:v>
                </c:pt>
                <c:pt idx="1004">
                  <c:v>33362200.980989516</c:v>
                </c:pt>
                <c:pt idx="1005">
                  <c:v>12690839.615479223</c:v>
                </c:pt>
                <c:pt idx="1006">
                  <c:v>-22964273.459078811</c:v>
                </c:pt>
                <c:pt idx="1007">
                  <c:v>-69508140.002022117</c:v>
                </c:pt>
                <c:pt idx="1008">
                  <c:v>-119209372.29618141</c:v>
                </c:pt>
                <c:pt idx="1009">
                  <c:v>-162750279.69028175</c:v>
                </c:pt>
                <c:pt idx="1010">
                  <c:v>-191751682.39605969</c:v>
                </c:pt>
                <c:pt idx="1011">
                  <c:v>-201053185.06838161</c:v>
                </c:pt>
                <c:pt idx="1012">
                  <c:v>-190099002.10470197</c:v>
                </c:pt>
                <c:pt idx="1013">
                  <c:v>-163034931.53589538</c:v>
                </c:pt>
                <c:pt idx="1014">
                  <c:v>-127490526.4841682</c:v>
                </c:pt>
                <c:pt idx="1015">
                  <c:v>-92396347.999236315</c:v>
                </c:pt>
                <c:pt idx="1016">
                  <c:v>-65461722.07107091</c:v>
                </c:pt>
                <c:pt idx="1017">
                  <c:v>-51034731.791459106</c:v>
                </c:pt>
                <c:pt idx="1018">
                  <c:v>-48955682.017714292</c:v>
                </c:pt>
                <c:pt idx="1019">
                  <c:v>-54729671.938387036</c:v>
                </c:pt>
                <c:pt idx="1020">
                  <c:v>-60965074.984861299</c:v>
                </c:pt>
                <c:pt idx="1021">
                  <c:v>-59661246.404154435</c:v>
                </c:pt>
                <c:pt idx="1022">
                  <c:v>-44684843.102186434</c:v>
                </c:pt>
                <c:pt idx="1023">
                  <c:v>-13719671.975533873</c:v>
                </c:pt>
                <c:pt idx="1024">
                  <c:v>30874396.262182005</c:v>
                </c:pt>
                <c:pt idx="1025">
                  <c:v>82545358.236269057</c:v>
                </c:pt>
                <c:pt idx="1026">
                  <c:v>132242849.17884581</c:v>
                </c:pt>
                <c:pt idx="1027">
                  <c:v>170841782.96994737</c:v>
                </c:pt>
                <c:pt idx="1028">
                  <c:v>191606313.27333704</c:v>
                </c:pt>
                <c:pt idx="1029">
                  <c:v>191992454.50925425</c:v>
                </c:pt>
                <c:pt idx="1030">
                  <c:v>174276538.59340996</c:v>
                </c:pt>
                <c:pt idx="1031">
                  <c:v>144832374.61915869</c:v>
                </c:pt>
                <c:pt idx="1032">
                  <c:v>112266345.0222671</c:v>
                </c:pt>
                <c:pt idx="1033">
                  <c:v>84946014.380046308</c:v>
                </c:pt>
                <c:pt idx="1034">
                  <c:v>68630650.456651986</c:v>
                </c:pt>
                <c:pt idx="1035">
                  <c:v>64881862.613613546</c:v>
                </c:pt>
                <c:pt idx="1036">
                  <c:v>70708032.605286524</c:v>
                </c:pt>
                <c:pt idx="1037">
                  <c:v>79541721.507246867</c:v>
                </c:pt>
                <c:pt idx="1038">
                  <c:v>83266401.29991132</c:v>
                </c:pt>
                <c:pt idx="1039">
                  <c:v>74707418.128471345</c:v>
                </c:pt>
                <c:pt idx="1040">
                  <c:v>49868455.203570731</c:v>
                </c:pt>
                <c:pt idx="1041">
                  <c:v>9267242.7590629943</c:v>
                </c:pt>
                <c:pt idx="1042">
                  <c:v>-42017897.317470104</c:v>
                </c:pt>
                <c:pt idx="1043">
                  <c:v>-95609766.823811829</c:v>
                </c:pt>
                <c:pt idx="1044">
                  <c:v>-142046401.32844213</c:v>
                </c:pt>
                <c:pt idx="1045">
                  <c:v>-173318565.14702606</c:v>
                </c:pt>
                <c:pt idx="1046">
                  <c:v>-185008576.0293234</c:v>
                </c:pt>
                <c:pt idx="1047">
                  <c:v>-177422134.25448489</c:v>
                </c:pt>
                <c:pt idx="1048">
                  <c:v>-155392758.5294649</c:v>
                </c:pt>
                <c:pt idx="1049">
                  <c:v>-126818061.51629232</c:v>
                </c:pt>
                <c:pt idx="1050">
                  <c:v>-100349659.12419471</c:v>
                </c:pt>
                <c:pt idx="1051">
                  <c:v>-82900122.495443642</c:v>
                </c:pt>
                <c:pt idx="1052">
                  <c:v>-77681835.446312457</c:v>
                </c:pt>
                <c:pt idx="1053">
                  <c:v>-83339196.210624397</c:v>
                </c:pt>
                <c:pt idx="1054">
                  <c:v>-94421298.234353334</c:v>
                </c:pt>
                <c:pt idx="1055">
                  <c:v>-103057142.68500608</c:v>
                </c:pt>
                <c:pt idx="1056">
                  <c:v>-101349959.7074616</c:v>
                </c:pt>
                <c:pt idx="1057">
                  <c:v>-83800378.108486965</c:v>
                </c:pt>
                <c:pt idx="1058">
                  <c:v>-49059281.951720223</c:v>
                </c:pt>
                <c:pt idx="1059">
                  <c:v>-502797.1223224774</c:v>
                </c:pt>
                <c:pt idx="1060">
                  <c:v>54540934.295279793</c:v>
                </c:pt>
                <c:pt idx="1061">
                  <c:v>106697338.18457647</c:v>
                </c:pt>
                <c:pt idx="1062">
                  <c:v>147042991.70596674</c:v>
                </c:pt>
                <c:pt idx="1063">
                  <c:v>169485027.50803325</c:v>
                </c:pt>
                <c:pt idx="1064">
                  <c:v>172345720.30343735</c:v>
                </c:pt>
                <c:pt idx="1065">
                  <c:v>158702913.37440366</c:v>
                </c:pt>
                <c:pt idx="1066">
                  <c:v>135392870.68029952</c:v>
                </c:pt>
                <c:pt idx="1067">
                  <c:v>110964716.67571455</c:v>
                </c:pt>
                <c:pt idx="1068">
                  <c:v>93175233.751534611</c:v>
                </c:pt>
                <c:pt idx="1069">
                  <c:v>86743589.594507605</c:v>
                </c:pt>
                <c:pt idx="1070">
                  <c:v>92010105.523418635</c:v>
                </c:pt>
                <c:pt idx="1071">
                  <c:v>104883106.38728583</c:v>
                </c:pt>
                <c:pt idx="1072">
                  <c:v>118087773.29712361</c:v>
                </c:pt>
                <c:pt idx="1073">
                  <c:v>123356850.28095229</c:v>
                </c:pt>
                <c:pt idx="1074">
                  <c:v>113932263.97643733</c:v>
                </c:pt>
                <c:pt idx="1075">
                  <c:v>86656831.279773757</c:v>
                </c:pt>
                <c:pt idx="1076">
                  <c:v>43052035.634153821</c:v>
                </c:pt>
                <c:pt idx="1077">
                  <c:v>-10932106.207941391</c:v>
                </c:pt>
                <c:pt idx="1078">
                  <c:v>-66428893.047776841</c:v>
                </c:pt>
                <c:pt idx="1079">
                  <c:v>-114000945.55035967</c:v>
                </c:pt>
                <c:pt idx="1080">
                  <c:v>-146153808.87454554</c:v>
                </c:pt>
                <c:pt idx="1081">
                  <c:v>-159302441.00874785</c:v>
                </c:pt>
                <c:pt idx="1082">
                  <c:v>-154632382.41392171</c:v>
                </c:pt>
                <c:pt idx="1083">
                  <c:v>-137613721.29329315</c:v>
                </c:pt>
                <c:pt idx="1084">
                  <c:v>-116311462.3223373</c:v>
                </c:pt>
                <c:pt idx="1085">
                  <c:v>-98980117.400991082</c:v>
                </c:pt>
                <c:pt idx="1086">
                  <c:v>-91634641.964602038</c:v>
                </c:pt>
                <c:pt idx="1087">
                  <c:v>-96295714.066093832</c:v>
                </c:pt>
                <c:pt idx="1088">
                  <c:v>-110413139.26911062</c:v>
                </c:pt>
                <c:pt idx="1089">
                  <c:v>-127632548.75922103</c:v>
                </c:pt>
                <c:pt idx="1090">
                  <c:v>-139684610.83855942</c:v>
                </c:pt>
                <c:pt idx="1091">
                  <c:v>-138853331.2273086</c:v>
                </c:pt>
                <c:pt idx="1092">
                  <c:v>-120313167.26797873</c:v>
                </c:pt>
                <c:pt idx="1093">
                  <c:v>-83661467.710214779</c:v>
                </c:pt>
                <c:pt idx="1094">
                  <c:v>-33202654.806539651</c:v>
                </c:pt>
                <c:pt idx="1095">
                  <c:v>23102276.722535111</c:v>
                </c:pt>
                <c:pt idx="1096">
                  <c:v>75725296.420994848</c:v>
                </c:pt>
                <c:pt idx="1097">
                  <c:v>116106757.41904201</c:v>
                </c:pt>
                <c:pt idx="1098">
                  <c:v>138915858.39617962</c:v>
                </c:pt>
                <c:pt idx="1099">
                  <c:v>143394030.02131701</c:v>
                </c:pt>
                <c:pt idx="1100">
                  <c:v>133401700.20694736</c:v>
                </c:pt>
                <c:pt idx="1101">
                  <c:v>116160074.72993274</c:v>
                </c:pt>
                <c:pt idx="1102">
                  <c:v>100053000.00024925</c:v>
                </c:pt>
                <c:pt idx="1103">
                  <c:v>92122651.458722785</c:v>
                </c:pt>
                <c:pt idx="1104">
                  <c:v>95979736.956176877</c:v>
                </c:pt>
                <c:pt idx="1105">
                  <c:v>110729226.06514375</c:v>
                </c:pt>
                <c:pt idx="1106">
                  <c:v>131220637.2898609</c:v>
                </c:pt>
                <c:pt idx="1107">
                  <c:v>149551339.11969814</c:v>
                </c:pt>
                <c:pt idx="1108">
                  <c:v>157391242.57549986</c:v>
                </c:pt>
                <c:pt idx="1109">
                  <c:v>148460902.99800766</c:v>
                </c:pt>
                <c:pt idx="1110">
                  <c:v>120450171.991401</c:v>
                </c:pt>
                <c:pt idx="1111">
                  <c:v>75824034.448569417</c:v>
                </c:pt>
                <c:pt idx="1112">
                  <c:v>21280447.163219664</c:v>
                </c:pt>
                <c:pt idx="1113">
                  <c:v>-33989298.460014574</c:v>
                </c:pt>
                <c:pt idx="1114">
                  <c:v>-80744454.684944585</c:v>
                </c:pt>
                <c:pt idx="1115">
                  <c:v>-112148184.13325748</c:v>
                </c:pt>
                <c:pt idx="1116">
                  <c:v>-125533081.45152967</c:v>
                </c:pt>
                <c:pt idx="1117">
                  <c:v>-122978608.02353755</c:v>
                </c:pt>
                <c:pt idx="1118">
                  <c:v>-110540479.96952321</c:v>
                </c:pt>
                <c:pt idx="1119">
                  <c:v>-96358010.16025278</c:v>
                </c:pt>
                <c:pt idx="1120">
                  <c:v>-88186445.701734424</c:v>
                </c:pt>
                <c:pt idx="1121">
                  <c:v>-91065474.493750542</c:v>
                </c:pt>
                <c:pt idx="1122">
                  <c:v>-105795280.21729273</c:v>
                </c:pt>
                <c:pt idx="1123">
                  <c:v>-128659231.48711731</c:v>
                </c:pt>
                <c:pt idx="1124">
                  <c:v>-152474094.34037885</c:v>
                </c:pt>
                <c:pt idx="1125">
                  <c:v>-168667237.54491299</c:v>
                </c:pt>
                <c:pt idx="1126">
                  <c:v>-169784993.75836784</c:v>
                </c:pt>
                <c:pt idx="1127">
                  <c:v>-151711804.70665029</c:v>
                </c:pt>
                <c:pt idx="1128">
                  <c:v>-114961733.31906222</c:v>
                </c:pt>
                <c:pt idx="1129">
                  <c:v>-64668910.938329466</c:v>
                </c:pt>
                <c:pt idx="1130">
                  <c:v>-9275588.9843649156</c:v>
                </c:pt>
                <c:pt idx="1131">
                  <c:v>41710932.823025674</c:v>
                </c:pt>
                <c:pt idx="1132">
                  <c:v>80254887.257210389</c:v>
                </c:pt>
                <c:pt idx="1133">
                  <c:v>101900746.8542392</c:v>
                </c:pt>
                <c:pt idx="1134">
                  <c:v>106855477.31879333</c:v>
                </c:pt>
                <c:pt idx="1135">
                  <c:v>99739931.131714746</c:v>
                </c:pt>
                <c:pt idx="1136">
                  <c:v>88086216.973325968</c:v>
                </c:pt>
                <c:pt idx="1137">
                  <c:v>80016937.457908511</c:v>
                </c:pt>
                <c:pt idx="1138">
                  <c:v>81776170.649680585</c:v>
                </c:pt>
                <c:pt idx="1139">
                  <c:v>95823939.012935281</c:v>
                </c:pt>
                <c:pt idx="1140">
                  <c:v>120043682.51377353</c:v>
                </c:pt>
                <c:pt idx="1141">
                  <c:v>148292443.55801418</c:v>
                </c:pt>
                <c:pt idx="1142">
                  <c:v>172137756.31122798</c:v>
                </c:pt>
                <c:pt idx="1143">
                  <c:v>183284177.36080647</c:v>
                </c:pt>
                <c:pt idx="1144">
                  <c:v>175993767.19417354</c:v>
                </c:pt>
                <c:pt idx="1145">
                  <c:v>148805584.59905404</c:v>
                </c:pt>
                <c:pt idx="1146">
                  <c:v>105059202.11781277</c:v>
                </c:pt>
                <c:pt idx="1147">
                  <c:v>52069117.303432278</c:v>
                </c:pt>
                <c:pt idx="1148">
                  <c:v>-817224.70605258644</c:v>
                </c:pt>
                <c:pt idx="1149">
                  <c:v>-44725818.129317373</c:v>
                </c:pt>
                <c:pt idx="1150">
                  <c:v>-73613702.254677102</c:v>
                </c:pt>
                <c:pt idx="1151">
                  <c:v>-85807619.920157701</c:v>
                </c:pt>
                <c:pt idx="1152">
                  <c:v>-84288482.336231753</c:v>
                </c:pt>
                <c:pt idx="1153">
                  <c:v>-75645878.189385951</c:v>
                </c:pt>
                <c:pt idx="1154">
                  <c:v>-68007891.175003037</c:v>
                </c:pt>
                <c:pt idx="1155">
                  <c:v>-68544866.774078935</c:v>
                </c:pt>
                <c:pt idx="1156">
                  <c:v>-81267428.408133015</c:v>
                </c:pt>
                <c:pt idx="1157">
                  <c:v>-105754132.8235479</c:v>
                </c:pt>
                <c:pt idx="1158">
                  <c:v>-137177025.56394726</c:v>
                </c:pt>
                <c:pt idx="1159">
                  <c:v>-167620584.7229065</c:v>
                </c:pt>
                <c:pt idx="1160">
                  <c:v>-188317978.46462488</c:v>
                </c:pt>
                <c:pt idx="1161">
                  <c:v>-192164718.39337599</c:v>
                </c:pt>
                <c:pt idx="1162">
                  <c:v>-175789307.4775418</c:v>
                </c:pt>
                <c:pt idx="1163">
                  <c:v>-140586452.01791173</c:v>
                </c:pt>
                <c:pt idx="1164">
                  <c:v>-92414760.420034155</c:v>
                </c:pt>
                <c:pt idx="1165">
                  <c:v>-40042686.399586968</c:v>
                </c:pt>
                <c:pt idx="1166">
                  <c:v>7215609.2674161643</c:v>
                </c:pt>
                <c:pt idx="1167">
                  <c:v>42001354.186720349</c:v>
                </c:pt>
                <c:pt idx="1168">
                  <c:v>60837417.258387998</c:v>
                </c:pt>
                <c:pt idx="1169">
                  <c:v>64933085.2635995</c:v>
                </c:pt>
                <c:pt idx="1170">
                  <c:v>59642390.667478621</c:v>
                </c:pt>
                <c:pt idx="1171">
                  <c:v>52736985.103555396</c:v>
                </c:pt>
                <c:pt idx="1172">
                  <c:v>51994211.888861068</c:v>
                </c:pt>
                <c:pt idx="1173">
                  <c:v>62797044.147440828</c:v>
                </c:pt>
                <c:pt idx="1174">
                  <c:v>86438756.109354675</c:v>
                </c:pt>
                <c:pt idx="1175">
                  <c:v>119622684.39347531</c:v>
                </c:pt>
                <c:pt idx="1176">
                  <c:v>155304265.41957653</c:v>
                </c:pt>
                <c:pt idx="1177">
                  <c:v>184637070.70803019</c:v>
                </c:pt>
                <c:pt idx="1178">
                  <c:v>199467293.7958113</c:v>
                </c:pt>
                <c:pt idx="1179">
                  <c:v>194663019.79489911</c:v>
                </c:pt>
                <c:pt idx="1180">
                  <c:v>169610974.11802113</c:v>
                </c:pt>
                <c:pt idx="1181">
                  <c:v>128451042.1575195</c:v>
                </c:pt>
                <c:pt idx="1182">
                  <c:v>78979615.730997086</c:v>
                </c:pt>
                <c:pt idx="1183">
                  <c:v>30533395.450339645</c:v>
                </c:pt>
                <c:pt idx="1184">
                  <c:v>-8543377.1018246114</c:v>
                </c:pt>
                <c:pt idx="1185">
                  <c:v>-33126636.440435342</c:v>
                </c:pt>
                <c:pt idx="1186">
                  <c:v>-42601569.423562475</c:v>
                </c:pt>
                <c:pt idx="1187">
                  <c:v>-40848923.494716883</c:v>
                </c:pt>
                <c:pt idx="1188">
                  <c:v>-34938078.008330241</c:v>
                </c:pt>
                <c:pt idx="1189">
                  <c:v>-32907170.983562626</c:v>
                </c:pt>
                <c:pt idx="1190">
                  <c:v>-41272180.612031035</c:v>
                </c:pt>
                <c:pt idx="1191">
                  <c:v>-62984342.79391963</c:v>
                </c:pt>
                <c:pt idx="1192">
                  <c:v>-96426443.808609754</c:v>
                </c:pt>
                <c:pt idx="1193">
                  <c:v>-135740295.17510268</c:v>
                </c:pt>
                <c:pt idx="1194">
                  <c:v>-172395558.43545473</c:v>
                </c:pt>
                <c:pt idx="1195">
                  <c:v>-197553573.87857234</c:v>
                </c:pt>
                <c:pt idx="1196">
                  <c:v>-204551151.68884003</c:v>
                </c:pt>
                <c:pt idx="1197">
                  <c:v>-190793971.84583989</c:v>
                </c:pt>
                <c:pt idx="1198">
                  <c:v>-158517457.65814686</c:v>
                </c:pt>
                <c:pt idx="1199">
                  <c:v>-114196557.72832732</c:v>
                </c:pt>
                <c:pt idx="1200">
                  <c:v>-66772092.783461966</c:v>
                </c:pt>
                <c:pt idx="1201">
                  <c:v>-25199542.31250897</c:v>
                </c:pt>
                <c:pt idx="1202">
                  <c:v>3980538.0552475303</c:v>
                </c:pt>
                <c:pt idx="1203">
                  <c:v>18358239.254365642</c:v>
                </c:pt>
                <c:pt idx="1204">
                  <c:v>20169154.272028711</c:v>
                </c:pt>
                <c:pt idx="1205">
                  <c:v>15466009.502790468</c:v>
                </c:pt>
                <c:pt idx="1206">
                  <c:v>12190008.886738919</c:v>
                </c:pt>
                <c:pt idx="1207">
                  <c:v>17700336.896478988</c:v>
                </c:pt>
                <c:pt idx="1208">
                  <c:v>36475566.526355259</c:v>
                </c:pt>
                <c:pt idx="1209">
                  <c:v>68651302.908073649</c:v>
                </c:pt>
                <c:pt idx="1210">
                  <c:v>109818428.01937617</c:v>
                </c:pt>
                <c:pt idx="1211">
                  <c:v>152144575.8758404</c:v>
                </c:pt>
                <c:pt idx="1212">
                  <c:v>186501641.10179704</c:v>
                </c:pt>
                <c:pt idx="1213">
                  <c:v>204993075.92765886</c:v>
                </c:pt>
                <c:pt idx="1214">
                  <c:v>203159318.77318943</c:v>
                </c:pt>
                <c:pt idx="1215">
                  <c:v>181231021.27743244</c:v>
                </c:pt>
                <c:pt idx="1216">
                  <c:v>144071655.41461295</c:v>
                </c:pt>
                <c:pt idx="1217">
                  <c:v>99825691.257015288</c:v>
                </c:pt>
                <c:pt idx="1218">
                  <c:v>57658512.558714874</c:v>
                </c:pt>
                <c:pt idx="1219">
                  <c:v>25233582.493400715</c:v>
                </c:pt>
                <c:pt idx="1220">
                  <c:v>6646790.1934149414</c:v>
                </c:pt>
                <c:pt idx="1221">
                  <c:v>1406099.363556426</c:v>
                </c:pt>
                <c:pt idx="1222">
                  <c:v>4744380.5335811777</c:v>
                </c:pt>
                <c:pt idx="1223">
                  <c:v>9170701.3295604549</c:v>
                </c:pt>
                <c:pt idx="1224">
                  <c:v>6810038.3240650967</c:v>
                </c:pt>
                <c:pt idx="1225">
                  <c:v>-8144803.6313634217</c:v>
                </c:pt>
                <c:pt idx="1226">
                  <c:v>-37577498.209596209</c:v>
                </c:pt>
                <c:pt idx="1227">
                  <c:v>-78726190.201444715</c:v>
                </c:pt>
                <c:pt idx="1228">
                  <c:v>-124807467.09408124</c:v>
                </c:pt>
                <c:pt idx="1229">
                  <c:v>-166812438.38279283</c:v>
                </c:pt>
                <c:pt idx="1230">
                  <c:v>-195964568.97129521</c:v>
                </c:pt>
                <c:pt idx="1231">
                  <c:v>-206138559.11648667</c:v>
                </c:pt>
                <c:pt idx="1232">
                  <c:v>-195549910.61822689</c:v>
                </c:pt>
                <c:pt idx="1233">
                  <c:v>-167232926.12140754</c:v>
                </c:pt>
                <c:pt idx="1234">
                  <c:v>-128171142.578237</c:v>
                </c:pt>
                <c:pt idx="1235">
                  <c:v>-87329399.638581157</c:v>
                </c:pt>
                <c:pt idx="1236">
                  <c:v>-53150527.344187163</c:v>
                </c:pt>
                <c:pt idx="1237">
                  <c:v>-31232109.821340397</c:v>
                </c:pt>
                <c:pt idx="1238">
                  <c:v>-22846275.354040824</c:v>
                </c:pt>
                <c:pt idx="1239">
                  <c:v>-24723052.145314656</c:v>
                </c:pt>
                <c:pt idx="1240">
                  <c:v>-30155007.658817198</c:v>
                </c:pt>
                <c:pt idx="1241">
                  <c:v>-31101656.177317474</c:v>
                </c:pt>
                <c:pt idx="1242">
                  <c:v>-20685172.127871566</c:v>
                </c:pt>
                <c:pt idx="1243">
                  <c:v>4643467.9303634614</c:v>
                </c:pt>
                <c:pt idx="1244">
                  <c:v>43894450.025323272</c:v>
                </c:pt>
                <c:pt idx="1245">
                  <c:v>91637664.799843818</c:v>
                </c:pt>
                <c:pt idx="1246">
                  <c:v>139387053.16970912</c:v>
                </c:pt>
                <c:pt idx="1247">
                  <c:v>177879102.72218874</c:v>
                </c:pt>
                <c:pt idx="1248">
                  <c:v>199597053.0643779</c:v>
                </c:pt>
                <c:pt idx="1249">
                  <c:v>200821276.49265638</c:v>
                </c:pt>
                <c:pt idx="1250">
                  <c:v>182621299.09872723</c:v>
                </c:pt>
                <c:pt idx="1251">
                  <c:v>150507352.06243452</c:v>
                </c:pt>
                <c:pt idx="1252">
                  <c:v>112842550.36660093</c:v>
                </c:pt>
                <c:pt idx="1253">
                  <c:v>78470994.568341196</c:v>
                </c:pt>
                <c:pt idx="1254">
                  <c:v>54240803.159497879</c:v>
                </c:pt>
                <c:pt idx="1255">
                  <c:v>43130226.162610993</c:v>
                </c:pt>
                <c:pt idx="1256">
                  <c:v>43511241.662242532</c:v>
                </c:pt>
                <c:pt idx="1257">
                  <c:v>49758216.145779371</c:v>
                </c:pt>
                <c:pt idx="1258">
                  <c:v>54023002.157931522</c:v>
                </c:pt>
                <c:pt idx="1259">
                  <c:v>48662954.21464625</c:v>
                </c:pt>
                <c:pt idx="1260">
                  <c:v>28620758.037329834</c:v>
                </c:pt>
                <c:pt idx="1261">
                  <c:v>-6931538.6148499101</c:v>
                </c:pt>
                <c:pt idx="1262">
                  <c:v>-54161190.478004716</c:v>
                </c:pt>
                <c:pt idx="1263">
                  <c:v>-105485457.66231248</c:v>
                </c:pt>
                <c:pt idx="1264">
                  <c:v>-151568899.45539281</c:v>
                </c:pt>
                <c:pt idx="1265">
                  <c:v>-183840063.84845775</c:v>
                </c:pt>
                <c:pt idx="1266">
                  <c:v>-196811023.69454306</c:v>
                </c:pt>
                <c:pt idx="1267">
                  <c:v>-189539067.26183105</c:v>
                </c:pt>
                <c:pt idx="1268">
                  <c:v>-165814930.04974192</c:v>
                </c:pt>
                <c:pt idx="1269">
                  <c:v>-133026043.68967214</c:v>
                </c:pt>
                <c:pt idx="1270">
                  <c:v>-100022061.09349473</c:v>
                </c:pt>
                <c:pt idx="1271">
                  <c:v>-74594870.262094736</c:v>
                </c:pt>
                <c:pt idx="1272">
                  <c:v>-61294799.030262597</c:v>
                </c:pt>
                <c:pt idx="1273">
                  <c:v>-60207391.068085566</c:v>
                </c:pt>
                <c:pt idx="1274">
                  <c:v>-67038919.097575411</c:v>
                </c:pt>
                <c:pt idx="1275">
                  <c:v>-74482879.76486519</c:v>
                </c:pt>
                <c:pt idx="1276">
                  <c:v>-74471843.242691681</c:v>
                </c:pt>
                <c:pt idx="1277">
                  <c:v>-60664656.882905982</c:v>
                </c:pt>
                <c:pt idx="1278">
                  <c:v>-30451043.832074467</c:v>
                </c:pt>
                <c:pt idx="1279">
                  <c:v>14106414.896440476</c:v>
                </c:pt>
                <c:pt idx="1280">
                  <c:v>66668595.377702989</c:v>
                </c:pt>
                <c:pt idx="1281">
                  <c:v>118246618.41943716</c:v>
                </c:pt>
                <c:pt idx="1282">
                  <c:v>159598511.25223643</c:v>
                </c:pt>
                <c:pt idx="1283">
                  <c:v>183714203.39435378</c:v>
                </c:pt>
                <c:pt idx="1284">
                  <c:v>187681535.31032974</c:v>
                </c:pt>
                <c:pt idx="1285">
                  <c:v>173402738.95234606</c:v>
                </c:pt>
                <c:pt idx="1286">
                  <c:v>146959547.85408092</c:v>
                </c:pt>
                <c:pt idx="1287">
                  <c:v>116811534.15829726</c:v>
                </c:pt>
                <c:pt idx="1288">
                  <c:v>91345729.373606116</c:v>
                </c:pt>
                <c:pt idx="1289">
                  <c:v>76480528.781570673</c:v>
                </c:pt>
                <c:pt idx="1290">
                  <c:v>74010333.670678943</c:v>
                </c:pt>
                <c:pt idx="1291">
                  <c:v>81164121.856147468</c:v>
                </c:pt>
                <c:pt idx="1292">
                  <c:v>91502301.524486884</c:v>
                </c:pt>
                <c:pt idx="1293">
                  <c:v>96891793.766841173</c:v>
                </c:pt>
                <c:pt idx="1294">
                  <c:v>89989495.699955776</c:v>
                </c:pt>
                <c:pt idx="1295">
                  <c:v>66517903.077791438</c:v>
                </c:pt>
                <c:pt idx="1296">
                  <c:v>26675686.545182303</c:v>
                </c:pt>
                <c:pt idx="1297">
                  <c:v>-24726477.271644592</c:v>
                </c:pt>
                <c:pt idx="1298">
                  <c:v>-79449438.767373785</c:v>
                </c:pt>
                <c:pt idx="1299">
                  <c:v>-127995056.48920821</c:v>
                </c:pt>
                <c:pt idx="1300">
                  <c:v>-162145555.96259564</c:v>
                </c:pt>
                <c:pt idx="1301">
                  <c:v>-177150428.00268465</c:v>
                </c:pt>
                <c:pt idx="1302">
                  <c:v>-172939109.43073261</c:v>
                </c:pt>
                <c:pt idx="1303">
                  <c:v>-154016307.15354216</c:v>
                </c:pt>
                <c:pt idx="1304">
                  <c:v>-128073651.92296934</c:v>
                </c:pt>
                <c:pt idx="1305">
                  <c:v>-103718430.69213</c:v>
                </c:pt>
                <c:pt idx="1306">
                  <c:v>-87972277.279566109</c:v>
                </c:pt>
                <c:pt idx="1307">
                  <c:v>-84257670.736433923</c:v>
                </c:pt>
                <c:pt idx="1308">
                  <c:v>-91449308.554865807</c:v>
                </c:pt>
                <c:pt idx="1309">
                  <c:v>-104261262.24618822</c:v>
                </c:pt>
                <c:pt idx="1310">
                  <c:v>-114857054.42233106</c:v>
                </c:pt>
                <c:pt idx="1311">
                  <c:v>-115218428.24865589</c:v>
                </c:pt>
                <c:pt idx="1312">
                  <c:v>-99590333.999972939</c:v>
                </c:pt>
                <c:pt idx="1313">
                  <c:v>-66297102.766056038</c:v>
                </c:pt>
                <c:pt idx="1314">
                  <c:v>-18404398.889501464</c:v>
                </c:pt>
                <c:pt idx="1315">
                  <c:v>36968118.331373468</c:v>
                </c:pt>
                <c:pt idx="1316">
                  <c:v>90492092.579700053</c:v>
                </c:pt>
                <c:pt idx="1317">
                  <c:v>133110661.48067138</c:v>
                </c:pt>
                <c:pt idx="1318">
                  <c:v>158448469.12332898</c:v>
                </c:pt>
                <c:pt idx="1319">
                  <c:v>164466315.25477028</c:v>
                </c:pt>
                <c:pt idx="1320">
                  <c:v>153891341.79417336</c:v>
                </c:pt>
                <c:pt idx="1321">
                  <c:v>133304027.30724362</c:v>
                </c:pt>
                <c:pt idx="1322">
                  <c:v>111147521.13929546</c:v>
                </c:pt>
                <c:pt idx="1323">
                  <c:v>95232899.082027525</c:v>
                </c:pt>
                <c:pt idx="1324">
                  <c:v>90457503.749322608</c:v>
                </c:pt>
                <c:pt idx="1325">
                  <c:v>97391523.560719863</c:v>
                </c:pt>
                <c:pt idx="1326">
                  <c:v>112138162.89331457</c:v>
                </c:pt>
                <c:pt idx="1327">
                  <c:v>127506779.75962943</c:v>
                </c:pt>
                <c:pt idx="1328">
                  <c:v>135161127.22191504</c:v>
                </c:pt>
                <c:pt idx="1329">
                  <c:v>128124469.00365454</c:v>
                </c:pt>
                <c:pt idx="1330">
                  <c:v>102920222.97014405</c:v>
                </c:pt>
                <c:pt idx="1331">
                  <c:v>60730494.506640092</c:v>
                </c:pt>
                <c:pt idx="1332">
                  <c:v>7235696.4383094348</c:v>
                </c:pt>
                <c:pt idx="1333">
                  <c:v>-48824050.473376572</c:v>
                </c:pt>
                <c:pt idx="1334">
                  <c:v>-97959051.597718477</c:v>
                </c:pt>
                <c:pt idx="1335">
                  <c:v>-132455414.32101423</c:v>
                </c:pt>
                <c:pt idx="1336">
                  <c:v>-148397676.21545705</c:v>
                </c:pt>
                <c:pt idx="1337">
                  <c:v>-146614591.73454404</c:v>
                </c:pt>
                <c:pt idx="1338">
                  <c:v>-132282239.6597317</c:v>
                </c:pt>
                <c:pt idx="1339">
                  <c:v>-113302899.72170939</c:v>
                </c:pt>
                <c:pt idx="1340">
                  <c:v>-97928349.00407964</c:v>
                </c:pt>
                <c:pt idx="1341">
                  <c:v>-92312004.598647878</c:v>
                </c:pt>
                <c:pt idx="1342">
                  <c:v>-98693873.741564766</c:v>
                </c:pt>
                <c:pt idx="1343">
                  <c:v>-114739993.32694003</c:v>
                </c:pt>
                <c:pt idx="1344">
                  <c:v>-134226212.4305079</c:v>
                </c:pt>
                <c:pt idx="1345">
                  <c:v>-148869918.59991193</c:v>
                </c:pt>
                <c:pt idx="1346">
                  <c:v>-150783353.01985276</c:v>
                </c:pt>
                <c:pt idx="1347">
                  <c:v>-134843088.99858811</c:v>
                </c:pt>
                <c:pt idx="1348">
                  <c:v>-100293408.35386044</c:v>
                </c:pt>
                <c:pt idx="1349">
                  <c:v>-51120089.523364246</c:v>
                </c:pt>
                <c:pt idx="1350">
                  <c:v>4917155.5494196098</c:v>
                </c:pt>
                <c:pt idx="1351">
                  <c:v>58321469.286272258</c:v>
                </c:pt>
                <c:pt idx="1352">
                  <c:v>100386679.06994009</c:v>
                </c:pt>
                <c:pt idx="1353">
                  <c:v>125497465.68637726</c:v>
                </c:pt>
                <c:pt idx="1354">
                  <c:v>132548439.81528038</c:v>
                </c:pt>
                <c:pt idx="1355">
                  <c:v>125081062.27185608</c:v>
                </c:pt>
                <c:pt idx="1356">
                  <c:v>110104480.64238483</c:v>
                </c:pt>
                <c:pt idx="1357">
                  <c:v>95943057.977158815</c:v>
                </c:pt>
                <c:pt idx="1358">
                  <c:v>89731696.125602722</c:v>
                </c:pt>
                <c:pt idx="1359">
                  <c:v>95280261.85612607</c:v>
                </c:pt>
                <c:pt idx="1360">
                  <c:v>111921812.67038855</c:v>
                </c:pt>
                <c:pt idx="1361">
                  <c:v>134676468.52918252</c:v>
                </c:pt>
                <c:pt idx="1362">
                  <c:v>155684772.04158324</c:v>
                </c:pt>
                <c:pt idx="1363">
                  <c:v>166499580.06327665</c:v>
                </c:pt>
                <c:pt idx="1364">
                  <c:v>160578507.80920008</c:v>
                </c:pt>
                <c:pt idx="1365">
                  <c:v>135260523.22747076</c:v>
                </c:pt>
                <c:pt idx="1366">
                  <c:v>92657235.530813366</c:v>
                </c:pt>
                <c:pt idx="1367">
                  <c:v>39199651.690237463</c:v>
                </c:pt>
                <c:pt idx="1368">
                  <c:v>-16034193.966237612</c:v>
                </c:pt>
                <c:pt idx="1369">
                  <c:v>-63736506.794992253</c:v>
                </c:pt>
                <c:pt idx="1370">
                  <c:v>-96844596.571063101</c:v>
                </c:pt>
                <c:pt idx="1371">
                  <c:v>-112369778.12228815</c:v>
                </c:pt>
                <c:pt idx="1372">
                  <c:v>-112061942.49496591</c:v>
                </c:pt>
                <c:pt idx="1373">
                  <c:v>-101725013.03514564</c:v>
                </c:pt>
                <c:pt idx="1374">
                  <c:v>-89384869.138598531</c:v>
                </c:pt>
                <c:pt idx="1375">
                  <c:v>-82839759.4461703</c:v>
                </c:pt>
                <c:pt idx="1376">
                  <c:v>-87299624.117712334</c:v>
                </c:pt>
                <c:pt idx="1377">
                  <c:v>-103794567.09103501</c:v>
                </c:pt>
                <c:pt idx="1378">
                  <c:v>-128811486.88182455</c:v>
                </c:pt>
                <c:pt idx="1379">
                  <c:v>-155265013.30277643</c:v>
                </c:pt>
                <c:pt idx="1380">
                  <c:v>-174525557.08029783</c:v>
                </c:pt>
                <c:pt idx="1381">
                  <c:v>-178923345.84085262</c:v>
                </c:pt>
                <c:pt idx="1382">
                  <c:v>-164009923.88696635</c:v>
                </c:pt>
                <c:pt idx="1383">
                  <c:v>-129927138.79656403</c:v>
                </c:pt>
                <c:pt idx="1384">
                  <c:v>-81488509.678944677</c:v>
                </c:pt>
                <c:pt idx="1385">
                  <c:v>-26946055.310501367</c:v>
                </c:pt>
                <c:pt idx="1386">
                  <c:v>24208334.573742796</c:v>
                </c:pt>
                <c:pt idx="1387">
                  <c:v>63781809.449069545</c:v>
                </c:pt>
                <c:pt idx="1388">
                  <c:v>87037500.340859801</c:v>
                </c:pt>
                <c:pt idx="1389">
                  <c:v>93856995.729080588</c:v>
                </c:pt>
                <c:pt idx="1390">
                  <c:v>88580966.813141659</c:v>
                </c:pt>
                <c:pt idx="1391">
                  <c:v>78579324.252073199</c:v>
                </c:pt>
                <c:pt idx="1392">
                  <c:v>71966161.126685828</c:v>
                </c:pt>
                <c:pt idx="1393">
                  <c:v>75119443.427372694</c:v>
                </c:pt>
                <c:pt idx="1394">
                  <c:v>90720832.947269976</c:v>
                </c:pt>
                <c:pt idx="1395">
                  <c:v>116881300.43981576</c:v>
                </c:pt>
                <c:pt idx="1396">
                  <c:v>147606237.85051924</c:v>
                </c:pt>
                <c:pt idx="1397">
                  <c:v>174469029.02410746</c:v>
                </c:pt>
                <c:pt idx="1398">
                  <c:v>189014776.09103864</c:v>
                </c:pt>
                <c:pt idx="1399">
                  <c:v>185205650.17544836</c:v>
                </c:pt>
                <c:pt idx="1400">
                  <c:v>161206416.51923662</c:v>
                </c:pt>
                <c:pt idx="1401">
                  <c:v>119996807.01933345</c:v>
                </c:pt>
                <c:pt idx="1402">
                  <c:v>68632693.797404647</c:v>
                </c:pt>
                <c:pt idx="1403">
                  <c:v>16364398.059259601</c:v>
                </c:pt>
                <c:pt idx="1404">
                  <c:v>-27852755.052830257</c:v>
                </c:pt>
                <c:pt idx="1405">
                  <c:v>-57746978.418732621</c:v>
                </c:pt>
                <c:pt idx="1406">
                  <c:v>-71338404.614060014</c:v>
                </c:pt>
                <c:pt idx="1407">
                  <c:v>-71311957.125787169</c:v>
                </c:pt>
                <c:pt idx="1408">
                  <c:v>-64053597.605146818</c:v>
                </c:pt>
                <c:pt idx="1409">
                  <c:v>-57631879.869451031</c:v>
                </c:pt>
                <c:pt idx="1410">
                  <c:v>-59308820.25820592</c:v>
                </c:pt>
                <c:pt idx="1411">
                  <c:v>-73298642.74464485</c:v>
                </c:pt>
                <c:pt idx="1412">
                  <c:v>-99421426.862190872</c:v>
                </c:pt>
                <c:pt idx="1413">
                  <c:v>-133041590.83250716</c:v>
                </c:pt>
                <c:pt idx="1414">
                  <c:v>-166312178.63939291</c:v>
                </c:pt>
                <c:pt idx="1415">
                  <c:v>-190370848.30799127</c:v>
                </c:pt>
                <c:pt idx="1416">
                  <c:v>-197859792.7494292</c:v>
                </c:pt>
                <c:pt idx="1417">
                  <c:v>-185048018.93526292</c:v>
                </c:pt>
                <c:pt idx="1418">
                  <c:v>-152947377.46792716</c:v>
                </c:pt>
                <c:pt idx="1419">
                  <c:v>-107101128.0954558</c:v>
                </c:pt>
                <c:pt idx="1420">
                  <c:v>-56103314.855653487</c:v>
                </c:pt>
                <c:pt idx="1421">
                  <c:v>-9270081.0516645759</c:v>
                </c:pt>
                <c:pt idx="1422">
                  <c:v>25873682.840421926</c:v>
                </c:pt>
                <c:pt idx="1423">
                  <c:v>45576700.931191966</c:v>
                </c:pt>
                <c:pt idx="1424">
                  <c:v>50749718.757337265</c:v>
                </c:pt>
                <c:pt idx="1425">
                  <c:v>46510866.342203952</c:v>
                </c:pt>
                <c:pt idx="1426">
                  <c:v>40523985.644516997</c:v>
                </c:pt>
                <c:pt idx="1427">
                  <c:v>40611881.426819257</c:v>
                </c:pt>
                <c:pt idx="1428">
                  <c:v>52334115.339110523</c:v>
                </c:pt>
                <c:pt idx="1429">
                  <c:v>77228826.022654817</c:v>
                </c:pt>
                <c:pt idx="1430">
                  <c:v>112227305.55285864</c:v>
                </c:pt>
                <c:pt idx="1431">
                  <c:v>150413373.979303</c:v>
                </c:pt>
                <c:pt idx="1432">
                  <c:v>182913475.208996</c:v>
                </c:pt>
                <c:pt idx="1433">
                  <c:v>201378544.52895698</c:v>
                </c:pt>
                <c:pt idx="1434">
                  <c:v>200348197.4905864</c:v>
                </c:pt>
                <c:pt idx="1435">
                  <c:v>178820550.72478974</c:v>
                </c:pt>
                <c:pt idx="1436">
                  <c:v>140577647.35415933</c:v>
                </c:pt>
                <c:pt idx="1437">
                  <c:v>93172095.233320802</c:v>
                </c:pt>
                <c:pt idx="1438">
                  <c:v>45863246.070215203</c:v>
                </c:pt>
                <c:pt idx="1439">
                  <c:v>7091395.5384294018</c:v>
                </c:pt>
                <c:pt idx="1440">
                  <c:v>-17789922.729276255</c:v>
                </c:pt>
                <c:pt idx="1441">
                  <c:v>-27878131.150261931</c:v>
                </c:pt>
                <c:pt idx="1442">
                  <c:v>-26796359.426061191</c:v>
                </c:pt>
                <c:pt idx="1443">
                  <c:v>-21462761.588270813</c:v>
                </c:pt>
                <c:pt idx="1444">
                  <c:v>-19912769.266527019</c:v>
                </c:pt>
                <c:pt idx="1445">
                  <c:v>-28804143.642429933</c:v>
                </c:pt>
                <c:pt idx="1446">
                  <c:v>-51325504.052174442</c:v>
                </c:pt>
                <c:pt idx="1447">
                  <c:v>-86113126.784524933</c:v>
                </c:pt>
                <c:pt idx="1448">
                  <c:v>-127491441.07696196</c:v>
                </c:pt>
                <c:pt idx="1449">
                  <c:v>-166972739.77004266</c:v>
                </c:pt>
                <c:pt idx="1450">
                  <c:v>-195590060.9040696</c:v>
                </c:pt>
                <c:pt idx="1451">
                  <c:v>-206397620.67983976</c:v>
                </c:pt>
                <c:pt idx="1452">
                  <c:v>-196424269.2405335</c:v>
                </c:pt>
                <c:pt idx="1453">
                  <c:v>-167521241.36743778</c:v>
                </c:pt>
                <c:pt idx="1454">
                  <c:v>-125861363.09625307</c:v>
                </c:pt>
                <c:pt idx="1455">
                  <c:v>-80232353.884327859</c:v>
                </c:pt>
                <c:pt idx="1456">
                  <c:v>-39611490.753749765</c:v>
                </c:pt>
                <c:pt idx="1457">
                  <c:v>-10713940.841925338</c:v>
                </c:pt>
                <c:pt idx="1458">
                  <c:v>3786211.6830844209</c:v>
                </c:pt>
                <c:pt idx="1459">
                  <c:v>5856720.6165763214</c:v>
                </c:pt>
                <c:pt idx="1460">
                  <c:v>1362439.5962563436</c:v>
                </c:pt>
                <c:pt idx="1461">
                  <c:v>-1806142.0647319108</c:v>
                </c:pt>
                <c:pt idx="1462">
                  <c:v>3810867.4868295342</c:v>
                </c:pt>
                <c:pt idx="1463">
                  <c:v>22911426.914562948</c:v>
                </c:pt>
                <c:pt idx="1464">
                  <c:v>55898952.371057831</c:v>
                </c:pt>
                <c:pt idx="1465">
                  <c:v>98593151.151485801</c:v>
                </c:pt>
                <c:pt idx="1466">
                  <c:v>143272292.86463961</c:v>
                </c:pt>
                <c:pt idx="1467">
                  <c:v>180752821.76459646</c:v>
                </c:pt>
                <c:pt idx="1468">
                  <c:v>202914269.52065194</c:v>
                </c:pt>
                <c:pt idx="1469">
                  <c:v>204949034.52456307</c:v>
                </c:pt>
                <c:pt idx="1470">
                  <c:v>186694569.83584541</c:v>
                </c:pt>
                <c:pt idx="1471">
                  <c:v>152667546.38397995</c:v>
                </c:pt>
                <c:pt idx="1472">
                  <c:v>110790567.66457316</c:v>
                </c:pt>
                <c:pt idx="1473">
                  <c:v>70175711.622738227</c:v>
                </c:pt>
                <c:pt idx="1474">
                  <c:v>38598498.913368911</c:v>
                </c:pt>
                <c:pt idx="1475">
                  <c:v>20383680.052400038</c:v>
                </c:pt>
                <c:pt idx="1476">
                  <c:v>15305364.558991678</c:v>
                </c:pt>
                <c:pt idx="1477">
                  <c:v>18812573.811115392</c:v>
                </c:pt>
                <c:pt idx="1478">
                  <c:v>23510829.621416006</c:v>
                </c:pt>
                <c:pt idx="1479">
                  <c:v>21469946.314648371</c:v>
                </c:pt>
                <c:pt idx="1480">
                  <c:v>6691086.1248408183</c:v>
                </c:pt>
                <c:pt idx="1481">
                  <c:v>-22979673.554684259</c:v>
                </c:pt>
                <c:pt idx="1482">
                  <c:v>-65045393.507496893</c:v>
                </c:pt>
                <c:pt idx="1483">
                  <c:v>-112896486.86097114</c:v>
                </c:pt>
                <c:pt idx="1484">
                  <c:v>-157544089.75047264</c:v>
                </c:pt>
                <c:pt idx="1485">
                  <c:v>-190056586.66711748</c:v>
                </c:pt>
                <c:pt idx="1486">
                  <c:v>-204005149.16575754</c:v>
                </c:pt>
                <c:pt idx="1487">
                  <c:v>-197220812.91601664</c:v>
                </c:pt>
                <c:pt idx="1488">
                  <c:v>-172362067.74010432</c:v>
                </c:pt>
                <c:pt idx="1489">
                  <c:v>-136131894.72928891</c:v>
                </c:pt>
                <c:pt idx="1490">
                  <c:v>-97369255.268799633</c:v>
                </c:pt>
                <c:pt idx="1491">
                  <c:v>-64561607.116849653</c:v>
                </c:pt>
                <c:pt idx="1492">
                  <c:v>-43489965.982811518</c:v>
                </c:pt>
                <c:pt idx="1493">
                  <c:v>-35679106.688368633</c:v>
                </c:pt>
                <c:pt idx="1494">
                  <c:v>-38093888.682183422</c:v>
                </c:pt>
                <c:pt idx="1495">
                  <c:v>-44164796.907927908</c:v>
                </c:pt>
                <c:pt idx="1496">
                  <c:v>-45844199.217998438</c:v>
                </c:pt>
                <c:pt idx="1497">
                  <c:v>-36098911.497571304</c:v>
                </c:pt>
                <c:pt idx="1498">
                  <c:v>-11119249.052303933</c:v>
                </c:pt>
                <c:pt idx="1499">
                  <c:v>28394220.471163385</c:v>
                </c:pt>
                <c:pt idx="1500">
                  <c:v>77240738.591391847</c:v>
                </c:pt>
                <c:pt idx="1501">
                  <c:v>127028980.0683499</c:v>
                </c:pt>
                <c:pt idx="1502">
                  <c:v>168416266.01302826</c:v>
                </c:pt>
                <c:pt idx="1503">
                  <c:v>193640540.39765024</c:v>
                </c:pt>
                <c:pt idx="1504">
                  <c:v>198623789.75351861</c:v>
                </c:pt>
                <c:pt idx="1505">
                  <c:v>184047680.83854169</c:v>
                </c:pt>
                <c:pt idx="1506">
                  <c:v>155095906.85786656</c:v>
                </c:pt>
                <c:pt idx="1507">
                  <c:v>119938920.5748859</c:v>
                </c:pt>
                <c:pt idx="1508">
                  <c:v>87396178.129200593</c:v>
                </c:pt>
                <c:pt idx="1509">
                  <c:v>64445738.875433363</c:v>
                </c:pt>
                <c:pt idx="1510">
                  <c:v>54293826.608983949</c:v>
                </c:pt>
                <c:pt idx="1511">
                  <c:v>55555531.029205725</c:v>
                </c:pt>
                <c:pt idx="1512">
                  <c:v>62778505.046080396</c:v>
                </c:pt>
                <c:pt idx="1513">
                  <c:v>68155831.765900284</c:v>
                </c:pt>
                <c:pt idx="1514">
                  <c:v>63932747.401538655</c:v>
                </c:pt>
                <c:pt idx="1515">
                  <c:v>44812497.189627528</c:v>
                </c:pt>
                <c:pt idx="1516">
                  <c:v>9666434.1066466421</c:v>
                </c:pt>
                <c:pt idx="1517">
                  <c:v>-37947395.021933362</c:v>
                </c:pt>
                <c:pt idx="1518">
                  <c:v>-90611555.159109846</c:v>
                </c:pt>
                <c:pt idx="1519">
                  <c:v>-138991011.07689404</c:v>
                </c:pt>
                <c:pt idx="1520">
                  <c:v>-174338349.5964708</c:v>
                </c:pt>
                <c:pt idx="1521">
                  <c:v>-190849508.45593861</c:v>
                </c:pt>
                <c:pt idx="1522">
                  <c:v>-187199367.77742648</c:v>
                </c:pt>
                <c:pt idx="1523">
                  <c:v>-166820905.49898443</c:v>
                </c:pt>
                <c:pt idx="1524">
                  <c:v>-136850886.88358375</c:v>
                </c:pt>
                <c:pt idx="1525">
                  <c:v>-106046314.51663956</c:v>
                </c:pt>
                <c:pt idx="1526">
                  <c:v>-82269874.636185229</c:v>
                </c:pt>
                <c:pt idx="1527">
                  <c:v>-70265148.866077021</c:v>
                </c:pt>
                <c:pt idx="1528">
                  <c:v>-70358330.85182479</c:v>
                </c:pt>
                <c:pt idx="1529">
                  <c:v>-78456705.366263583</c:v>
                </c:pt>
                <c:pt idx="1530">
                  <c:v>-87341610.177958548</c:v>
                </c:pt>
                <c:pt idx="1531">
                  <c:v>-88881797.210628778</c:v>
                </c:pt>
                <c:pt idx="1532">
                  <c:v>-76528615.543490827</c:v>
                </c:pt>
                <c:pt idx="1533">
                  <c:v>-47373074.883905306</c:v>
                </c:pt>
                <c:pt idx="1534">
                  <c:v>-3169949.3062684201</c:v>
                </c:pt>
                <c:pt idx="1535">
                  <c:v>49970190.830173254</c:v>
                </c:pt>
                <c:pt idx="1536">
                  <c:v>103138516.9475151</c:v>
                </c:pt>
                <c:pt idx="1537">
                  <c:v>146994407.9986389</c:v>
                </c:pt>
                <c:pt idx="1538">
                  <c:v>174268171.83979553</c:v>
                </c:pt>
                <c:pt idx="1539">
                  <c:v>181687932.45596924</c:v>
                </c:pt>
                <c:pt idx="1540">
                  <c:v>170783094.87065706</c:v>
                </c:pt>
                <c:pt idx="1541">
                  <c:v>147338092.90517259</c:v>
                </c:pt>
                <c:pt idx="1542">
                  <c:v>119656152.98952547</c:v>
                </c:pt>
                <c:pt idx="1543">
                  <c:v>96132964.681399852</c:v>
                </c:pt>
                <c:pt idx="1544">
                  <c:v>82836978.537501842</c:v>
                </c:pt>
                <c:pt idx="1545">
                  <c:v>81790174.518205389</c:v>
                </c:pt>
                <c:pt idx="1546">
                  <c:v>90441412.703056514</c:v>
                </c:pt>
                <c:pt idx="1547">
                  <c:v>102481734.30551797</c:v>
                </c:pt>
                <c:pt idx="1548">
                  <c:v>109765477.26338276</c:v>
                </c:pt>
                <c:pt idx="1549">
                  <c:v>104783312.31585424</c:v>
                </c:pt>
                <c:pt idx="1550">
                  <c:v>82974381.055994689</c:v>
                </c:pt>
                <c:pt idx="1551">
                  <c:v>44210193.917770229</c:v>
                </c:pt>
                <c:pt idx="1552">
                  <c:v>-6980190.5403572805</c:v>
                </c:pt>
                <c:pt idx="1553">
                  <c:v>-62513799.233020201</c:v>
                </c:pt>
                <c:pt idx="1554">
                  <c:v>-112875648.85935687</c:v>
                </c:pt>
                <c:pt idx="1555">
                  <c:v>-149656568.35292605</c:v>
                </c:pt>
                <c:pt idx="1556">
                  <c:v>-167785229.4537476</c:v>
                </c:pt>
                <c:pt idx="1557">
                  <c:v>-166819981.26970419</c:v>
                </c:pt>
                <c:pt idx="1558">
                  <c:v>-150935043.41483745</c:v>
                </c:pt>
                <c:pt idx="1559">
                  <c:v>-127609159.77690069</c:v>
                </c:pt>
                <c:pt idx="1560">
                  <c:v>-105395918.12993956</c:v>
                </c:pt>
                <c:pt idx="1561">
                  <c:v>-91417270.730196416</c:v>
                </c:pt>
                <c:pt idx="1562">
                  <c:v>-89300194.043092877</c:v>
                </c:pt>
                <c:pt idx="1563">
                  <c:v>-98148460.294834793</c:v>
                </c:pt>
                <c:pt idx="1564">
                  <c:v>-112843860.70054579</c:v>
                </c:pt>
                <c:pt idx="1565">
                  <c:v>-125589245.03437679</c:v>
                </c:pt>
                <c:pt idx="1566">
                  <c:v>-128248920.31278916</c:v>
                </c:pt>
                <c:pt idx="1567">
                  <c:v>-114812568.80847508</c:v>
                </c:pt>
                <c:pt idx="1568">
                  <c:v>-83272664.834275723</c:v>
                </c:pt>
                <c:pt idx="1569">
                  <c:v>-36372782.552788891</c:v>
                </c:pt>
                <c:pt idx="1570">
                  <c:v>18992764.095835607</c:v>
                </c:pt>
                <c:pt idx="1571">
                  <c:v>73561387.235545292</c:v>
                </c:pt>
                <c:pt idx="1572">
                  <c:v>118161684.9071373</c:v>
                </c:pt>
                <c:pt idx="1573">
                  <c:v>146150820.21346223</c:v>
                </c:pt>
                <c:pt idx="1574">
                  <c:v>155136953.30370998</c:v>
                </c:pt>
                <c:pt idx="1575">
                  <c:v>147498463.60016704</c:v>
                </c:pt>
                <c:pt idx="1576">
                  <c:v>129556072.06234312</c:v>
                </c:pt>
                <c:pt idx="1577">
                  <c:v>109639436.86617938</c:v>
                </c:pt>
                <c:pt idx="1578">
                  <c:v>95605901.644708872</c:v>
                </c:pt>
                <c:pt idx="1579">
                  <c:v>92525254.76198037</c:v>
                </c:pt>
                <c:pt idx="1580">
                  <c:v>101195877.30866814</c:v>
                </c:pt>
                <c:pt idx="1581">
                  <c:v>117918437.00179103</c:v>
                </c:pt>
                <c:pt idx="1582">
                  <c:v>135591909.27598801</c:v>
                </c:pt>
                <c:pt idx="1583">
                  <c:v>145816768.07033736</c:v>
                </c:pt>
                <c:pt idx="1584">
                  <c:v>141400599.34511188</c:v>
                </c:pt>
                <c:pt idx="1585">
                  <c:v>118545169.11898594</c:v>
                </c:pt>
                <c:pt idx="1586">
                  <c:v>78084457.979057193</c:v>
                </c:pt>
                <c:pt idx="1587">
                  <c:v>25414449.603863124</c:v>
                </c:pt>
                <c:pt idx="1588">
                  <c:v>-30870189.837493077</c:v>
                </c:pt>
                <c:pt idx="1589">
                  <c:v>-81247245.967248261</c:v>
                </c:pt>
                <c:pt idx="1590">
                  <c:v>-117800708.7228643</c:v>
                </c:pt>
                <c:pt idx="1591">
                  <c:v>-136296780.84753123</c:v>
                </c:pt>
                <c:pt idx="1592">
                  <c:v>-137212884.96754569</c:v>
                </c:pt>
                <c:pt idx="1593">
                  <c:v>-125430218.61199772</c:v>
                </c:pt>
                <c:pt idx="1594">
                  <c:v>-108683003.49211398</c:v>
                </c:pt>
                <c:pt idx="1595">
                  <c:v>-95213329.599291027</c:v>
                </c:pt>
                <c:pt idx="1596">
                  <c:v>-91307470.256421298</c:v>
                </c:pt>
                <c:pt idx="1597">
                  <c:v>-99422714.603120416</c:v>
                </c:pt>
                <c:pt idx="1598">
                  <c:v>-117443646.69170687</c:v>
                </c:pt>
                <c:pt idx="1599">
                  <c:v>-139282173.92054266</c:v>
                </c:pt>
                <c:pt idx="1600">
                  <c:v>-156649531.61405665</c:v>
                </c:pt>
                <c:pt idx="1601">
                  <c:v>-161491636.09963602</c:v>
                </c:pt>
                <c:pt idx="1602">
                  <c:v>-148388090.79776236</c:v>
                </c:pt>
                <c:pt idx="1603">
                  <c:v>-116224653.47359848</c:v>
                </c:pt>
                <c:pt idx="1604">
                  <c:v>-68656351.289945498</c:v>
                </c:pt>
                <c:pt idx="1605">
                  <c:v>-13224277.60458241</c:v>
                </c:pt>
                <c:pt idx="1606">
                  <c:v>40625671.030189559</c:v>
                </c:pt>
                <c:pt idx="1607">
                  <c:v>84059637.527618855</c:v>
                </c:pt>
                <c:pt idx="1608">
                  <c:v>111192563.84285834</c:v>
                </c:pt>
                <c:pt idx="1609">
                  <c:v>120580951.37888665</c:v>
                </c:pt>
                <c:pt idx="1610">
                  <c:v>115449548.3803084</c:v>
                </c:pt>
                <c:pt idx="1611">
                  <c:v>102592521.9306851</c:v>
                </c:pt>
                <c:pt idx="1612">
                  <c:v>90269175.604507163</c:v>
                </c:pt>
                <c:pt idx="1613">
                  <c:v>85701901.635451004</c:v>
                </c:pt>
                <c:pt idx="1614">
                  <c:v>92897395.320057392</c:v>
                </c:pt>
                <c:pt idx="1615">
                  <c:v>111418747.84124994</c:v>
                </c:pt>
                <c:pt idx="1616">
                  <c:v>136462664.46970132</c:v>
                </c:pt>
                <c:pt idx="1617">
                  <c:v>160221096.08230096</c:v>
                </c:pt>
                <c:pt idx="1618">
                  <c:v>174137506.74469304</c:v>
                </c:pt>
                <c:pt idx="1619">
                  <c:v>171410624.53756636</c:v>
                </c:pt>
                <c:pt idx="1620">
                  <c:v>149026624.96027303</c:v>
                </c:pt>
                <c:pt idx="1621">
                  <c:v>108734909.41283074</c:v>
                </c:pt>
                <c:pt idx="1622">
                  <c:v>56684529.97249651</c:v>
                </c:pt>
                <c:pt idx="1623">
                  <c:v>1821385.7728051655</c:v>
                </c:pt>
                <c:pt idx="1624">
                  <c:v>-46499183.453946911</c:v>
                </c:pt>
                <c:pt idx="1625">
                  <c:v>-81005428.748994857</c:v>
                </c:pt>
                <c:pt idx="1626">
                  <c:v>-98398946.11483863</c:v>
                </c:pt>
                <c:pt idx="1627">
                  <c:v>-100105320.90095794</c:v>
                </c:pt>
                <c:pt idx="1628">
                  <c:v>-91676289.175651267</c:v>
                </c:pt>
                <c:pt idx="1629">
                  <c:v>-81020334.881360263</c:v>
                </c:pt>
                <c:pt idx="1630">
                  <c:v>-75974067.01023373</c:v>
                </c:pt>
                <c:pt idx="1631">
                  <c:v>-81915162.98025924</c:v>
                </c:pt>
                <c:pt idx="1632">
                  <c:v>-100105133.13406464</c:v>
                </c:pt>
                <c:pt idx="1633">
                  <c:v>-127240266.32250112</c:v>
                </c:pt>
                <c:pt idx="1634">
                  <c:v>-156342031.62952203</c:v>
                </c:pt>
                <c:pt idx="1635">
                  <c:v>-178733429.17046571</c:v>
                </c:pt>
                <c:pt idx="1636">
                  <c:v>-186535601.82931751</c:v>
                </c:pt>
                <c:pt idx="1637">
                  <c:v>-174968933.45973384</c:v>
                </c:pt>
                <c:pt idx="1638">
                  <c:v>-143797908.52489758</c:v>
                </c:pt>
                <c:pt idx="1639">
                  <c:v>-97503446.251695991</c:v>
                </c:pt>
                <c:pt idx="1640">
                  <c:v>-44130225.752524972</c:v>
                </c:pt>
                <c:pt idx="1641">
                  <c:v>6864545.8634128049</c:v>
                </c:pt>
                <c:pt idx="1642">
                  <c:v>47148974.987240896</c:v>
                </c:pt>
                <c:pt idx="1643">
                  <c:v>71718727.636237949</c:v>
                </c:pt>
                <c:pt idx="1644">
                  <c:v>80138037.277416021</c:v>
                </c:pt>
                <c:pt idx="1645">
                  <c:v>76469528.851770952</c:v>
                </c:pt>
                <c:pt idx="1646">
                  <c:v>67918730.125464082</c:v>
                </c:pt>
                <c:pt idx="1647">
                  <c:v>62587373.858831815</c:v>
                </c:pt>
                <c:pt idx="1648">
                  <c:v>66984717.470196418</c:v>
                </c:pt>
                <c:pt idx="1649">
                  <c:v>84015015.781126678</c:v>
                </c:pt>
                <c:pt idx="1650">
                  <c:v>112022242.05668445</c:v>
                </c:pt>
                <c:pt idx="1651">
                  <c:v>145169453.2642003</c:v>
                </c:pt>
                <c:pt idx="1652">
                  <c:v>175046892.6445573</c:v>
                </c:pt>
                <c:pt idx="1653">
                  <c:v>193049887.69663984</c:v>
                </c:pt>
                <c:pt idx="1654">
                  <c:v>192846034.17128074</c:v>
                </c:pt>
                <c:pt idx="1655">
                  <c:v>172224581.93496934</c:v>
                </c:pt>
                <c:pt idx="1656">
                  <c:v>133797001.54909763</c:v>
                </c:pt>
                <c:pt idx="1657">
                  <c:v>84345983.990377843</c:v>
                </c:pt>
                <c:pt idx="1658">
                  <c:v>33006561.481276982</c:v>
                </c:pt>
                <c:pt idx="1659">
                  <c:v>-11203083.543176107</c:v>
                </c:pt>
                <c:pt idx="1660">
                  <c:v>-41797891.019774683</c:v>
                </c:pt>
                <c:pt idx="1661">
                  <c:v>-56501786.295569561</c:v>
                </c:pt>
                <c:pt idx="1662">
                  <c:v>-57708256.740785912</c:v>
                </c:pt>
                <c:pt idx="1663">
                  <c:v>-51599310.542542122</c:v>
                </c:pt>
                <c:pt idx="1664">
                  <c:v>-46181068.736372299</c:v>
                </c:pt>
                <c:pt idx="1665">
                  <c:v>-48804644.086401388</c:v>
                </c:pt>
                <c:pt idx="1666">
                  <c:v>-63888229.76477129</c:v>
                </c:pt>
                <c:pt idx="1667">
                  <c:v>-91498259.378769413</c:v>
                </c:pt>
                <c:pt idx="1668">
                  <c:v>-127200758.79191768</c:v>
                </c:pt>
                <c:pt idx="1669">
                  <c:v>-163229316.78848928</c:v>
                </c:pt>
                <c:pt idx="1670">
                  <c:v>-190637990.11801973</c:v>
                </c:pt>
                <c:pt idx="1671">
                  <c:v>-201824311.71874511</c:v>
                </c:pt>
                <c:pt idx="1672">
                  <c:v>-192700559.42340267</c:v>
                </c:pt>
                <c:pt idx="1673">
                  <c:v>-163891261.58946335</c:v>
                </c:pt>
                <c:pt idx="1674">
                  <c:v>-120612988.65104385</c:v>
                </c:pt>
                <c:pt idx="1675">
                  <c:v>-71269144.556128174</c:v>
                </c:pt>
                <c:pt idx="1676">
                  <c:v>-25159813.078379661</c:v>
                </c:pt>
                <c:pt idx="1677">
                  <c:v>10040514.728430688</c:v>
                </c:pt>
                <c:pt idx="1678">
                  <c:v>30318718.776102405</c:v>
                </c:pt>
                <c:pt idx="1679">
                  <c:v>36293749.81046547</c:v>
                </c:pt>
                <c:pt idx="1680">
                  <c:v>32849364.257668927</c:v>
                </c:pt>
                <c:pt idx="1681">
                  <c:v>27539752.443653494</c:v>
                </c:pt>
                <c:pt idx="1682">
                  <c:v>28230728.167574286</c:v>
                </c:pt>
                <c:pt idx="1683">
                  <c:v>40658195.65410874</c:v>
                </c:pt>
                <c:pt idx="1684">
                  <c:v>66609122.22717014</c:v>
                </c:pt>
                <c:pt idx="1685">
                  <c:v>103251489.20434149</c:v>
                </c:pt>
                <c:pt idx="1686">
                  <c:v>143809908.03667453</c:v>
                </c:pt>
                <c:pt idx="1687">
                  <c:v>179397298.8239384</c:v>
                </c:pt>
                <c:pt idx="1688">
                  <c:v>201480956.37271753</c:v>
                </c:pt>
                <c:pt idx="1689">
                  <c:v>204278662.97696081</c:v>
                </c:pt>
                <c:pt idx="1690">
                  <c:v>186399621.10370025</c:v>
                </c:pt>
                <c:pt idx="1691">
                  <c:v>151260423.01532128</c:v>
                </c:pt>
                <c:pt idx="1692">
                  <c:v>106156334.84274217</c:v>
                </c:pt>
                <c:pt idx="1693">
                  <c:v>60252558.421742849</c:v>
                </c:pt>
                <c:pt idx="1694">
                  <c:v>22068716.580620386</c:v>
                </c:pt>
                <c:pt idx="1695">
                  <c:v>-2825819.7211703137</c:v>
                </c:pt>
                <c:pt idx="1696">
                  <c:v>-13249329.996607445</c:v>
                </c:pt>
                <c:pt idx="1697">
                  <c:v>-12570623.620438784</c:v>
                </c:pt>
                <c:pt idx="1698">
                  <c:v>-7555912.6541171223</c:v>
                </c:pt>
                <c:pt idx="1699">
                  <c:v>-6235684.552716814</c:v>
                </c:pt>
                <c:pt idx="1700">
                  <c:v>-15408618.381681129</c:v>
                </c:pt>
                <c:pt idx="1701">
                  <c:v>-38503623.365428001</c:v>
                </c:pt>
                <c:pt idx="1702">
                  <c:v>-74418296.765601248</c:v>
                </c:pt>
                <c:pt idx="1703">
                  <c:v>-117671958.98192538</c:v>
                </c:pt>
                <c:pt idx="1704">
                  <c:v>-159834219.16685924</c:v>
                </c:pt>
                <c:pt idx="1705">
                  <c:v>-191823868.03049833</c:v>
                </c:pt>
                <c:pt idx="1706">
                  <c:v>-206422737.42228746</c:v>
                </c:pt>
                <c:pt idx="1707">
                  <c:v>-200286720.69088805</c:v>
                </c:pt>
                <c:pt idx="1708">
                  <c:v>-174879334.25080708</c:v>
                </c:pt>
                <c:pt idx="1709">
                  <c:v>-136061011.86193863</c:v>
                </c:pt>
                <c:pt idx="1710">
                  <c:v>-92451574.734939575</c:v>
                </c:pt>
                <c:pt idx="1711">
                  <c:v>-53033922.854165725</c:v>
                </c:pt>
                <c:pt idx="1712">
                  <c:v>-24683499.023964368</c:v>
                </c:pt>
                <c:pt idx="1713">
                  <c:v>-10328468.543407388</c:v>
                </c:pt>
                <c:pt idx="1714">
                  <c:v>-8264016.3253835663</c:v>
                </c:pt>
                <c:pt idx="1715">
                  <c:v>-12812739.195376266</c:v>
                </c:pt>
                <c:pt idx="1716">
                  <c:v>-16136803.734377693</c:v>
                </c:pt>
                <c:pt idx="1717">
                  <c:v>-10677073.605867177</c:v>
                </c:pt>
                <c:pt idx="1718">
                  <c:v>8485498.2912058607</c:v>
                </c:pt>
                <c:pt idx="1719">
                  <c:v>42028703.122825168</c:v>
                </c:pt>
                <c:pt idx="1720">
                  <c:v>86012652.145816579</c:v>
                </c:pt>
                <c:pt idx="1721">
                  <c:v>132841351.10552579</c:v>
                </c:pt>
                <c:pt idx="1722">
                  <c:v>173291651.2833412</c:v>
                </c:pt>
                <c:pt idx="1723">
                  <c:v>199032486.97119549</c:v>
                </c:pt>
                <c:pt idx="1724">
                  <c:v>204916094.55598032</c:v>
                </c:pt>
                <c:pt idx="1725">
                  <c:v>190387437.98597181</c:v>
                </c:pt>
                <c:pt idx="1726">
                  <c:v>159609870.33122274</c:v>
                </c:pt>
                <c:pt idx="1727">
                  <c:v>120272005.59552293</c:v>
                </c:pt>
                <c:pt idx="1728">
                  <c:v>81417727.985704124</c:v>
                </c:pt>
                <c:pt idx="1729">
                  <c:v>50920229.179342784</c:v>
                </c:pt>
                <c:pt idx="1730">
                  <c:v>33322021.394115917</c:v>
                </c:pt>
                <c:pt idx="1731">
                  <c:v>28657092.468206055</c:v>
                </c:pt>
                <c:pt idx="1732">
                  <c:v>32589090.246300679</c:v>
                </c:pt>
                <c:pt idx="1733">
                  <c:v>37821567.100871801</c:v>
                </c:pt>
                <c:pt idx="1734">
                  <c:v>36371188.659409657</c:v>
                </c:pt>
                <c:pt idx="1735">
                  <c:v>22047069.114392072</c:v>
                </c:pt>
                <c:pt idx="1736">
                  <c:v>-7579950.3794518784</c:v>
                </c:pt>
                <c:pt idx="1737">
                  <c:v>-50288198.296317957</c:v>
                </c:pt>
                <c:pt idx="1738">
                  <c:v>-99656742.04662092</c:v>
                </c:pt>
                <c:pt idx="1739">
                  <c:v>-146733685.51352829</c:v>
                </c:pt>
                <c:pt idx="1740">
                  <c:v>-182448166.78297985</c:v>
                </c:pt>
                <c:pt idx="1741">
                  <c:v>-200079355.33538371</c:v>
                </c:pt>
                <c:pt idx="1742">
                  <c:v>-197078736.60815492</c:v>
                </c:pt>
                <c:pt idx="1743">
                  <c:v>-175726516.91566104</c:v>
                </c:pt>
                <c:pt idx="1744">
                  <c:v>-142436219.5165168</c:v>
                </c:pt>
                <c:pt idx="1745">
                  <c:v>-105907999.64893217</c:v>
                </c:pt>
                <c:pt idx="1746">
                  <c:v>-74660159.419960633</c:v>
                </c:pt>
                <c:pt idx="1747">
                  <c:v>-54645549.94385805</c:v>
                </c:pt>
                <c:pt idx="1748">
                  <c:v>-47634253.337929249</c:v>
                </c:pt>
                <c:pt idx="1749">
                  <c:v>-50823418.675851502</c:v>
                </c:pt>
                <c:pt idx="1750">
                  <c:v>-57782607.198990308</c:v>
                </c:pt>
                <c:pt idx="1751">
                  <c:v>-60459532.874417394</c:v>
                </c:pt>
                <c:pt idx="1752">
                  <c:v>-51666581.414071426</c:v>
                </c:pt>
                <c:pt idx="1753">
                  <c:v>-27330236.930781014</c:v>
                </c:pt>
                <c:pt idx="1754">
                  <c:v>12146824.652505584</c:v>
                </c:pt>
                <c:pt idx="1755">
                  <c:v>61807074.598815657</c:v>
                </c:pt>
                <c:pt idx="1756">
                  <c:v>113371176.05579191</c:v>
                </c:pt>
                <c:pt idx="1757">
                  <c:v>157434910.08917701</c:v>
                </c:pt>
                <c:pt idx="1758">
                  <c:v>186005577.08534488</c:v>
                </c:pt>
                <c:pt idx="1759">
                  <c:v>194655675.34952012</c:v>
                </c:pt>
                <c:pt idx="1760">
                  <c:v>183680696.18007547</c:v>
                </c:pt>
                <c:pt idx="1761">
                  <c:v>157932512.79276976</c:v>
                </c:pt>
                <c:pt idx="1762">
                  <c:v>125378529.95943804</c:v>
                </c:pt>
                <c:pt idx="1763">
                  <c:v>94801002.420724317</c:v>
                </c:pt>
                <c:pt idx="1764">
                  <c:v>73296366.049853489</c:v>
                </c:pt>
                <c:pt idx="1765">
                  <c:v>64290747.994409196</c:v>
                </c:pt>
                <c:pt idx="1766">
                  <c:v>66638918.979357675</c:v>
                </c:pt>
                <c:pt idx="1767">
                  <c:v>75062524.173660591</c:v>
                </c:pt>
                <c:pt idx="1768">
                  <c:v>81798754.950837567</c:v>
                </c:pt>
                <c:pt idx="1769">
                  <c:v>78982968.1330695</c:v>
                </c:pt>
                <c:pt idx="1770">
                  <c:v>61077775.949112423</c:v>
                </c:pt>
                <c:pt idx="1771">
                  <c:v>26647301.848829765</c:v>
                </c:pt>
                <c:pt idx="1772">
                  <c:v>-21037397.562614825</c:v>
                </c:pt>
                <c:pt idx="1773">
                  <c:v>-74740973.340081245</c:v>
                </c:pt>
                <c:pt idx="1774">
                  <c:v>-125147413.13163088</c:v>
                </c:pt>
                <c:pt idx="1775">
                  <c:v>-163350453.8273809</c:v>
                </c:pt>
                <c:pt idx="1776">
                  <c:v>-183242370.81512988</c:v>
                </c:pt>
                <c:pt idx="1777">
                  <c:v>-183121393.37617442</c:v>
                </c:pt>
                <c:pt idx="1778">
                  <c:v>-166061313.08799374</c:v>
                </c:pt>
                <c:pt idx="1779">
                  <c:v>-138940849.69017035</c:v>
                </c:pt>
                <c:pt idx="1780">
                  <c:v>-110413589.53158909</c:v>
                </c:pt>
                <c:pt idx="1781">
                  <c:v>-88402007.941039085</c:v>
                </c:pt>
                <c:pt idx="1782">
                  <c:v>-77834508.795285314</c:v>
                </c:pt>
                <c:pt idx="1783">
                  <c:v>-79273781.430890188</c:v>
                </c:pt>
                <c:pt idx="1784">
                  <c:v>-88828358.154821962</c:v>
                </c:pt>
                <c:pt idx="1785">
                  <c:v>-99370568.087883264</c:v>
                </c:pt>
                <c:pt idx="1786">
                  <c:v>-102708811.60027185</c:v>
                </c:pt>
                <c:pt idx="1787">
                  <c:v>-92087795.803254187</c:v>
                </c:pt>
                <c:pt idx="1788">
                  <c:v>-64295703.319684103</c:v>
                </c:pt>
                <c:pt idx="1789">
                  <c:v>-20769364.062579952</c:v>
                </c:pt>
                <c:pt idx="1790">
                  <c:v>32624745.793756478</c:v>
                </c:pt>
                <c:pt idx="1791">
                  <c:v>87076608.571845934</c:v>
                </c:pt>
                <c:pt idx="1792">
                  <c:v>133165746.40411913</c:v>
                </c:pt>
                <c:pt idx="1793">
                  <c:v>163378324.00665501</c:v>
                </c:pt>
                <c:pt idx="1794">
                  <c:v>174092312.83472672</c:v>
                </c:pt>
                <c:pt idx="1795">
                  <c:v>166466772.60908565</c:v>
                </c:pt>
                <c:pt idx="1796">
                  <c:v>145984791.07543597</c:v>
                </c:pt>
                <c:pt idx="1797">
                  <c:v>120784754.78745386</c:v>
                </c:pt>
                <c:pt idx="1798">
                  <c:v>99261052.104788542</c:v>
                </c:pt>
                <c:pt idx="1799">
                  <c:v>87623778.788479209</c:v>
                </c:pt>
                <c:pt idx="1800">
                  <c:v>88117809.821917266</c:v>
                </c:pt>
                <c:pt idx="1801">
                  <c:v>98411653.475189894</c:v>
                </c:pt>
                <c:pt idx="1802">
                  <c:v>112330279.59056395</c:v>
                </c:pt>
                <c:pt idx="1803">
                  <c:v>121719998.04875654</c:v>
                </c:pt>
                <c:pt idx="1804">
                  <c:v>118908137.07753196</c:v>
                </c:pt>
                <c:pt idx="1805">
                  <c:v>99048993.36188823</c:v>
                </c:pt>
                <c:pt idx="1806">
                  <c:v>61679405.885223433</c:v>
                </c:pt>
                <c:pt idx="1807">
                  <c:v>11033227.926193524</c:v>
                </c:pt>
                <c:pt idx="1808">
                  <c:v>-44980791.111458912</c:v>
                </c:pt>
                <c:pt idx="1809">
                  <c:v>-96850441.522155434</c:v>
                </c:pt>
                <c:pt idx="1810">
                  <c:v>-135992933.41842428</c:v>
                </c:pt>
                <c:pt idx="1811">
                  <c:v>-157029049.98196083</c:v>
                </c:pt>
                <c:pt idx="1812">
                  <c:v>-159152323.57312781</c:v>
                </c:pt>
                <c:pt idx="1813">
                  <c:v>-146205946.37545118</c:v>
                </c:pt>
                <c:pt idx="1814">
                  <c:v>-125449928.20049745</c:v>
                </c:pt>
                <c:pt idx="1815">
                  <c:v>-105375692.10007483</c:v>
                </c:pt>
                <c:pt idx="1816">
                  <c:v>-93197497.893545195</c:v>
                </c:pt>
                <c:pt idx="1817">
                  <c:v>-92741820.744988158</c:v>
                </c:pt>
                <c:pt idx="1818">
                  <c:v>-103340822.38272069</c:v>
                </c:pt>
                <c:pt idx="1819">
                  <c:v>-120047318.07667954</c:v>
                </c:pt>
                <c:pt idx="1820">
                  <c:v>-135108937.75831613</c:v>
                </c:pt>
                <c:pt idx="1821">
                  <c:v>-140277349.93394268</c:v>
                </c:pt>
                <c:pt idx="1822">
                  <c:v>-129288184.32158209</c:v>
                </c:pt>
                <c:pt idx="1823">
                  <c:v>-99797526.646027595</c:v>
                </c:pt>
                <c:pt idx="1824">
                  <c:v>-54215852.635604367</c:v>
                </c:pt>
                <c:pt idx="1825">
                  <c:v>804378.27314717066</c:v>
                </c:pt>
                <c:pt idx="1826">
                  <c:v>56085891.61530529</c:v>
                </c:pt>
                <c:pt idx="1827">
                  <c:v>102362011.58408917</c:v>
                </c:pt>
                <c:pt idx="1828">
                  <c:v>132738124.27002627</c:v>
                </c:pt>
                <c:pt idx="1829">
                  <c:v>144479517.03748196</c:v>
                </c:pt>
                <c:pt idx="1830">
                  <c:v>139618786.187787</c:v>
                </c:pt>
                <c:pt idx="1831">
                  <c:v>124213947.98635238</c:v>
                </c:pt>
                <c:pt idx="1832">
                  <c:v>106474570.73424444</c:v>
                </c:pt>
                <c:pt idx="1833">
                  <c:v>94297010.139623523</c:v>
                </c:pt>
                <c:pt idx="1834">
                  <c:v>92918410.989129037</c:v>
                </c:pt>
                <c:pt idx="1835">
                  <c:v>103364245.46269339</c:v>
                </c:pt>
                <c:pt idx="1836">
                  <c:v>122135817.23118308</c:v>
                </c:pt>
                <c:pt idx="1837">
                  <c:v>142227836.32635146</c:v>
                </c:pt>
                <c:pt idx="1838">
                  <c:v>155184007.04380348</c:v>
                </c:pt>
                <c:pt idx="1839">
                  <c:v>153600119.51368201</c:v>
                </c:pt>
                <c:pt idx="1840">
                  <c:v>133354954.36792637</c:v>
                </c:pt>
                <c:pt idx="1841">
                  <c:v>94926447.599247262</c:v>
                </c:pt>
                <c:pt idx="1842">
                  <c:v>43411938.652333789</c:v>
                </c:pt>
                <c:pt idx="1843">
                  <c:v>-12757943.515439276</c:v>
                </c:pt>
                <c:pt idx="1844">
                  <c:v>-64048339.465140365</c:v>
                </c:pt>
                <c:pt idx="1845">
                  <c:v>-102358880.19331789</c:v>
                </c:pt>
                <c:pt idx="1846">
                  <c:v>-123150244.10962662</c:v>
                </c:pt>
                <c:pt idx="1847">
                  <c:v>-126554873.95915663</c:v>
                </c:pt>
                <c:pt idx="1848">
                  <c:v>-117159159.26133785</c:v>
                </c:pt>
                <c:pt idx="1849">
                  <c:v>-102524817.87051618</c:v>
                </c:pt>
                <c:pt idx="1850">
                  <c:v>-90878070.313583225</c:v>
                </c:pt>
                <c:pt idx="1851">
                  <c:v>-88633090.736180171</c:v>
                </c:pt>
                <c:pt idx="1852">
                  <c:v>-98462981.715995818</c:v>
                </c:pt>
                <c:pt idx="1853">
                  <c:v>-118473776.93312521</c:v>
                </c:pt>
                <c:pt idx="1854">
                  <c:v>-142719956.50606078</c:v>
                </c:pt>
                <c:pt idx="1855">
                  <c:v>-162914543.22285345</c:v>
                </c:pt>
                <c:pt idx="1856">
                  <c:v>-170843515.3495892</c:v>
                </c:pt>
                <c:pt idx="1857">
                  <c:v>-160791444.84572721</c:v>
                </c:pt>
                <c:pt idx="1858">
                  <c:v>-131281103.94591528</c:v>
                </c:pt>
                <c:pt idx="1859">
                  <c:v>-85625500.060192257</c:v>
                </c:pt>
                <c:pt idx="1860">
                  <c:v>-31130336.270405333</c:v>
                </c:pt>
                <c:pt idx="1861">
                  <c:v>22829028.907961376</c:v>
                </c:pt>
                <c:pt idx="1862">
                  <c:v>67310055.153276235</c:v>
                </c:pt>
                <c:pt idx="1863">
                  <c:v>96173209.871531516</c:v>
                </c:pt>
                <c:pt idx="1864">
                  <c:v>107646309.74126798</c:v>
                </c:pt>
                <c:pt idx="1865">
                  <c:v>104640466.41589722</c:v>
                </c:pt>
                <c:pt idx="1866">
                  <c:v>93732760.065885603</c:v>
                </c:pt>
                <c:pt idx="1867">
                  <c:v>83112592.525603205</c:v>
                </c:pt>
                <c:pt idx="1868">
                  <c:v>80085239.633365616</c:v>
                </c:pt>
                <c:pt idx="1869">
                  <c:v>88852451.767761767</c:v>
                </c:pt>
                <c:pt idx="1870">
                  <c:v>109209855.81747973</c:v>
                </c:pt>
                <c:pt idx="1871">
                  <c:v>136537365.41711199</c:v>
                </c:pt>
                <c:pt idx="1872">
                  <c:v>163087360.42216957</c:v>
                </c:pt>
                <c:pt idx="1873">
                  <c:v>180202526.89895123</c:v>
                </c:pt>
                <c:pt idx="1874">
                  <c:v>180827840.78395435</c:v>
                </c:pt>
                <c:pt idx="1875">
                  <c:v>161595894.91478753</c:v>
                </c:pt>
                <c:pt idx="1876">
                  <c:v>123886080.10016498</c:v>
                </c:pt>
                <c:pt idx="1877">
                  <c:v>73551299.270555541</c:v>
                </c:pt>
                <c:pt idx="1878">
                  <c:v>19386929.881749175</c:v>
                </c:pt>
                <c:pt idx="1879">
                  <c:v>-29223519.644332778</c:v>
                </c:pt>
                <c:pt idx="1880">
                  <c:v>-64816259.231245033</c:v>
                </c:pt>
                <c:pt idx="1881">
                  <c:v>-83795224.388892367</c:v>
                </c:pt>
                <c:pt idx="1882">
                  <c:v>-87267619.547722131</c:v>
                </c:pt>
                <c:pt idx="1883">
                  <c:v>-80533305.831952393</c:v>
                </c:pt>
                <c:pt idx="1884">
                  <c:v>-71380073.245400965</c:v>
                </c:pt>
                <c:pt idx="1885">
                  <c:v>-67678828.588665232</c:v>
                </c:pt>
                <c:pt idx="1886">
                  <c:v>-74972979.857953146</c:v>
                </c:pt>
                <c:pt idx="1887">
                  <c:v>-94757429.036549583</c:v>
                </c:pt>
                <c:pt idx="1888">
                  <c:v>-123944289.62284929</c:v>
                </c:pt>
                <c:pt idx="1889">
                  <c:v>-155671570.31546777</c:v>
                </c:pt>
                <c:pt idx="1890">
                  <c:v>-181225323.26323572</c:v>
                </c:pt>
                <c:pt idx="1891">
                  <c:v>-192525716.50309113</c:v>
                </c:pt>
                <c:pt idx="1892">
                  <c:v>-184464900.37393039</c:v>
                </c:pt>
                <c:pt idx="1893">
                  <c:v>-156426020.8507216</c:v>
                </c:pt>
                <c:pt idx="1894">
                  <c:v>-112546429.85069188</c:v>
                </c:pt>
                <c:pt idx="1895">
                  <c:v>-60647109.206972502</c:v>
                </c:pt>
                <c:pt idx="1896">
                  <c:v>-10131715.524774969</c:v>
                </c:pt>
                <c:pt idx="1897">
                  <c:v>30546806.604617454</c:v>
                </c:pt>
                <c:pt idx="1898">
                  <c:v>56130793.051857084</c:v>
                </c:pt>
                <c:pt idx="1899">
                  <c:v>65875613.21396897</c:v>
                </c:pt>
                <c:pt idx="1900">
                  <c:v>63568546.074742407</c:v>
                </c:pt>
                <c:pt idx="1901">
                  <c:v>56249113.922426298</c:v>
                </c:pt>
                <c:pt idx="1902">
                  <c:v>52003339.13577491</c:v>
                </c:pt>
                <c:pt idx="1903">
                  <c:v>57469609.382798009</c:v>
                </c:pt>
                <c:pt idx="1904">
                  <c:v>75776143.985504687</c:v>
                </c:pt>
                <c:pt idx="1905">
                  <c:v>105505871.41763449</c:v>
                </c:pt>
                <c:pt idx="1906">
                  <c:v>140989457.90130106</c:v>
                </c:pt>
                <c:pt idx="1907">
                  <c:v>173845849.92009136</c:v>
                </c:pt>
                <c:pt idx="1908">
                  <c:v>195331326.76986644</c:v>
                </c:pt>
                <c:pt idx="1909">
                  <c:v>198825429.18231675</c:v>
                </c:pt>
                <c:pt idx="1910">
                  <c:v>181741931.22944432</c:v>
                </c:pt>
                <c:pt idx="1911">
                  <c:v>146316804.08010221</c:v>
                </c:pt>
                <c:pt idx="1912">
                  <c:v>99045974.402818456</c:v>
                </c:pt>
                <c:pt idx="1913">
                  <c:v>48931685.565868855</c:v>
                </c:pt>
                <c:pt idx="1914">
                  <c:v>5036832.2917149141</c:v>
                </c:pt>
                <c:pt idx="1915">
                  <c:v>-25955813.887970965</c:v>
                </c:pt>
                <c:pt idx="1916">
                  <c:v>-41484630.337895624</c:v>
                </c:pt>
                <c:pt idx="1917">
                  <c:v>-43656617.871877491</c:v>
                </c:pt>
                <c:pt idx="1918">
                  <c:v>-38449939.909980081</c:v>
                </c:pt>
                <c:pt idx="1919">
                  <c:v>-33805781.111812927</c:v>
                </c:pt>
                <c:pt idx="1920">
                  <c:v>-37162117.707139038</c:v>
                </c:pt>
                <c:pt idx="1921">
                  <c:v>-53141796.887993969</c:v>
                </c:pt>
                <c:pt idx="1922">
                  <c:v>-82062802.405694753</c:v>
                </c:pt>
                <c:pt idx="1923">
                  <c:v>-119702505.37116407</c:v>
                </c:pt>
                <c:pt idx="1924">
                  <c:v>-158387732.06634435</c:v>
                </c:pt>
                <c:pt idx="1925">
                  <c:v>-189101801.66588649</c:v>
                </c:pt>
                <c:pt idx="1926">
                  <c:v>-204007412.7717126</c:v>
                </c:pt>
                <c:pt idx="1927">
                  <c:v>-198664173.16167885</c:v>
                </c:pt>
                <c:pt idx="1928">
                  <c:v>-173306112.92285046</c:v>
                </c:pt>
                <c:pt idx="1929">
                  <c:v>-132812923.29099137</c:v>
                </c:pt>
                <c:pt idx="1930">
                  <c:v>-85382032.376625448</c:v>
                </c:pt>
                <c:pt idx="1931">
                  <c:v>-40279993.294883214</c:v>
                </c:pt>
                <c:pt idx="1932">
                  <c:v>-5314622.2715964168</c:v>
                </c:pt>
                <c:pt idx="1933">
                  <c:v>15251449.505535796</c:v>
                </c:pt>
                <c:pt idx="1934">
                  <c:v>21752337.212957133</c:v>
                </c:pt>
                <c:pt idx="1935">
                  <c:v>18839240.627164215</c:v>
                </c:pt>
                <c:pt idx="1936">
                  <c:v>13955135.787607286</c:v>
                </c:pt>
                <c:pt idx="1937">
                  <c:v>15006624.441301316</c:v>
                </c:pt>
                <c:pt idx="1938">
                  <c:v>27905906.558104329</c:v>
                </c:pt>
                <c:pt idx="1939">
                  <c:v>54692973.148742005</c:v>
                </c:pt>
                <c:pt idx="1940">
                  <c:v>92781580.879515767</c:v>
                </c:pt>
                <c:pt idx="1941">
                  <c:v>135550100.03324118</c:v>
                </c:pt>
                <c:pt idx="1942">
                  <c:v>174112349.13913068</c:v>
                </c:pt>
                <c:pt idx="1943">
                  <c:v>199764673.61854312</c:v>
                </c:pt>
                <c:pt idx="1944">
                  <c:v>206410922.14427423</c:v>
                </c:pt>
                <c:pt idx="1945">
                  <c:v>192272416.50732979</c:v>
                </c:pt>
                <c:pt idx="1946">
                  <c:v>160393965.36678723</c:v>
                </c:pt>
                <c:pt idx="1947">
                  <c:v>117801018.01553434</c:v>
                </c:pt>
                <c:pt idx="1948">
                  <c:v>73548623.450855494</c:v>
                </c:pt>
                <c:pt idx="1949">
                  <c:v>36219485.11197187</c:v>
                </c:pt>
                <c:pt idx="1950">
                  <c:v>11585372.428141013</c:v>
                </c:pt>
                <c:pt idx="1951">
                  <c:v>1098508.8277733251</c:v>
                </c:pt>
                <c:pt idx="1952">
                  <c:v>1640979.6309061944</c:v>
                </c:pt>
                <c:pt idx="1953">
                  <c:v>6599084.9055686835</c:v>
                </c:pt>
                <c:pt idx="1954">
                  <c:v>7949408.9889658168</c:v>
                </c:pt>
                <c:pt idx="1955">
                  <c:v>-1246852.1605717763</c:v>
                </c:pt>
                <c:pt idx="1956">
                  <c:v>-24661889.222774893</c:v>
                </c:pt>
                <c:pt idx="1957">
                  <c:v>-61462636.148388229</c:v>
                </c:pt>
                <c:pt idx="1958">
                  <c:v>-106375956.75800936</c:v>
                </c:pt>
                <c:pt idx="1959">
                  <c:v>-151044105.12122378</c:v>
                </c:pt>
                <c:pt idx="1960">
                  <c:v>-186286609.35104051</c:v>
                </c:pt>
                <c:pt idx="1961">
                  <c:v>-204624302.56696922</c:v>
                </c:pt>
                <c:pt idx="1962">
                  <c:v>-202345319.77618167</c:v>
                </c:pt>
                <c:pt idx="1963">
                  <c:v>-180523271.19663364</c:v>
                </c:pt>
                <c:pt idx="1964">
                  <c:v>-144697149.08721641</c:v>
                </c:pt>
                <c:pt idx="1965">
                  <c:v>-103305067.27317418</c:v>
                </c:pt>
                <c:pt idx="1966">
                  <c:v>-65320070.005273961</c:v>
                </c:pt>
                <c:pt idx="1967">
                  <c:v>-37763946.701275334</c:v>
                </c:pt>
                <c:pt idx="1968">
                  <c:v>-23809025.791166417</c:v>
                </c:pt>
                <c:pt idx="1969">
                  <c:v>-22008567.37126499</c:v>
                </c:pt>
                <c:pt idx="1970">
                  <c:v>-26872189.210193489</c:v>
                </c:pt>
                <c:pt idx="1971">
                  <c:v>-30616671.20002313</c:v>
                </c:pt>
                <c:pt idx="1972">
                  <c:v>-25585153.945299923</c:v>
                </c:pt>
                <c:pt idx="1973">
                  <c:v>-6635864.3398244902</c:v>
                </c:pt>
                <c:pt idx="1974">
                  <c:v>27189935.530750014</c:v>
                </c:pt>
                <c:pt idx="1975">
                  <c:v>72204519.12860629</c:v>
                </c:pt>
                <c:pt idx="1976">
                  <c:v>120953167.21317962</c:v>
                </c:pt>
                <c:pt idx="1977">
                  <c:v>164189738.41896152</c:v>
                </c:pt>
                <c:pt idx="1978">
                  <c:v>193386927.00043422</c:v>
                </c:pt>
                <c:pt idx="1979">
                  <c:v>203065936.09417248</c:v>
                </c:pt>
                <c:pt idx="1980">
                  <c:v>192281296.21904615</c:v>
                </c:pt>
                <c:pt idx="1981">
                  <c:v>164837827.62772134</c:v>
                </c:pt>
                <c:pt idx="1982">
                  <c:v>128179163.64394009</c:v>
                </c:pt>
                <c:pt idx="1983">
                  <c:v>91266985.437922359</c:v>
                </c:pt>
                <c:pt idx="1984">
                  <c:v>62058371.276559688</c:v>
                </c:pt>
                <c:pt idx="1985">
                  <c:v>45302856.758638456</c:v>
                </c:pt>
                <c:pt idx="1986">
                  <c:v>41288240.181239903</c:v>
                </c:pt>
                <c:pt idx="1987">
                  <c:v>45891403.305599444</c:v>
                </c:pt>
                <c:pt idx="1988">
                  <c:v>51915646.992529452</c:v>
                </c:pt>
                <c:pt idx="1989">
                  <c:v>51326688.511786111</c:v>
                </c:pt>
                <c:pt idx="1990">
                  <c:v>37741401.682307854</c:v>
                </c:pt>
                <c:pt idx="1991">
                  <c:v>8450574.5425525457</c:v>
                </c:pt>
                <c:pt idx="1992">
                  <c:v>-34609712.01499477</c:v>
                </c:pt>
                <c:pt idx="1993">
                  <c:v>-85222220.434453547</c:v>
                </c:pt>
                <c:pt idx="1994">
                  <c:v>-134489484.68877119</c:v>
                </c:pt>
                <c:pt idx="1995">
                  <c:v>-173218074.78834313</c:v>
                </c:pt>
                <c:pt idx="1996">
                  <c:v>-194407803.01267624</c:v>
                </c:pt>
                <c:pt idx="1997">
                  <c:v>-195136808.74010009</c:v>
                </c:pt>
                <c:pt idx="1998">
                  <c:v>-177305867.15084544</c:v>
                </c:pt>
                <c:pt idx="1999">
                  <c:v>-147031364.79511037</c:v>
                </c:pt>
              </c:numCache>
            </c:numRef>
          </c:yVal>
          <c:smooth val="1"/>
        </c:ser>
        <c:axId val="68106496"/>
        <c:axId val="69991040"/>
      </c:scatterChart>
      <c:valAx>
        <c:axId val="68106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</a:rPr>
                  <a:t>Y</a:t>
                </a:r>
              </a:p>
            </c:rich>
          </c:tx>
          <c:layout>
            <c:manualLayout>
              <c:xMode val="edge"/>
              <c:yMode val="edge"/>
              <c:x val="0.45895891268712935"/>
              <c:y val="1.2927095111438207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69991040"/>
        <c:crosses val="autoZero"/>
        <c:crossBetween val="midCat"/>
      </c:valAx>
      <c:valAx>
        <c:axId val="6999104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2400" dirty="0">
                    <a:solidFill>
                      <a:schemeClr val="bg1"/>
                    </a:solidFill>
                  </a:rPr>
                  <a:t>X</a:t>
                </a:r>
              </a:p>
            </c:rich>
          </c:tx>
          <c:layout>
            <c:manualLayout>
              <c:xMode val="edge"/>
              <c:yMode val="edge"/>
              <c:x val="0.90547249493124959"/>
              <c:y val="0.4448692959259744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ru-RU"/>
          </a:p>
        </c:txPr>
        <c:crossAx val="68106496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42996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25265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6521541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412500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587852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508085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86574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8712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53823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22442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9622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6621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7783934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54467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7113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28958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49449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A2B092-B5B6-4358-9B0B-80498AE1234A}" type="datetimeFigureOut">
              <a:rPr lang="ru-RU" smtClean="0"/>
              <a:pPr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A5E5-0CF7-4F46-94D1-D5B81A12444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0698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Вычислительный эксперимент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«ИССЛЕДОВАНИЕ ВИДИМЫХ ТРАЕКТОРИЙ ДВИЖЕНИЯ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ПЛАНЕТ </a:t>
            </a:r>
            <a:r>
              <a:rPr lang="ru-RU" dirty="0">
                <a:solidFill>
                  <a:schemeClr val="bg1"/>
                </a:solidFill>
              </a:rPr>
              <a:t>СОЛНЕЧНОЙ СИСТЕМЫ»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8496" y="193183"/>
            <a:ext cx="9787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РГПУ им. Герцена, </a:t>
            </a:r>
            <a:r>
              <a:rPr lang="ru-RU" sz="2400" b="1" dirty="0" err="1" smtClean="0">
                <a:solidFill>
                  <a:schemeClr val="bg1"/>
                </a:solidFill>
              </a:rPr>
              <a:t>ИКНиТО</a:t>
            </a:r>
            <a:r>
              <a:rPr lang="ru-RU" sz="2400" b="1" dirty="0" smtClean="0">
                <a:solidFill>
                  <a:schemeClr val="bg1"/>
                </a:solidFill>
              </a:rPr>
              <a:t>, 1 курс, 1 подгруппа</a:t>
            </a: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Лазарев Игорь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781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Этапы проведения вычисления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ru-RU" b="1" dirty="0" smtClean="0">
                <a:solidFill>
                  <a:schemeClr val="bg1"/>
                </a:solidFill>
              </a:rPr>
              <a:t>	Построение </a:t>
            </a:r>
            <a:r>
              <a:rPr lang="ru-RU" b="1" dirty="0" smtClean="0">
                <a:solidFill>
                  <a:schemeClr val="bg1"/>
                </a:solidFill>
              </a:rPr>
              <a:t>математической модели (с учетом принятых допущений и упрощений).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Окончательно уравнения движения </a:t>
            </a:r>
            <a:r>
              <a:rPr lang="ru-RU" dirty="0" smtClean="0">
                <a:solidFill>
                  <a:schemeClr val="bg1"/>
                </a:solidFill>
              </a:rPr>
              <a:t>Меркурия относительно </a:t>
            </a:r>
            <a:r>
              <a:rPr lang="ru-RU" dirty="0" smtClean="0">
                <a:solidFill>
                  <a:schemeClr val="bg1"/>
                </a:solidFill>
              </a:rPr>
              <a:t>Земли имеют вид: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x = r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cos</a:t>
            </a:r>
            <a:r>
              <a:rPr lang="en-US" dirty="0" smtClean="0">
                <a:solidFill>
                  <a:schemeClr val="bg1"/>
                </a:solidFill>
              </a:rPr>
              <a:t> (w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t + j) - r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cos</a:t>
            </a:r>
            <a:r>
              <a:rPr lang="en-US" dirty="0" smtClean="0">
                <a:solidFill>
                  <a:schemeClr val="bg1"/>
                </a:solidFill>
              </a:rPr>
              <a:t> (w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t + j)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 = r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sin (w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t + j) - r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sin (w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t + j).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ru-RU" b="1" dirty="0" smtClean="0"/>
              <a:t>	</a:t>
            </a:r>
            <a:r>
              <a:rPr lang="ru-RU" b="1" dirty="0" smtClean="0">
                <a:solidFill>
                  <a:schemeClr val="bg1"/>
                </a:solidFill>
              </a:rPr>
              <a:t>Для проведения исследований, описанных в плане проведения занятия используются данные о планетах из таблиц найденных </a:t>
            </a:r>
            <a:r>
              <a:rPr lang="ru-RU" b="1" dirty="0" smtClean="0">
                <a:solidFill>
                  <a:schemeClr val="bg1"/>
                </a:solidFill>
              </a:rPr>
              <a:t>в сети </a:t>
            </a:r>
            <a:r>
              <a:rPr lang="ru-RU" b="1" dirty="0" err="1" smtClean="0">
                <a:solidFill>
                  <a:schemeClr val="bg1"/>
                </a:solidFill>
              </a:rPr>
              <a:t>Internet</a:t>
            </a:r>
            <a:r>
              <a:rPr lang="ru-RU" b="1" dirty="0" smtClean="0">
                <a:solidFill>
                  <a:schemeClr val="bg1"/>
                </a:solidFill>
              </a:rPr>
              <a:t> или в учебнике астрономии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02593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Вычислительный эксперимент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качестве рабочей среды было выбрано программное обеспечение компании </a:t>
            </a:r>
            <a:r>
              <a:rPr lang="en-US" dirty="0" smtClean="0">
                <a:solidFill>
                  <a:schemeClr val="bg1"/>
                </a:solidFill>
              </a:rPr>
              <a:t>Microsoft Excel </a:t>
            </a:r>
            <a:r>
              <a:rPr lang="en-US" dirty="0" smtClean="0">
                <a:solidFill>
                  <a:schemeClr val="bg1"/>
                </a:solidFill>
              </a:rPr>
              <a:t>2007.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строке 14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времени </a:t>
            </a:r>
            <a:r>
              <a:rPr lang="en-US" b="1" i="1" dirty="0" smtClean="0">
                <a:solidFill>
                  <a:schemeClr val="bg1"/>
                </a:solidFill>
              </a:rPr>
              <a:t>t</a:t>
            </a:r>
            <a:r>
              <a:rPr lang="ru-RU" b="1" i="1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 шагом +5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строке 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ко-</a:t>
            </a:r>
            <a:br>
              <a:rPr lang="ru-RU" b="1" i="1" dirty="0" smtClean="0">
                <a:solidFill>
                  <a:schemeClr val="bg1"/>
                </a:solidFill>
              </a:rPr>
            </a:br>
            <a:r>
              <a:rPr lang="ru-RU" b="1" i="1" dirty="0" smtClean="0">
                <a:solidFill>
                  <a:schemeClr val="bg1"/>
                </a:solidFill>
              </a:rPr>
              <a:t>ординаты 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рассчитываемое по выведен-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ной формуле.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строке 16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ко-</a:t>
            </a:r>
            <a:br>
              <a:rPr lang="ru-RU" b="1" i="1" dirty="0" smtClean="0">
                <a:solidFill>
                  <a:schemeClr val="bg1"/>
                </a:solidFill>
              </a:rPr>
            </a:br>
            <a:r>
              <a:rPr lang="ru-RU" b="1" i="1" dirty="0" smtClean="0">
                <a:solidFill>
                  <a:schemeClr val="bg1"/>
                </a:solidFill>
              </a:rPr>
              <a:t>ординаты </a:t>
            </a:r>
            <a:r>
              <a:rPr lang="en-US" b="1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рассчитываемое по выведен-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ной формуле.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Максимальное значение </a:t>
            </a:r>
            <a:r>
              <a:rPr lang="ru-RU" b="1" i="1" dirty="0" smtClean="0">
                <a:solidFill>
                  <a:schemeClr val="bg1"/>
                </a:solidFill>
              </a:rPr>
              <a:t>времени </a:t>
            </a:r>
            <a:r>
              <a:rPr lang="en-US" b="1" i="1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в та-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блице равно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0000.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1062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 работы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результате эксперимента была получена траектория движения Марса относительно Земли, представленная в виде точечной диаграммы.</a:t>
            </a:r>
          </a:p>
          <a:p>
            <a:endParaRPr lang="ru-RU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056845" y="2711394"/>
          <a:ext cx="8135155" cy="414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7975187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Постановка </a:t>
            </a:r>
            <a:r>
              <a:rPr lang="ru-RU" b="1" dirty="0" smtClean="0">
                <a:solidFill>
                  <a:schemeClr val="bg1"/>
                </a:solidFill>
              </a:rPr>
              <a:t>задачи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№</a:t>
            </a:r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Исследовать видимую траекторию движения </a:t>
            </a:r>
            <a:r>
              <a:rPr lang="ru-RU" dirty="0" smtClean="0">
                <a:solidFill>
                  <a:schemeClr val="bg1"/>
                </a:solidFill>
              </a:rPr>
              <a:t>Марса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относительно Земли.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2725" y="2870914"/>
            <a:ext cx="5257128" cy="3377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75293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Глоссарий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Траектория – </a:t>
            </a:r>
            <a:r>
              <a:rPr lang="ru-RU" dirty="0" smtClean="0">
                <a:solidFill>
                  <a:schemeClr val="bg1"/>
                </a:solidFill>
              </a:rPr>
              <a:t>линия в пространстве, вдоль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Радиус – </a:t>
            </a:r>
            <a:r>
              <a:rPr lang="ru-RU" dirty="0" smtClean="0">
                <a:solidFill>
                  <a:schemeClr val="bg1"/>
                </a:solidFill>
              </a:rPr>
              <a:t>отрезок, соединяющий центр окружности (или сферы) с любой точкой, лежащей на окружности (или поверхности сферы), а также длина этого отрезка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Скорость – </a:t>
            </a:r>
            <a:r>
              <a:rPr lang="ru-RU" dirty="0" smtClean="0">
                <a:solidFill>
                  <a:schemeClr val="bg1"/>
                </a:solidFill>
              </a:rPr>
              <a:t>векторная физическая величина, характеризующая быстроту перемещения и направление движения материальной точки относительно выбранной системы отсчёта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Цикада цитат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Герои и смельчаки проложат первые воздушные тропы трасс: Земля — орбита Луны, Земля — орбита Марса и еще далее: Москва — Луна, Калуга — Марс</a:t>
            </a:r>
            <a:r>
              <a:rPr lang="ru-RU" dirty="0" smtClean="0">
                <a:solidFill>
                  <a:schemeClr val="bg1"/>
                </a:solidFill>
              </a:rPr>
              <a:t>. (Константин Циолковский)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бы не было войны, мы могли бы построить мост между Землей и Марсом, расплавив оружия в мартеновской печи</a:t>
            </a:r>
            <a:r>
              <a:rPr lang="ru-RU" dirty="0" smtClean="0">
                <a:solidFill>
                  <a:schemeClr val="bg1"/>
                </a:solidFill>
              </a:rPr>
              <a:t>. (</a:t>
            </a:r>
            <a:r>
              <a:rPr lang="ru-RU" dirty="0" err="1" smtClean="0">
                <a:solidFill>
                  <a:schemeClr val="bg1"/>
                </a:solidFill>
              </a:rPr>
              <a:t>Мамед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Араз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На Марсе без сомнения существовала жизнь. Но в своем развитии она достигла стадии империализма. И была им уничтожена</a:t>
            </a:r>
            <a:r>
              <a:rPr lang="ru-RU" dirty="0" smtClean="0">
                <a:solidFill>
                  <a:schemeClr val="bg1"/>
                </a:solidFill>
              </a:rPr>
              <a:t>... (</a:t>
            </a:r>
            <a:r>
              <a:rPr lang="ru-RU" dirty="0" err="1" smtClean="0">
                <a:solidFill>
                  <a:schemeClr val="bg1"/>
                </a:solidFill>
              </a:rPr>
              <a:t>Уго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Чавес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Есть места получше, чем Марс. Например, Сатурн</a:t>
            </a:r>
            <a:r>
              <a:rPr lang="ru-RU" dirty="0" smtClean="0">
                <a:solidFill>
                  <a:schemeClr val="bg1"/>
                </a:solidFill>
              </a:rPr>
              <a:t>. («Вспомнить все»)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Этапы проведения вычислительного эксперимента.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b="1" dirty="0" smtClean="0">
                <a:solidFill>
                  <a:schemeClr val="bg1"/>
                </a:solidFill>
              </a:rPr>
              <a:t>	Построение </a:t>
            </a:r>
            <a:r>
              <a:rPr lang="ru-RU" b="1" dirty="0" smtClean="0">
                <a:solidFill>
                  <a:schemeClr val="bg1"/>
                </a:solidFill>
              </a:rPr>
              <a:t>математической модели (с учетом принятых допущений и упрощений).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Окончательно уравнения движения Марса  относительно Земли имеют вид: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x =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(w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t + j) -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cos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</a:rPr>
              <a:t>+ j)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 =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sin </a:t>
            </a:r>
            <a:r>
              <a:rPr lang="en-US" dirty="0" smtClean="0">
                <a:solidFill>
                  <a:schemeClr val="bg1"/>
                </a:solidFill>
              </a:rPr>
              <a:t>(w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t + j) -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sin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w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t </a:t>
            </a:r>
            <a:r>
              <a:rPr lang="en-US" dirty="0" smtClean="0">
                <a:solidFill>
                  <a:schemeClr val="bg1"/>
                </a:solidFill>
              </a:rPr>
              <a:t>+ j).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None/>
            </a:pPr>
            <a:r>
              <a:rPr lang="ru-RU" b="1" dirty="0" smtClean="0"/>
              <a:t>	</a:t>
            </a:r>
            <a:r>
              <a:rPr lang="ru-RU" b="1" dirty="0" smtClean="0">
                <a:solidFill>
                  <a:schemeClr val="bg1"/>
                </a:solidFill>
              </a:rPr>
              <a:t>Для </a:t>
            </a:r>
            <a:r>
              <a:rPr lang="ru-RU" b="1" dirty="0" smtClean="0">
                <a:solidFill>
                  <a:schemeClr val="bg1"/>
                </a:solidFill>
              </a:rPr>
              <a:t>проведения исследований, описанных в плане проведения занятия используются данные о планетах из таблиц найденных </a:t>
            </a:r>
            <a:r>
              <a:rPr lang="ru-RU" b="1" dirty="0" smtClean="0">
                <a:solidFill>
                  <a:schemeClr val="bg1"/>
                </a:solidFill>
              </a:rPr>
              <a:t>в сети </a:t>
            </a:r>
            <a:r>
              <a:rPr lang="ru-RU" b="1" dirty="0" err="1" smtClean="0">
                <a:solidFill>
                  <a:schemeClr val="bg1"/>
                </a:solidFill>
              </a:rPr>
              <a:t>Internet</a:t>
            </a:r>
            <a:r>
              <a:rPr lang="ru-RU" b="1" dirty="0" smtClean="0">
                <a:solidFill>
                  <a:schemeClr val="bg1"/>
                </a:solidFill>
              </a:rPr>
              <a:t> или в учебнике астрономии</a:t>
            </a:r>
            <a:r>
              <a:rPr lang="ru-RU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799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Вычислительный эксперимент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качестве </a:t>
            </a:r>
            <a:r>
              <a:rPr lang="ru-RU" dirty="0" smtClean="0">
                <a:solidFill>
                  <a:schemeClr val="bg1"/>
                </a:solidFill>
              </a:rPr>
              <a:t>рабочей среды </a:t>
            </a:r>
            <a:r>
              <a:rPr lang="ru-RU" dirty="0" smtClean="0">
                <a:solidFill>
                  <a:schemeClr val="bg1"/>
                </a:solidFill>
              </a:rPr>
              <a:t>было выбрано </a:t>
            </a:r>
            <a:r>
              <a:rPr lang="ru-RU" dirty="0" smtClean="0">
                <a:solidFill>
                  <a:schemeClr val="bg1"/>
                </a:solidFill>
              </a:rPr>
              <a:t>программное обеспечение </a:t>
            </a:r>
            <a:r>
              <a:rPr lang="ru-RU" dirty="0" smtClean="0">
                <a:solidFill>
                  <a:schemeClr val="bg1"/>
                </a:solidFill>
              </a:rPr>
              <a:t>компании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 smtClean="0">
                <a:solidFill>
                  <a:schemeClr val="bg1"/>
                </a:solidFill>
              </a:rPr>
              <a:t>Excel </a:t>
            </a:r>
            <a:r>
              <a:rPr lang="en-US" dirty="0" smtClean="0">
                <a:solidFill>
                  <a:schemeClr val="bg1"/>
                </a:solidFill>
              </a:rPr>
              <a:t>2007.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строке 14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времени </a:t>
            </a:r>
            <a:r>
              <a:rPr lang="en-US" b="1" i="1" dirty="0" smtClean="0">
                <a:solidFill>
                  <a:schemeClr val="bg1"/>
                </a:solidFill>
              </a:rPr>
              <a:t>t</a:t>
            </a:r>
            <a:r>
              <a:rPr lang="ru-RU" b="1" i="1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 шагом +5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строке 15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ко-</a:t>
            </a:r>
            <a:br>
              <a:rPr lang="ru-RU" b="1" i="1" dirty="0" smtClean="0">
                <a:solidFill>
                  <a:schemeClr val="bg1"/>
                </a:solidFill>
              </a:rPr>
            </a:br>
            <a:r>
              <a:rPr lang="ru-RU" b="1" i="1" dirty="0" smtClean="0">
                <a:solidFill>
                  <a:schemeClr val="bg1"/>
                </a:solidFill>
              </a:rPr>
              <a:t>ординаты </a:t>
            </a:r>
            <a:r>
              <a:rPr lang="en-US" b="1" i="1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рассчитываемое по </a:t>
            </a:r>
            <a:r>
              <a:rPr lang="ru-RU" dirty="0" smtClean="0">
                <a:solidFill>
                  <a:schemeClr val="bg1"/>
                </a:solidFill>
              </a:rPr>
              <a:t>выведен-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ной формуле.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строке 16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расположено значение </a:t>
            </a:r>
            <a:r>
              <a:rPr lang="ru-RU" b="1" i="1" dirty="0" smtClean="0">
                <a:solidFill>
                  <a:schemeClr val="bg1"/>
                </a:solidFill>
              </a:rPr>
              <a:t>ко-</a:t>
            </a:r>
            <a:br>
              <a:rPr lang="ru-RU" b="1" i="1" dirty="0" smtClean="0">
                <a:solidFill>
                  <a:schemeClr val="bg1"/>
                </a:solidFill>
              </a:rPr>
            </a:br>
            <a:r>
              <a:rPr lang="ru-RU" b="1" i="1" dirty="0" smtClean="0">
                <a:solidFill>
                  <a:schemeClr val="bg1"/>
                </a:solidFill>
              </a:rPr>
              <a:t>ординаты </a:t>
            </a:r>
            <a:r>
              <a:rPr lang="en-US" b="1" i="1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рассчитываемое по выведен-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ной формуле.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Максимальное значение </a:t>
            </a:r>
            <a:r>
              <a:rPr lang="ru-RU" b="1" i="1" dirty="0" smtClean="0">
                <a:solidFill>
                  <a:schemeClr val="bg1"/>
                </a:solidFill>
              </a:rPr>
              <a:t>времени </a:t>
            </a:r>
            <a:r>
              <a:rPr lang="en-US" b="1" i="1" dirty="0" smtClean="0">
                <a:solidFill>
                  <a:schemeClr val="bg1"/>
                </a:solidFill>
              </a:rPr>
              <a:t>t </a:t>
            </a:r>
            <a:r>
              <a:rPr lang="ru-RU" dirty="0" smtClean="0">
                <a:solidFill>
                  <a:schemeClr val="bg1"/>
                </a:solidFill>
              </a:rPr>
              <a:t>в та-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блице равно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0000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b="1" i="1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52615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Результат </a:t>
            </a:r>
            <a:r>
              <a:rPr lang="ru-RU" dirty="0" smtClean="0">
                <a:solidFill>
                  <a:schemeClr val="bg1"/>
                </a:solidFill>
              </a:rPr>
              <a:t>работ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результате эксперимента </a:t>
            </a:r>
            <a:r>
              <a:rPr lang="ru-RU" dirty="0" smtClean="0">
                <a:solidFill>
                  <a:schemeClr val="bg1"/>
                </a:solidFill>
              </a:rPr>
              <a:t>была получена траектория движения Марса относительно Земли, представленная в виде точечной </a:t>
            </a:r>
            <a:r>
              <a:rPr lang="ru-RU" dirty="0" smtClean="0">
                <a:solidFill>
                  <a:schemeClr val="bg1"/>
                </a:solidFill>
              </a:rPr>
              <a:t>диаграммы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6452314" y="2766696"/>
          <a:ext cx="5739685" cy="40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81220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Постановка задачи №2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Исследовать видимую траекторию движения </a:t>
            </a:r>
            <a:r>
              <a:rPr lang="ru-RU" dirty="0" smtClean="0">
                <a:solidFill>
                  <a:schemeClr val="bg1"/>
                </a:solidFill>
              </a:rPr>
              <a:t>Меркурия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относительно Земли.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www.newsler.ru/data/content/2015/29746/0a5d4744fe7eaab8e76b5fd1c6f7ed7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520" y="2909026"/>
            <a:ext cx="6718479" cy="3948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93806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Глоссарий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Траектория – </a:t>
            </a:r>
            <a:r>
              <a:rPr lang="ru-RU" dirty="0" smtClean="0">
                <a:solidFill>
                  <a:schemeClr val="bg1"/>
                </a:solidFill>
              </a:rPr>
              <a:t>линия в пространстве, вдоль которой движется тело, представляющая собой множество точек, в которых находилась, находится или будет находиться материальная точка при своём перемещении в пространстве относительно выбранной системы отсчёта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Радиус – </a:t>
            </a:r>
            <a:r>
              <a:rPr lang="ru-RU" dirty="0" smtClean="0">
                <a:solidFill>
                  <a:schemeClr val="bg1"/>
                </a:solidFill>
              </a:rPr>
              <a:t>отрезок, соединяющий центр окружности (или сферы) с любой точкой, лежащей на окружности (или поверхности сферы), а также длина этого отрезка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Скорость – </a:t>
            </a:r>
            <a:r>
              <a:rPr lang="ru-RU" dirty="0" smtClean="0">
                <a:solidFill>
                  <a:schemeClr val="bg1"/>
                </a:solidFill>
              </a:rPr>
              <a:t>векторная физическая величина, характеризующая быстроту перемещения и направление движения материальной точки относительно выбранной системы отсчёта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287</TotalTime>
  <Words>334</Words>
  <Application>Microsoft Office PowerPoint</Application>
  <PresentationFormat>Произвольный</PresentationFormat>
  <Paragraphs>49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Вычислительный эксперимент</vt:lpstr>
      <vt:lpstr>Постановка задачи №1</vt:lpstr>
      <vt:lpstr>Глоссарий</vt:lpstr>
      <vt:lpstr>Цикада цитат</vt:lpstr>
      <vt:lpstr>Этапы проведения вычислительного эксперимента.</vt:lpstr>
      <vt:lpstr>Вычислительный эксперимент</vt:lpstr>
      <vt:lpstr>Результат работ.</vt:lpstr>
      <vt:lpstr>Постановка задачи №2</vt:lpstr>
      <vt:lpstr>Глоссарий</vt:lpstr>
      <vt:lpstr>Этапы проведения вычисления</vt:lpstr>
      <vt:lpstr>Вычислительный эксперимент</vt:lpstr>
      <vt:lpstr>Результат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Корчинский</dc:creator>
  <cp:lastModifiedBy>Игорь Лазарев</cp:lastModifiedBy>
  <cp:revision>13</cp:revision>
  <dcterms:created xsi:type="dcterms:W3CDTF">2015-10-04T14:33:26Z</dcterms:created>
  <dcterms:modified xsi:type="dcterms:W3CDTF">2015-10-19T10:32:34Z</dcterms:modified>
</cp:coreProperties>
</file>