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57" r:id="rId5"/>
    <p:sldId id="266" r:id="rId6"/>
    <p:sldId id="265" r:id="rId7"/>
    <p:sldId id="267" r:id="rId8"/>
    <p:sldId id="262" r:id="rId9"/>
    <p:sldId id="268" r:id="rId10"/>
    <p:sldId id="26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45927-C55B-48C2-A093-A648E0E05B1C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896AC-5C8D-4329-8B15-3D4752311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03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896AC-5C8D-4329-8B15-3D4752311D7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629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3C09-FA1B-45F0-87AC-35725D1BA840}" type="datetime1">
              <a:rPr lang="ru-RU" smtClean="0"/>
              <a:t>16.06.2019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CA22-960F-483E-9078-4C934393B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59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C849-391E-448E-B6C8-D23E4044DB30}" type="datetime1">
              <a:rPr lang="ru-RU" smtClean="0"/>
              <a:t>16.06.2019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CA22-960F-483E-9078-4C934393B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31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42CA-3A6A-47CC-997A-759C1374ACF1}" type="datetime1">
              <a:rPr lang="ru-RU" smtClean="0"/>
              <a:t>16.06.2019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CA22-960F-483E-9078-4C934393B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66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C392-A521-4C5B-82D6-6C3A287543FF}" type="datetime1">
              <a:rPr lang="ru-RU" smtClean="0"/>
              <a:t>16.06.2019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CA22-960F-483E-9078-4C934393B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19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CA37-3B6C-42ED-AF90-AF9FA1529A73}" type="datetime1">
              <a:rPr lang="ru-RU" smtClean="0"/>
              <a:t>16.06.2019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CA22-960F-483E-9078-4C934393B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10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F00C-FF2B-4BFB-B72B-75E62BB24E41}" type="datetime1">
              <a:rPr lang="ru-RU" smtClean="0"/>
              <a:t>16.06.2019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CA22-960F-483E-9078-4C934393B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56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873C-35C9-4F95-B712-9EC7A6DDC8FD}" type="datetime1">
              <a:rPr lang="ru-RU" smtClean="0"/>
              <a:t>16.06.2019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CA22-960F-483E-9078-4C934393B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96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B35F-1966-4B8C-88E6-EA295CB4406C}" type="datetime1">
              <a:rPr lang="ru-RU" smtClean="0"/>
              <a:t>16.06.2019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CA22-960F-483E-9078-4C934393B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46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E491-25D1-465D-BB18-04D961311ED1}" type="datetime1">
              <a:rPr lang="ru-RU" smtClean="0"/>
              <a:t>16.06.2019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CA22-960F-483E-9078-4C934393B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67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6385-CB2F-46C2-933F-1DEE2791BFA1}" type="datetime1">
              <a:rPr lang="ru-RU" smtClean="0"/>
              <a:t>16.06.2019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CA22-960F-483E-9078-4C934393B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23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870-820C-4C0B-B6BF-DCDB9ADDC38E}" type="datetime1">
              <a:rPr lang="ru-RU" smtClean="0"/>
              <a:t>16.06.2019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CA22-960F-483E-9078-4C934393B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1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8AD5-D5D7-4AEB-BF7A-524662BE458E}" type="datetime1">
              <a:rPr lang="ru-RU" smtClean="0"/>
              <a:t>16.06.2019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ACA22-960F-483E-9078-4C934393B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65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83248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Региональный банк данных по видам спорта и его веб-интерфейс на примере вида спорта синхронное плавание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4477" y="4365319"/>
            <a:ext cx="11118714" cy="2230033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	Выполнил:</a:t>
            </a:r>
          </a:p>
          <a:p>
            <a:pPr algn="r"/>
            <a:r>
              <a:rPr lang="ru-RU" b="1" dirty="0" smtClean="0"/>
              <a:t>Лазарев. И. С</a:t>
            </a:r>
          </a:p>
          <a:p>
            <a:pPr algn="r"/>
            <a:r>
              <a:rPr lang="ru-RU" dirty="0" smtClean="0"/>
              <a:t>Научный руководитель:</a:t>
            </a:r>
          </a:p>
          <a:p>
            <a:pPr algn="r"/>
            <a:r>
              <a:rPr lang="en-US" b="1" dirty="0" smtClean="0"/>
              <a:t> </a:t>
            </a:r>
            <a:r>
              <a:rPr lang="ru-RU" b="1" dirty="0" smtClean="0"/>
              <a:t>к. п. н., доцент Государев И. Б.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CA22-960F-483E-9078-4C934393B54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16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483745"/>
              </p:ext>
            </p:extLst>
          </p:nvPr>
        </p:nvGraphicFramePr>
        <p:xfrm>
          <a:off x="0" y="1985321"/>
          <a:ext cx="12192001" cy="468231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3091026"/>
                <a:gridCol w="1356336"/>
                <a:gridCol w="1453315"/>
                <a:gridCol w="1809814"/>
                <a:gridCol w="1818010"/>
                <a:gridCol w="2663500"/>
              </a:tblGrid>
              <a:tr h="4367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 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effectLst/>
                        </a:rPr>
                        <a:t>Время</a:t>
                      </a:r>
                      <a:r>
                        <a:rPr lang="en-US" sz="2200" dirty="0" smtClean="0">
                          <a:effectLst/>
                        </a:rPr>
                        <a:t> (</a:t>
                      </a:r>
                      <a:r>
                        <a:rPr lang="ru-RU" sz="2200" dirty="0" smtClean="0">
                          <a:effectLst/>
                        </a:rPr>
                        <a:t>ч.)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67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</a:tabLst>
                      </a:pPr>
                      <a:r>
                        <a:rPr lang="ru-RU" sz="2200">
                          <a:effectLst/>
                        </a:rPr>
                        <a:t>Группа 1</a:t>
                      </a:r>
                      <a:endParaRPr lang="ru-RU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>
                          <a:effectLst/>
                        </a:rPr>
                        <a:t>День 1</a:t>
                      </a:r>
                      <a:endParaRPr lang="ru-RU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>
                          <a:effectLst/>
                        </a:rPr>
                        <a:t>День 2</a:t>
                      </a:r>
                      <a:endParaRPr lang="ru-RU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>
                          <a:effectLst/>
                        </a:rPr>
                        <a:t>День 3</a:t>
                      </a:r>
                      <a:endParaRPr lang="ru-RU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>
                          <a:effectLst/>
                        </a:rPr>
                        <a:t>Всего</a:t>
                      </a:r>
                      <a:endParaRPr lang="ru-RU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>
                          <a:effectLst/>
                        </a:rPr>
                        <a:t>Среднее</a:t>
                      </a:r>
                      <a:endParaRPr lang="ru-RU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/>
                </a:tc>
              </a:tr>
              <a:tr h="4367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Михайленкова О. А.</a:t>
                      </a:r>
                      <a:endParaRPr lang="ru-RU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4</a:t>
                      </a:r>
                      <a:endParaRPr lang="ru-R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4</a:t>
                      </a:r>
                      <a:endParaRPr lang="ru-R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4</a:t>
                      </a:r>
                      <a:endParaRPr lang="ru-R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12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14</a:t>
                      </a:r>
                      <a:endParaRPr lang="ru-R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 anchor="ctr"/>
                </a:tc>
              </a:tr>
              <a:tr h="4367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Шайдуллина И. А.</a:t>
                      </a:r>
                      <a:endParaRPr lang="ru-RU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6</a:t>
                      </a:r>
                      <a:endParaRPr lang="ru-R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6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2</a:t>
                      </a:r>
                      <a:endParaRPr lang="ru-R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14</a:t>
                      </a:r>
                      <a:endParaRPr lang="ru-R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67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Царькова Е. В.</a:t>
                      </a:r>
                      <a:endParaRPr lang="ru-RU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4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4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8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16</a:t>
                      </a:r>
                      <a:endParaRPr lang="ru-R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67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 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 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 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 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 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 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/>
                </a:tc>
              </a:tr>
              <a:tr h="4367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299845" algn="r"/>
                        </a:tabLst>
                      </a:pPr>
                      <a:r>
                        <a:rPr lang="ru-RU" sz="2200" dirty="0">
                          <a:effectLst/>
                        </a:rPr>
                        <a:t>Группа 2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>
                          <a:effectLst/>
                        </a:rPr>
                        <a:t>День 1</a:t>
                      </a:r>
                      <a:endParaRPr lang="ru-RU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>
                          <a:effectLst/>
                        </a:rPr>
                        <a:t>День 2</a:t>
                      </a:r>
                      <a:endParaRPr lang="ru-RU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>
                          <a:effectLst/>
                        </a:rPr>
                        <a:t>День 3</a:t>
                      </a:r>
                      <a:endParaRPr lang="ru-RU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>
                          <a:effectLst/>
                        </a:rPr>
                        <a:t>Всего</a:t>
                      </a:r>
                      <a:endParaRPr lang="ru-RU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>
                          <a:effectLst/>
                        </a:rPr>
                        <a:t>Среднее</a:t>
                      </a:r>
                      <a:endParaRPr lang="ru-RU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/>
                </a:tc>
              </a:tr>
              <a:tr h="4367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Белова Н. Л.</a:t>
                      </a:r>
                      <a:endParaRPr lang="ru-RU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effectLst/>
                        </a:rPr>
                        <a:t>1</a:t>
                      </a:r>
                      <a:endParaRPr lang="ru-RU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3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4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 anchor="ctr"/>
                </a:tc>
              </a:tr>
              <a:tr h="4367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Албутова Н. Н.</a:t>
                      </a:r>
                      <a:endParaRPr lang="ru-RU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2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effectLst/>
                        </a:rPr>
                        <a:t>2</a:t>
                      </a:r>
                      <a:endParaRPr lang="ru-RU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5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67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Долженко Е. В.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effectLst/>
                        </a:rPr>
                        <a:t>4</a:t>
                      </a:r>
                      <a:endParaRPr lang="ru-RU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effectLst/>
                        </a:rPr>
                        <a:t>0</a:t>
                      </a:r>
                      <a:endParaRPr lang="ru-RU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effectLst/>
                        </a:rPr>
                        <a:t>0</a:t>
                      </a:r>
                      <a:endParaRPr lang="ru-RU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4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382" marR="137382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CA22-960F-483E-9078-4C934393B549}" type="slidenum">
              <a:rPr lang="ru-RU" smtClean="0"/>
              <a:t>10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556098" y="40403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эксперимента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856068" y="83644"/>
            <a:ext cx="96303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/>
              <a:t>10</a:t>
            </a:r>
            <a:endParaRPr lang="ru-RU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1553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единой базы данных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спортсменов, тренеров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судей позволяет не просто исключить человеческий фактор из категории возможных ошибок, но и снизить общее количество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ошибок, в том числе технических,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минимума</a:t>
            </a:r>
          </a:p>
          <a:p>
            <a:pPr marL="0" indent="0" algn="just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CA22-960F-483E-9078-4C934393B549}" type="slidenum">
              <a:rPr lang="ru-RU" smtClean="0"/>
              <a:t>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856068" y="83644"/>
            <a:ext cx="96303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/>
              <a:t>2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204107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Новизна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момент в Санкт-Петербурге отсутствуют электронные системы контроля и учёта деятельности спортивных организаций, что приводит к временным и денежным затратам на работу с бумажными документами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CA22-960F-483E-9078-4C934393B549}" type="slidenum">
              <a:rPr lang="ru-RU" smtClean="0"/>
              <a:t>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0856068" y="83644"/>
            <a:ext cx="96303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/>
              <a:t>3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197165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регионального банка данных во видам спорта и его веб-интерфейса.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CA22-960F-483E-9078-4C934393B549}" type="slidenum">
              <a:rPr lang="ru-RU" smtClean="0"/>
              <a:t>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0856068" y="83644"/>
            <a:ext cx="96303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/>
              <a:t>4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1328304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	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существующих разработок на смежные темы		</a:t>
            </a:r>
          </a:p>
          <a:p>
            <a:pPr marL="0" indent="0" algn="just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Отбор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технологий реализации элементов регионального банка данных и его веб-интерфейса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CA22-960F-483E-9078-4C934393B549}" type="slidenum">
              <a:rPr lang="ru-RU" smtClean="0"/>
              <a:t>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0856068" y="83644"/>
            <a:ext cx="96303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/>
              <a:t>5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80094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	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структурно-функциональной модели регионального банка данных и его веб-интерфейса на примере вида спорта синхронное плавание</a:t>
            </a:r>
          </a:p>
          <a:p>
            <a:pPr marL="0" indent="0" algn="just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	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демонстрационной версии регионального банка данных на примере вида спорта синхронное плавание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CA22-960F-483E-9078-4C934393B549}" type="slidenum">
              <a:rPr lang="ru-RU" smtClean="0"/>
              <a:t>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0856068" y="83644"/>
            <a:ext cx="96303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/>
              <a:t>6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32556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	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Выявлено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полноценной электронной системы контроля за спортивной деятельностью региона</a:t>
            </a:r>
          </a:p>
          <a:p>
            <a:pPr marL="0" indent="0" algn="just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выбраны оптимальные средства, такие как реляционная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управления базами данных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программная платформа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веб-интерфейс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как средство взаимодействия с пользователем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CA22-960F-483E-9078-4C934393B549}" type="slidenum">
              <a:rPr lang="ru-RU" smtClean="0"/>
              <a:t>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0856068" y="83644"/>
            <a:ext cx="96303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/>
              <a:t>7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24962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6262" y="671209"/>
            <a:ext cx="12208262" cy="6186791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CA22-960F-483E-9078-4C934393B549}" type="slidenum">
              <a:rPr lang="ru-RU" smtClean="0"/>
              <a:t>8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0856068" y="83644"/>
            <a:ext cx="96303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/>
              <a:t>8</a:t>
            </a:r>
            <a:endParaRPr lang="ru-RU" sz="4000" b="1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40468" y="-28535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Внешний вид личного кабинета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678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	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выявлены и устранены возможные проблемы при использовании системы в синхронном плавании</a:t>
            </a:r>
          </a:p>
          <a:p>
            <a:pPr marL="0" indent="0" algn="just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	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Демонстрационная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версия системы была протестирована в реальных условиях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CA22-960F-483E-9078-4C934393B549}" type="slidenum">
              <a:rPr lang="ru-RU" smtClean="0"/>
              <a:t>9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0856068" y="83644"/>
            <a:ext cx="96303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/>
              <a:t>9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130129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3254</TotalTime>
  <Words>208</Words>
  <Application>Microsoft Office PowerPoint</Application>
  <PresentationFormat>Широкоэкранный</PresentationFormat>
  <Paragraphs>97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Региональный банк данных по видам спорта и его веб-интерфейс на примере вида спорта синхронное плавание</vt:lpstr>
      <vt:lpstr>Актуальность</vt:lpstr>
      <vt:lpstr>Новизна</vt:lpstr>
      <vt:lpstr>Цель</vt:lpstr>
      <vt:lpstr>Задачи</vt:lpstr>
      <vt:lpstr>Задачи</vt:lpstr>
      <vt:lpstr>Выводы</vt:lpstr>
      <vt:lpstr>Внешний вид личного кабинета</vt:lpstr>
      <vt:lpstr>Выводы</vt:lpstr>
      <vt:lpstr>Результаты эксперимента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регионального банка данных по видам спорта и его веб-интерфейса на примере вида спорта синхронное плавание</dc:title>
  <dc:creator>Игорь Лазарев</dc:creator>
  <cp:lastModifiedBy>Игорь Лазарев</cp:lastModifiedBy>
  <cp:revision>22</cp:revision>
  <dcterms:created xsi:type="dcterms:W3CDTF">2019-06-13T07:17:51Z</dcterms:created>
  <dcterms:modified xsi:type="dcterms:W3CDTF">2019-06-16T18:06:22Z</dcterms:modified>
</cp:coreProperties>
</file>