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4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2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3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5108" y="728506"/>
            <a:ext cx="10785230" cy="3952092"/>
          </a:xfrm>
        </p:spPr>
        <p:txBody>
          <a:bodyPr>
            <a:normAutofit fontScale="90000"/>
          </a:bodyPr>
          <a:lstStyle/>
          <a:p>
            <a:br>
              <a:rPr lang="fr-FR" sz="1800" b="1" dirty="0"/>
            </a:br>
            <a:br>
              <a:rPr lang="fr-FR" sz="1800" b="1" dirty="0"/>
            </a:br>
            <a:r>
              <a:rPr lang="fr-FR" sz="5300" dirty="0">
                <a:solidFill>
                  <a:srgbClr val="FF0000"/>
                </a:solidFill>
              </a:rPr>
              <a:t>Projet BDW1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5300" i="1" dirty="0">
                <a:solidFill>
                  <a:srgbClr val="FF0000"/>
                </a:solidFill>
              </a:rPr>
              <a:t>Application mini-Pinterest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3600" i="1" dirty="0">
                <a:solidFill>
                  <a:srgbClr val="00B0F0"/>
                </a:solidFill>
              </a:rPr>
              <a:t>2020-2021</a:t>
            </a:r>
            <a:br>
              <a:rPr lang="fr-FR" sz="3600" dirty="0"/>
            </a:br>
            <a:r>
              <a:rPr lang="fr-FR" sz="1800" dirty="0"/>
              <a:t> </a:t>
            </a:r>
            <a:br>
              <a:rPr lang="fr-FR" sz="1800" dirty="0"/>
            </a:br>
            <a:r>
              <a:rPr lang="fr-FR" sz="1800" dirty="0"/>
              <a:t> </a:t>
            </a:r>
            <a:br>
              <a:rPr lang="fr-FR" sz="1800" dirty="0"/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: VINCENT                                              Prénom(s) : YANN                                      Groupe : A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:  LARIBI                                                 Prénom(s) :  ILIESSE                                  Groupe : A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Démarche/méthodologie (1/2)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F08E3F-7AE1-4287-99B4-0A54612E67FD}"/>
              </a:ext>
            </a:extLst>
          </p:cNvPr>
          <p:cNvSpPr txBox="1"/>
          <p:nvPr/>
        </p:nvSpPr>
        <p:spPr>
          <a:xfrm>
            <a:off x="1371600" y="3105329"/>
            <a:ext cx="338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Répartition des taches :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-De manière équitable</a:t>
            </a:r>
          </a:p>
          <a:p>
            <a:r>
              <a:rPr lang="fr-FR" sz="2400" dirty="0"/>
              <a:t>-Toucher a tout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1707FB-91E2-413F-AD14-E5230621C9DD}"/>
              </a:ext>
            </a:extLst>
          </p:cNvPr>
          <p:cNvSpPr txBox="1"/>
          <p:nvPr/>
        </p:nvSpPr>
        <p:spPr>
          <a:xfrm>
            <a:off x="7437122" y="3105329"/>
            <a:ext cx="8884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Gestion du temps : </a:t>
            </a:r>
          </a:p>
          <a:p>
            <a:endParaRPr lang="fr-FR" sz="2400" dirty="0"/>
          </a:p>
          <a:p>
            <a:r>
              <a:rPr lang="fr-FR" sz="2400" dirty="0"/>
              <a:t>-Autonome</a:t>
            </a:r>
          </a:p>
          <a:p>
            <a:r>
              <a:rPr lang="fr-FR" sz="2400" dirty="0"/>
              <a:t>-Mise en commun</a:t>
            </a:r>
          </a:p>
        </p:txBody>
      </p:sp>
    </p:spTree>
    <p:extLst>
      <p:ext uri="{BB962C8B-B14F-4D97-AF65-F5344CB8AC3E}">
        <p14:creationId xmlns:p14="http://schemas.microsoft.com/office/powerpoint/2010/main" val="14721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Démarche/méthodologie (2/2)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133E53-0C3F-47CE-BAC9-154752D6CDA0}"/>
              </a:ext>
            </a:extLst>
          </p:cNvPr>
          <p:cNvSpPr txBox="1"/>
          <p:nvPr/>
        </p:nvSpPr>
        <p:spPr>
          <a:xfrm>
            <a:off x="1050302" y="2801196"/>
            <a:ext cx="538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Etapes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-Revoir les cours.</a:t>
            </a:r>
          </a:p>
          <a:p>
            <a:r>
              <a:rPr lang="fr-FR" sz="2400" dirty="0"/>
              <a:t>-Décision du thème du site.</a:t>
            </a:r>
          </a:p>
          <a:p>
            <a:r>
              <a:rPr lang="fr-FR" sz="2400" dirty="0"/>
              <a:t>-Réalisation base de données.</a:t>
            </a:r>
          </a:p>
          <a:p>
            <a:r>
              <a:rPr lang="fr-FR" sz="2400" dirty="0"/>
              <a:t>-Suivre les étapes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87D7B3-6C43-4538-A55E-5A7064C15586}"/>
              </a:ext>
            </a:extLst>
          </p:cNvPr>
          <p:cNvSpPr txBox="1"/>
          <p:nvPr/>
        </p:nvSpPr>
        <p:spPr>
          <a:xfrm>
            <a:off x="7724443" y="2985862"/>
            <a:ext cx="3854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Problème rencontré:</a:t>
            </a:r>
          </a:p>
          <a:p>
            <a:endParaRPr lang="fr-FR" sz="2400" dirty="0"/>
          </a:p>
          <a:p>
            <a:r>
              <a:rPr lang="fr-FR" sz="2400" dirty="0"/>
              <a:t>-Démarche</a:t>
            </a:r>
          </a:p>
          <a:p>
            <a:r>
              <a:rPr lang="fr-FR" sz="2400" dirty="0"/>
              <a:t>-Indentification de l’erreurs</a:t>
            </a:r>
          </a:p>
        </p:txBody>
      </p:sp>
    </p:spTree>
    <p:extLst>
      <p:ext uri="{BB962C8B-B14F-4D97-AF65-F5344CB8AC3E}">
        <p14:creationId xmlns:p14="http://schemas.microsoft.com/office/powerpoint/2010/main" val="1269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Fonctionnement de l’application (1/3)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8D9C8B-8801-4D09-A273-D300B2B2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32" y="1464600"/>
            <a:ext cx="7697820" cy="50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Fonctionnement de l’application (2/3)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F00866-178F-4689-AD9A-ACF89399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98" y="1314727"/>
            <a:ext cx="9076888" cy="12980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5A9E99-2482-410E-B217-176F1F9D53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2801924"/>
            <a:ext cx="7108277" cy="15855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2F3DEE-50E5-4586-BE2A-1CFB11F9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12" y="4603801"/>
            <a:ext cx="7881326" cy="1585518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B26855A-C18C-44B0-B1FE-3CF3E5D63135}"/>
              </a:ext>
            </a:extLst>
          </p:cNvPr>
          <p:cNvCxnSpPr/>
          <p:nvPr/>
        </p:nvCxnSpPr>
        <p:spPr>
          <a:xfrm flipH="1">
            <a:off x="4932727" y="2172749"/>
            <a:ext cx="822121" cy="1256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101BF9-C8D6-4D52-82C5-384948309DB4}"/>
              </a:ext>
            </a:extLst>
          </p:cNvPr>
          <p:cNvCxnSpPr/>
          <p:nvPr/>
        </p:nvCxnSpPr>
        <p:spPr>
          <a:xfrm>
            <a:off x="3514987" y="4245192"/>
            <a:ext cx="3061982" cy="117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4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Fonctionnement de l’application (3/3)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F12615-CDE0-49A2-A193-6B44808C8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7" y="3745929"/>
            <a:ext cx="5311629" cy="27242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38206E-550F-49AC-9C93-A6A42003F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4" y="1352313"/>
            <a:ext cx="4799345" cy="118767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BAB8FAA-C66C-429F-85A4-78FD77D16961}"/>
              </a:ext>
            </a:extLst>
          </p:cNvPr>
          <p:cNvCxnSpPr>
            <a:cxnSpLocks/>
          </p:cNvCxnSpPr>
          <p:nvPr/>
        </p:nvCxnSpPr>
        <p:spPr>
          <a:xfrm flipV="1">
            <a:off x="2676089" y="2197916"/>
            <a:ext cx="478172" cy="3800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8002CE-8B97-43DC-B41B-0120CB7C31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59" y="1379054"/>
            <a:ext cx="6186324" cy="119575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B58851-DB6B-46D9-B787-EDBBED3A9482}"/>
              </a:ext>
            </a:extLst>
          </p:cNvPr>
          <p:cNvCxnSpPr>
            <a:cxnSpLocks/>
          </p:cNvCxnSpPr>
          <p:nvPr/>
        </p:nvCxnSpPr>
        <p:spPr>
          <a:xfrm flipV="1">
            <a:off x="1015068" y="2407640"/>
            <a:ext cx="6753138" cy="2013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9824EA-7C30-45C0-A1B9-CF97C62C7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8"/>
          <a:stretch/>
        </p:blipFill>
        <p:spPr>
          <a:xfrm>
            <a:off x="7334145" y="3745929"/>
            <a:ext cx="4363532" cy="192324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3E94264-6A41-4888-8B69-A30D6A40B3FA}"/>
              </a:ext>
            </a:extLst>
          </p:cNvPr>
          <p:cNvCxnSpPr>
            <a:cxnSpLocks/>
          </p:cNvCxnSpPr>
          <p:nvPr/>
        </p:nvCxnSpPr>
        <p:spPr>
          <a:xfrm flipH="1" flipV="1">
            <a:off x="5719879" y="4247945"/>
            <a:ext cx="2427368" cy="9867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Retour d’expérience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240731-C665-406B-9486-ECC30AE8E009}"/>
              </a:ext>
            </a:extLst>
          </p:cNvPr>
          <p:cNvSpPr txBox="1"/>
          <p:nvPr/>
        </p:nvSpPr>
        <p:spPr>
          <a:xfrm>
            <a:off x="3116370" y="242178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-Appliquer les connaissances</a:t>
            </a:r>
          </a:p>
          <a:p>
            <a:r>
              <a:rPr lang="fr-FR" sz="2400" dirty="0"/>
              <a:t>-Cas concret</a:t>
            </a:r>
          </a:p>
          <a:p>
            <a:r>
              <a:rPr lang="fr-FR" sz="2400" dirty="0"/>
              <a:t>-Développement de connaissance</a:t>
            </a:r>
          </a:p>
          <a:p>
            <a:endParaRPr lang="fr-FR" sz="2400" dirty="0"/>
          </a:p>
          <a:p>
            <a:r>
              <a:rPr lang="fr-FR" sz="2400" dirty="0"/>
              <a:t>-Utilisation de 4 langages dans le même projet </a:t>
            </a:r>
          </a:p>
          <a:p>
            <a:endParaRPr lang="fr-FR" sz="2400" dirty="0"/>
          </a:p>
          <a:p>
            <a:r>
              <a:rPr lang="fr-FR" sz="2400" dirty="0"/>
              <a:t>-Travail en autonomie et en groupe quand problème </a:t>
            </a:r>
          </a:p>
        </p:txBody>
      </p:sp>
    </p:spTree>
    <p:extLst>
      <p:ext uri="{BB962C8B-B14F-4D97-AF65-F5344CB8AC3E}">
        <p14:creationId xmlns:p14="http://schemas.microsoft.com/office/powerpoint/2010/main" val="1482017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159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  Projet BDW1 Application mini-Pinterest 2020-2021     Nom : VINCENT                                              Prénom(s) : YANN                                      Groupe : A Nom :  LARIBI                                                 Prénom(s) :  ILIESSE                                  Groupe : A </vt:lpstr>
      <vt:lpstr>Démarche/méthodologie (1/2)</vt:lpstr>
      <vt:lpstr>Démarche/méthodologie (2/2)</vt:lpstr>
      <vt:lpstr>Fonctionnement de l’application (1/3)</vt:lpstr>
      <vt:lpstr>Fonctionnement de l’application (2/3)</vt:lpstr>
      <vt:lpstr>Fonctionnement de l’application (3/3)</vt:lpstr>
      <vt:lpstr>Retour d’expérience</vt:lpstr>
    </vt:vector>
  </TitlesOfParts>
  <Company>UCBL - Lyon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BDW1 Application mini-Pinterest 2020-2021     Nom :                                                                   Prénom(s) :                                              Groupe :  Nom :                                                                   Prénom(s) :                                              Groupe : </dc:title>
  <dc:creator>HACID MOHAND  SAID</dc:creator>
  <cp:lastModifiedBy>Yann Vincent</cp:lastModifiedBy>
  <cp:revision>15</cp:revision>
  <dcterms:created xsi:type="dcterms:W3CDTF">2021-04-18T10:09:32Z</dcterms:created>
  <dcterms:modified xsi:type="dcterms:W3CDTF">2021-05-07T15:44:16Z</dcterms:modified>
</cp:coreProperties>
</file>