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ink/ink2.xml" ContentType="application/inkml+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5"/>
  </p:notesMasterIdLst>
  <p:handoutMasterIdLst>
    <p:handoutMasterId r:id="rId36"/>
  </p:handoutMasterIdLst>
  <p:sldIdLst>
    <p:sldId id="257" r:id="rId5"/>
    <p:sldId id="384" r:id="rId6"/>
    <p:sldId id="268" r:id="rId7"/>
    <p:sldId id="317" r:id="rId8"/>
    <p:sldId id="272" r:id="rId9"/>
    <p:sldId id="392" r:id="rId10"/>
    <p:sldId id="393" r:id="rId11"/>
    <p:sldId id="394" r:id="rId12"/>
    <p:sldId id="395" r:id="rId13"/>
    <p:sldId id="396" r:id="rId14"/>
    <p:sldId id="397" r:id="rId15"/>
    <p:sldId id="398" r:id="rId16"/>
    <p:sldId id="414" r:id="rId17"/>
    <p:sldId id="415" r:id="rId18"/>
    <p:sldId id="416" r:id="rId19"/>
    <p:sldId id="417" r:id="rId20"/>
    <p:sldId id="401" r:id="rId21"/>
    <p:sldId id="402" r:id="rId22"/>
    <p:sldId id="403" r:id="rId23"/>
    <p:sldId id="404" r:id="rId24"/>
    <p:sldId id="405" r:id="rId25"/>
    <p:sldId id="406" r:id="rId26"/>
    <p:sldId id="399" r:id="rId27"/>
    <p:sldId id="407" r:id="rId28"/>
    <p:sldId id="408" r:id="rId29"/>
    <p:sldId id="410" r:id="rId30"/>
    <p:sldId id="411" r:id="rId31"/>
    <p:sldId id="412" r:id="rId32"/>
    <p:sldId id="413" r:id="rId33"/>
    <p:sldId id="391" r:id="rId34"/>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p:scale>
          <a:sx n="125" d="100"/>
          <a:sy n="125" d="100"/>
        </p:scale>
        <p:origin x="-2213"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045FDDA-C8F8-4640-B291-3034A1C41F02}" type="datetime1">
              <a:rPr lang="it-IT" smtClean="0"/>
              <a:t>24/07/2023</a:t>
            </a:fld>
            <a:endParaRPr lang="it-IT" dirty="0"/>
          </a:p>
        </p:txBody>
      </p:sp>
      <p:sp>
        <p:nvSpPr>
          <p:cNvPr id="4" name="Segnaposto piè di pa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it-IT" smtClean="0"/>
              <a:t>‹N›</a:t>
            </a:fld>
            <a:endParaRPr lang="it-IT" dirty="0"/>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9:22:14.087"/>
    </inkml:context>
    <inkml:brush xml:id="br0">
      <inkml:brushProperty name="width" value="0.05" units="cm"/>
      <inkml:brushProperty name="height" value="0.05" units="cm"/>
      <inkml:brushProperty name="color" value="#FFFFFF"/>
    </inkml:brush>
  </inkml:definitions>
  <inkml:trace contextRef="#ctx0" brushRef="#br0">1 1 24575,'0'1'0,"1"-1"0,-1 1 0,1 0 0,-1-1 0,1 1 0,0 0 0,-1-1 0,1 1 0,0-1 0,-1 1 0,1-1 0,0 1 0,0-1 0,-1 1 0,1-1 0,0 0 0,0 1 0,0-1 0,0 0 0,-1 0 0,1 0 0,0 0 0,0 0 0,0 0 0,0 0 0,1 0 0,28 1 0,-28-1 0,49-2 0,-21 0 0,0 2 0,48 5 0,-28 2-682,95 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9:22:25.759"/>
    </inkml:context>
    <inkml:brush xml:id="br0">
      <inkml:brushProperty name="width" value="0.05" units="cm"/>
      <inkml:brushProperty name="height" value="0.05" units="cm"/>
      <inkml:brushProperty name="color" value="#FFFFFF"/>
    </inkml:brush>
  </inkml:definitions>
  <inkml:trace contextRef="#ctx0" brushRef="#br0">157 72 24575,'-22'-2'0,"35"-3"0,37-4 0,22 5 0,-33 3 0,-341 17 0,296-16 0,8 1 0,18 2 0,33 1 0,125 13 0,29 1 0,-186-18 0,-9-1 0,-1 1 0,1 0 0,-1 1 0,1 1 0,-1 0 0,19 5 0,-30-7 0,0 0 0,0 0 0,0 0 0,1 0 0,-1 0 0,0 0 0,0 0 0,0 0 0,1 0 0,-1 0 0,0 0 0,0 0 0,0 0 0,1 1 0,-1-1 0,0 0 0,0 0 0,0 0 0,0 0 0,0 0 0,1 0 0,-1 1 0,0-1 0,0 0 0,0 0 0,0 0 0,0 1 0,0-1 0,0 0 0,0 0 0,1 0 0,-1 0 0,0 1 0,0-1 0,0 0 0,0 0 0,0 1 0,0-1 0,0 0 0,0 0 0,0 0 0,0 1 0,0-1 0,-1 0 0,1 0 0,0 0 0,0 1 0,0-1 0,0 0 0,0 0 0,0 0 0,0 0 0,0 1 0,-1-1 0,1 0 0,0 0 0,-18 9 0,-22 2 0,11-9 0,0-1 0,-57-6 0,60 3 0,-48-15 0,57 11 0,28 2 0,28-1 0,9 4 0,-32 2 0,0-1 0,0-1 0,17-3 0,-32 4 0,-1 0 0,1 0 0,-1 0 0,0 0 0,1 0 0,-1 0 0,1 0 0,-1 0 0,1 0 0,-1 0 0,0 0 0,1-1 0,-1 1 0,1 0 0,-1 0 0,0 0 0,1 0 0,-1-1 0,1 1 0,-1 0 0,0 0 0,1-1 0,-1 1 0,0 0 0,0-1 0,1 1 0,-1 0 0,0-1 0,0 1 0,1-1 0,-1 1 0,0 0 0,0-1 0,0 1 0,0-1 0,0 1 0,1 0 0,-1-1 0,0 1 0,0-1 0,0 1 0,0-1 0,0 1 0,0 0 0,-1-1 0,1 1 0,0-1 0,0 1 0,0-1 0,0 1 0,0 0 0,-1-1 0,1 1 0,0-1 0,0 1 0,0 0 0,-1-1 0,1 1 0,0 0 0,-1 0 0,1-1 0,0 1 0,-1-1 0,-27-20 0,22 17 0,2 3 0,1 0 0,0 0 0,0 0 0,-1 0 0,1 0 0,-1 1 0,1-1 0,0 1 0,-1 0 0,-6 0 0,6 0 0,-1 1 0,1-2 0,-1 1 0,1-1 0,0 1 0,-6-3 0,10 3 0,0 0 0,0 0 0,-1 0 0,1 0 0,0 0 0,0 0 0,0 0 0,0 0 0,0 0 0,-1 0 0,1 0 0,0 0 0,0 0 0,0-1 0,0 1 0,0 0 0,0 0 0,0 0 0,-1 0 0,1 0 0,0 0 0,0-1 0,0 1 0,0 0 0,0 0 0,0 0 0,0 0 0,0 0 0,0-1 0,0 1 0,0 0 0,0 0 0,0 0 0,0 0 0,0 0 0,0-1 0,0 1 0,0 0 0,0 0 0,0 0 0,0 0 0,0 0 0,0-1 0,0 1 0,0 0 0,0 0 0,0 0 0,1 0 0,-1 0 0,0-1 0,0 1 0,0 0 0,0 0 0,0 0 0,0 0 0,0 0 0,1 0 0,-1 0 0,0 0 0,15-9 0,17-2 0,0 8 0,-1 2 0,1 0 0,41 6 0,-43-3 0,-51-1 0,7-1 0,1 0 0,0 0 0,-1-1 0,1-1 0,-25-6 0,95 12 0,84 0 0,-14 0 0,-127-4 0,0 0 0,0 0 0,0 0 0,0 0 0,0 0 0,0 0 0,0 0 0,0 0 0,0 0 0,0 0 0,0 0 0,0 1 0,0-1 0,0 0 0,0 0 0,0 0 0,0 0 0,0 0 0,0 0 0,0 0 0,0 0 0,0 0 0,0 0 0,0 0 0,0 0 0,0 0 0,0 1 0,0-1 0,0 0 0,0 0 0,0 0 0,0 0 0,1 0 0,-1 0 0,0 0 0,0 0 0,0 0 0,0 0 0,0 0 0,0 0 0,0 0 0,0 0 0,0 0 0,0 0 0,0 0 0,0 0 0,1 0 0,-1 0 0,0 0 0,-12 4 0,-19 3 0,-328 40 0,538-45 0,-78-3 0,146 4 0,-340 5 0,35-6 0,27 0 0,0-1 0,0-2 0,0 0 0,-61-13 0,91 13 0,-1 0 0,0 1 0,0-1 0,1 0 0,-1 0 0,1-1 0,-1 1 0,1 0 0,-1 0 0,1-1 0,0 1 0,0-1 0,-1 1 0,1-1 0,0 1 0,0-1 0,1 0 0,-1 0 0,0 1 0,0-3 0,1 3 0,-1 0 0,1 0 0,0 0 0,0-1 0,-1 1 0,1 0 0,0 0 0,0 0 0,0 0 0,0-1 0,1 1 0,-1 0 0,0 0 0,0 0 0,1 0 0,-1 0 0,1 0 0,-1 0 0,1 0 0,-1 0 0,1 0 0,0 0 0,-1 0 0,1 0 0,0 0 0,0 0 0,-1 1 0,1-1 0,0 0 0,0 0 0,0 1 0,0-1 0,0 1 0,2-1 0,15-6 0,0 2 0,1 0 0,-1 2 0,1 0 0,0 1 0,0 0 0,0 2 0,37 3 0,-53-2 0,1 0 0,-1 0 0,0 0 0,0 0 0,0 1 0,0 0 0,5 2 0,-6-2 0,1-1 0,-1 1 0,1-1 0,-1 0 0,1 1 0,0-1 0,-1-1 0,1 1 0,0 0 0,0-1 0,4 1 0,218-7 0,-225 6 0,1 0 0,0 0 0,0-1 0,-1 1 0,1 0 0,0 0 0,-1 0 0,1 0 0,0 0 0,0 0 0,-1 1 0,1-1 0,0 0 0,-1 0 0,1 0 0,0 1 0,-1-1 0,1 0 0,0 1 0,-1-1 0,1 1 0,0-1 0,-1 0 0,1 1 0,-1 0 0,1-1 0,0 2 0,-2-1 0,1-1 0,0 1 0,-1 0 0,1 0 0,-1 0 0,1 0 0,-1 0 0,0-1 0,1 1 0,-1 0 0,0-1 0,1 1 0,-1 0 0,0-1 0,0 1 0,-1 0 0,-40 21 0,34-19 0,-36 14 0,43-16 0,-1-1 0,1 0 0,0 1 0,0-1 0,0 1 0,0 0 0,0-1 0,0 1 0,0 0 0,0 0 0,0 0 0,0 0 0,1-1 0,-1 1 0,0 0 0,0 0 0,1 1 0,-1-1 0,1 0 0,-1 0 0,1 0 0,-1 0 0,1 0 0,0 1 0,0-1 0,-1 0 0,1 0 0,0 0 0,0 3 0,1-3 0,0 0 0,-1 0 0,1 1 0,0-1 0,0 0 0,0 0 0,0 0 0,0 0 0,0-1 0,1 1 0,-1 0 0,0 0 0,0-1 0,0 1 0,1 0 0,-1-1 0,0 0 0,1 1 0,-1-1 0,1 0 0,-1 1 0,2-1 0,37 2 0,-31-2 0,27 1 0,-8 1 0,51-5 0,-133 1 0,23-1 0,-291-2 0,311 3 0,14-2 0,18-3 0,14 3 0,-1 1 0,1 2 0,0 2 0,43 6 0,124 17 0,-175-21 0,-48-1 0,11-2 0,0 1 0,-1 0 0,1 1 0,0 1 0,1-1 0,-1 1 0,0 1 0,-10 5 0,15-7 0,0-1 0,0 0 0,0 0 0,0 0 0,-1 0 0,-5 0 0,10-1 0,-1 0 0,0 0 0,1 0 0,-1 0 0,0 0 0,1 0 0,-1-1 0,0 1 0,1-1 0,-1 1 0,1-1 0,-1 1 0,1-1 0,-1 0 0,1 0 0,-1 1 0,1-1 0,0 0 0,-1 0 0,1-1 0,0 1 0,0 0 0,-1-2 0,1 2 0,1 0 0,0-1 0,1 1 0,-1 0 0,0 0 0,0 0 0,0-1 0,1 1 0,-1 0 0,1 0 0,-1 0 0,1 0 0,-1 0 0,1 0 0,0 0 0,-1 0 0,1 0 0,0 0 0,0 0 0,0 0 0,0 0 0,0 1 0,0-1 0,0 0 0,0 1 0,0-1 0,0 0 0,0 1 0,2-1 0,36-17 0,-7 9 0,-23 7 0,0-1 0,-1 1 0,1-2 0,10-4 0,-18 5 0,1 0 0,-1 1 0,0-1 0,-1 0 0,1 1 0,0-1 0,-1 0 0,1 0 0,-1 0 0,0 0 0,0 1 0,0-1 0,0 0 0,-1 0 0,1 0 0,-1 1 0,0-1 0,0 0 0,0 0 0,0 1 0,0-1 0,-2-3 0,2 6 0,0 0 0,0 1 0,1-1 0,-1 0 0,0 0 0,1 0 0,-1 0 0,0 1 0,1-1 0,-1 0 0,0 1 0,1-1 0,-1 0 0,1 1 0,-1-1 0,0 1 0,1-1 0,-1 1 0,1-1 0,-1 1 0,1-1 0,0 1 0,-1 0 0,1-1 0,0 1 0,-1 0 0,1-1 0,0 1 0,0 0 0,-1-1 0,1 1 0,0 0 0,0 0 0,0-1 0,0 2 0,-7 28 0,6-28 0,1-1 0,0 1 0,-1 0 0,1-1 0,0 1 0,0 0 0,0-1 0,0 1 0,0 0 0,1-1 0,-1 1 0,0 0 0,1-1 0,-1 1 0,1-1 0,-1 1 0,1-1 0,0 1 0,0-1 0,0 1 0,0-1 0,0 0 0,0 1 0,0-1 0,0 0 0,0 0 0,3 1 0,0 0 0,1 0 0,0-1 0,0 0 0,-1 0 0,1-1 0,0 1 0,0-1 0,6 0 0,1 0 0,-5 1 0,0-1 0,0 0 0,0 0 0,1-1 0,6-1 0,-13 1 0,0 1 0,0 0 0,0 0 0,0-1 0,0 1 0,-1-1 0,1 1 0,0-1 0,0 1 0,0-1 0,-1 1 0,1-1 0,0 1 0,-1-1 0,1 0 0,0 0 0,-1 1 0,1-1 0,-1 0 0,1 0 0,-1 0 0,0 0 0,1 1 0,-1-1 0,0 0 0,0 0 0,1 0 0,-1 0 0,0 0 0,0 0 0,0 0 0,0 0 0,0 0 0,0 0 0,-1 1 0,1-1 0,0 0 0,0 0 0,-1 0 0,1 0 0,0 0 0,-1 0 0,1 1 0,-1-1 0,0-1 0,0-1 0,0 1 0,0-1 0,-1 1 0,1 0 0,-1-1 0,1 1 0,-1 0 0,0 0 0,0 0 0,0 0 0,0 0 0,0 1 0,0-1 0,-3-1 0,4 3 0,0 0 0,1-1 0,-1 1 0,0 0 0,1 0 0,-1 0 0,0 0 0,0 0 0,1 0 0,-1 0 0,0 0 0,1 0 0,-1 0 0,0 0 0,0 0 0,1 1 0,-1-1 0,0 0 0,1 0 0,-1 1 0,0 0 0,-1 0 0,1 0 0,0 0 0,-1 1 0,1-1 0,0 0 0,0 1 0,0-1 0,0 1 0,1 0 0,-1-1 0,0 1 0,0 2 0,1-3 0,-1 0 0,1 0 0,-1 0 0,1 0 0,0-1 0,0 1 0,0 0 0,-1 0 0,1 0 0,0 0 0,0 0 0,0 0 0,0 0 0,1 0 0,-1 0 0,0 0 0,0 0 0,1 0 0,-1 0 0,0 0 0,1 0 0,-1-1 0,1 1 0,-1 0 0,1 0 0,-1 0 0,1-1 0,0 1 0,0 1 0,1-1 0,0 0 0,0 0 0,0-1 0,0 1 0,0 0 0,0-1 0,0 1 0,0-1 0,0 0 0,1 0 0,-1 0 0,0 0 0,2 0 0,1 0 0,-1 0 0,1-1 0,-1 0 0,0 0 0,1 0 0,-1 0 0,0-1 0,0 1 0,0-1 0,0 0 0,0-1 0,0 1 0,5-5 0,1-8 0,-9 12 0,1 0 0,-1 0 0,1 1 0,0-1 0,0 0 0,0 1 0,1-1 0,-1 1 0,0 0 0,1 0 0,5-4 0,-8 6 0,1 1 0,0-1 0,-1 0 0,1 1 0,0-1 0,-1 0 0,1 1 0,-1-1 0,1 1 0,0-1 0,-1 1 0,1-1 0,-1 1 0,0-1 0,1 1 0,-1 0 0,1-1 0,-1 1 0,0-1 0,0 1 0,1 0 0,-1-1 0,0 1 0,0 0 0,0 0 0,0 0 0,8 28 0,-5-21 0,2 23 0,-5-30 0,0-1 0,0 1 0,0-1 0,1 0 0,-1 1 0,0-1 0,0 1 0,0-1 0,0 1 0,0-1 0,0 1 0,0-1 0,-1 1 0,1-1 0,0 1 0,0-1 0,0 0 0,0 1 0,-1-1 0,1 1 0,0-1 0,0 1 0,-1-1 0,1 0 0,0 1 0,-1-1 0,1 0 0,0 1 0,-1-1 0,1 0 0,0 0 0,-1 1 0,1-1 0,-1 0 0,1 0 0,-1 0 0,1 1 0,0-1 0,-1 0 0,1 0 0,-1 0 0,1 0 0,-1 0 0,1 0 0,-1 0 0,1 0 0,-1 0 0,1 0 0,-1 0 0,1 0 0,-1 0 0,1-1 0,0 1 0,-1 0 0,1 0 0,-1 0 0,1-1 0,-1 1 0,1 0 0,0-1 0,-1 1 0,1-1 0,-1 1 0,0-1 0,0-1 0,0 1 0,0 0 0,0 0 0,1 0 0,-1 0 0,1 0 0,-1-1 0,0 1 0,1 0 0,0-1 0,-1 1 0,1 0 0,0-1 0,0 1 0,0 0 0,0-1 0,0 1 0,0 0 0,0-1 0,0 1 0,0 0 0,1-2 0,-1 1 0,1 0 0,-1 0 0,1 0 0,-1 0 0,1 0 0,0 0 0,-1 0 0,1 0 0,0 0 0,0 1 0,1-1 0,-1 0 0,0 1 0,1-1 0,1-1 0,-3 3 0,1 0 0,-1 0 0,1 0 0,-1 0 0,0 0 0,1 0 0,-1 1 0,1-1 0,-1 0 0,0 0 0,1 0 0,-1 1 0,0-1 0,1 0 0,-1 0 0,0 1 0,1-1 0,-1 0 0,0 1 0,0-1 0,1 0 0,-1 1 0,0-1 0,0 0 0,0 1 0,0-1 0,1 1 0,-1-1 0,0 0 0,0 1 0,0-1 0,0 1 0,0-1 0,0 1 0,0-1 0,0 0 0,0 1 0,0 0 0,2 20 0,-2-21 0,0 102 0,0-101 0,0 0 0,0-1 0,1 1 0,-1-1 0,0 1 0,0-1 0,0 1 0,0-1 0,1 1 0,-1 0 0,0-1 0,0 1 0,1-1 0,-1 0 0,0 1 0,1-1 0,-1 1 0,1-1 0,-1 1 0,1-1 0,-1 0 0,1 1 0,-1-1 0,1 0 0,-1 0 0,1 1 0,-1-1 0,1 0 0,-1 0 0,1 0 0,-1 0 0,1 1 0,0-1 0,-1 0 0,1 0 0,-1 0 0,1 0 0,-1 0 0,1-1 0,0 1 0,-1 0 0,1 0 0,-1 0 0,1 0 0,-1-1 0,1 1 0,-1 0 0,1 0 0,0-1 0,2 0 0,-1 0 0,0-1 0,1 1 0,-1 0 0,0-1 0,0 1 0,0-1 0,0 0 0,4-4 0,-2-3 0,0-1 0,0 0 0,-1-1 0,-1 1 0,0 0 0,0-1 0,-1 0 0,0 1 0,-1-1 0,0 0 0,-2-11 0,2-9 0,0 31 0,0-1 0,0 0 0,0 0 0,-1 1 0,1-1 0,0 0 0,0 1 0,0-1 0,-1 0 0,1 1 0,0-1 0,-1 0 0,1 1 0,0-1 0,-1 1 0,1-1 0,-1 1 0,1-1 0,-1 1 0,1-1 0,-1 1 0,1-1 0,-1 1 0,0 0 0,1-1 0,-2 1 0,-23-4 0,-30 11 0,50-6 0,0 0 0,1 0 0,0 0 0,0 0 0,0 1 0,0 0 0,0-1 0,0 1 0,-7 6 0,10-8 0,0 1 0,1 0 0,-1 0 0,0-1 0,0 1 0,1 0 0,-1 0 0,0 0 0,1 0 0,-1 0 0,1 0 0,-1 0 0,1 0 0,0 0 0,-1 0 0,1 1 0,0-1 0,0 0 0,0 0 0,0 0 0,0 0 0,0 0 0,0 0 0,0 1 0,0-1 0,0 0 0,1 0 0,-1 0 0,0 0 0,1 0 0,-1 0 0,1 0 0,-1 0 0,1 0 0,0 0 0,-1 0 0,1 0 0,0 0 0,1 0 0,0 1 0,-1-1 0,1 0 0,0 0 0,0 1 0,0-1 0,0 0 0,0-1 0,0 1 0,0 0 0,0-1 0,0 1 0,0-1 0,0 0 0,0 1 0,5-1 0,38-3 0,-28 2 0,-14 1 0,1-1 0,0 1 0,-1-1 0,1 0 0,-1 0 0,1-1 0,-1 1 0,4-3 0,-6 4 0,0 0 0,-1-1 0,1 1 0,0 0 0,0-1 0,-1 1 0,1-1 0,-1 0 0,1 1 0,0-1 0,-1 1 0,1-1 0,-1 0 0,1 1 0,-1-1 0,0 0 0,1 0 0,-1 1 0,0-1 0,1 0 0,-1 0 0,0 0 0,0 1 0,0-1 0,0 0 0,1 0 0,-1 0 0,0 0 0,-1 1 0,1-1 0,0 0 0,0 0 0,0 0 0,0 0 0,-1 1 0,1-1 0,0 0 0,-1 0 0,1 1 0,-1-1 0,1 0 0,-1 0 0,0 0 0,-1 0 0,1 1 0,0-1 0,0 1 0,-1 0 0,1-1 0,0 1 0,-1 0 0,1 0 0,0-1 0,-1 1 0,1 0 0,-1 1 0,1-1 0,0 0 0,-1 0 0,1 0 0,0 1 0,-1-1 0,1 1 0,0-1 0,0 1 0,0 0 0,-3 1 0,2-2 0,0 1 0,0 0 0,0 0 0,0 0 0,1 0 0,-1 1 0,0-1 0,1 0 0,-1 1 0,0-1 0,1 1 0,0 0 0,-1-1 0,1 1 0,-2 3 0,3-4 0,1 0 0,-1 0 0,1 0 0,-1 0 0,1 0 0,-1 0 0,1 0 0,-1-1 0,1 1 0,0 0 0,0 0 0,-1-1 0,1 1 0,0 0 0,0-1 0,0 1 0,0-1 0,0 1 0,-1-1 0,1 1 0,0-1 0,0 1 0,0-1 0,2 0 0,29 10 0,-29-10 0,14 5 0,-17-5 0,0 0 0,0 0 0,0 0 0,0 0 0,0 0 0,0 0 0,0 0 0,0 0 0,0 0 0,0 0 0,0 0 0,0 0 0,0 0 0,0 0 0,-1 0 0,1 0 0,0 1 0,0-1 0,0 0 0,0 0 0,0 0 0,0 0 0,0 0 0,0 0 0,0 0 0,0 0 0,0 0 0,0 0 0,0 0 0,0 0 0,0 0 0,0 0 0,0 0 0,0 0 0,0 0 0,0 0 0,0 1 0,0-1 0,0 0 0,0 0 0,0 0 0,0 0 0,0 0 0,0 0 0,0 0 0,-33-2 0,9 1 0,24 1 0,-37 4 0,36-4 0,0 0 0,0 0 0,1 0 0,-1 1 0,0-1 0,0 0 0,1 0 0,-1 1 0,0-1 0,1 0 0,-1 1 0,0-1 0,1 1 0,-1-1 0,1 1 0,-1-1 0,1 1 0,-1 0 0,1-1 0,-1 1 0,1 0 0,-1-1 0,1 1 0,0 0 0,-1-1 0,1 1 0,0 0 0,0 0 0,0-1 0,0 1 0,-1 0 0,1 0 0,0-1 0,0 1 0,0 0 0,1 0 0,-1 0 0,0-1 0,0 1 0,0 0 0,0 0 0,1-1 0,-1 1 0,0 0 0,2 1 0,-2-1 0,1 0 0,0 0 0,0 0 0,1 0 0,-1 0 0,0 0 0,0 0 0,0 0 0,1 0 0,-1 0 0,1-1 0,-1 1 0,0 0 0,1-1 0,-1 0 0,1 1 0,-1-1 0,4 1 0,31 0 0,-26-1 0,15 2 0,-15-1 0,-1 0 0,1-1 0,-1 0 0,1 0 0,-1-1 0,19-4 0,-28 4 3,0 1 1,0-1-1,-1 1 0,1-1 0,0 1 1,0 0-1,0-1 0,0 1 0,0-1 1,-1 1-1,1 0 0,0-1 0,0 1 1,-1-1-1,1 1 0,0 0 0,0 0 1,-1-1-1,1 1 0,0 0 0,-1-1 0,1 1 1,-1 0-1,1 0 0,0 0 0,-1-1 1,1 1-1,-1 0 0,1 0 0,0 0 1,-1 0-1,1 0 0,-1 0 0,1 0 1,-1 0-1,0 0 0,-19-8-1488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8B9F0A1-F219-446B-A3CE-307DCA1AC676}" type="datetime1">
              <a:rPr lang="it-IT" smtClean="0"/>
              <a:t>24/07/2023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Fare clic per modificare lo stile del titolo</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it-IT" noProof="0" smtClean="0"/>
              <a:t>‹N›</a:t>
            </a:fld>
            <a:endParaRPr lang="it-IT" noProof="0" dirty="0"/>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a:t>
            </a:fld>
            <a:endParaRPr lang="it-IT" dirty="0"/>
          </a:p>
        </p:txBody>
      </p:sp>
      <p:sp>
        <p:nvSpPr>
          <p:cNvPr id="5" name="Segnaposto data 4">
            <a:extLst>
              <a:ext uri="{FF2B5EF4-FFF2-40B4-BE49-F238E27FC236}">
                <a16:creationId xmlns:a16="http://schemas.microsoft.com/office/drawing/2014/main" id="{9C7DE13F-B5DE-4C87-A69A-46B39231F29B}"/>
              </a:ext>
            </a:extLst>
          </p:cNvPr>
          <p:cNvSpPr>
            <a:spLocks noGrp="1"/>
          </p:cNvSpPr>
          <p:nvPr>
            <p:ph type="dt" idx="1"/>
          </p:nvPr>
        </p:nvSpPr>
        <p:spPr/>
        <p:txBody>
          <a:bodyPr/>
          <a:lstStyle/>
          <a:p>
            <a:pPr rtl="0"/>
            <a:fld id="{D4B92E9E-EF61-45A4-8936-73F55BFD2495}" type="datetime1">
              <a:rPr lang="it-IT" smtClean="0"/>
              <a:t>24/07/2023</a:t>
            </a:fld>
            <a:endParaRPr lang="it-IT" dirty="0"/>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10</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2932376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11</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658475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12</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253724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13</a:t>
            </a:fld>
            <a:endParaRPr lang="it-IT" dirty="0"/>
          </a:p>
        </p:txBody>
      </p:sp>
      <p:sp>
        <p:nvSpPr>
          <p:cNvPr id="5" name="Segnaposto data 4">
            <a:extLst>
              <a:ext uri="{FF2B5EF4-FFF2-40B4-BE49-F238E27FC236}">
                <a16:creationId xmlns:a16="http://schemas.microsoft.com/office/drawing/2014/main" id="{5CF4C4C1-F3E0-4C63-BC0E-6368F730C337}"/>
              </a:ext>
            </a:extLst>
          </p:cNvPr>
          <p:cNvSpPr>
            <a:spLocks noGrp="1"/>
          </p:cNvSpPr>
          <p:nvPr>
            <p:ph type="dt" idx="1"/>
          </p:nvPr>
        </p:nvSpPr>
        <p:spPr/>
        <p:txBody>
          <a:bodyPr/>
          <a:lstStyle/>
          <a:p>
            <a:pPr rtl="0"/>
            <a:fld id="{52E4E523-994D-4DC1-A1D8-BBD0C9941BD3}" type="datetime1">
              <a:rPr lang="it-IT" smtClean="0"/>
              <a:t>24/07/2023</a:t>
            </a:fld>
            <a:endParaRPr lang="it-IT" dirty="0"/>
          </a:p>
        </p:txBody>
      </p:sp>
    </p:spTree>
    <p:extLst>
      <p:ext uri="{BB962C8B-B14F-4D97-AF65-F5344CB8AC3E}">
        <p14:creationId xmlns:p14="http://schemas.microsoft.com/office/powerpoint/2010/main" val="2147650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23</a:t>
            </a:fld>
            <a:endParaRPr lang="it-IT" dirty="0"/>
          </a:p>
        </p:txBody>
      </p:sp>
      <p:sp>
        <p:nvSpPr>
          <p:cNvPr id="5" name="Segnaposto data 4">
            <a:extLst>
              <a:ext uri="{FF2B5EF4-FFF2-40B4-BE49-F238E27FC236}">
                <a16:creationId xmlns:a16="http://schemas.microsoft.com/office/drawing/2014/main" id="{5CF4C4C1-F3E0-4C63-BC0E-6368F730C337}"/>
              </a:ext>
            </a:extLst>
          </p:cNvPr>
          <p:cNvSpPr>
            <a:spLocks noGrp="1"/>
          </p:cNvSpPr>
          <p:nvPr>
            <p:ph type="dt" idx="1"/>
          </p:nvPr>
        </p:nvSpPr>
        <p:spPr/>
        <p:txBody>
          <a:bodyPr/>
          <a:lstStyle/>
          <a:p>
            <a:pPr rtl="0"/>
            <a:fld id="{52E4E523-994D-4DC1-A1D8-BBD0C9941BD3}" type="datetime1">
              <a:rPr lang="it-IT" smtClean="0"/>
              <a:t>24/07/2023</a:t>
            </a:fld>
            <a:endParaRPr lang="it-IT" dirty="0"/>
          </a:p>
        </p:txBody>
      </p:sp>
    </p:spTree>
    <p:extLst>
      <p:ext uri="{BB962C8B-B14F-4D97-AF65-F5344CB8AC3E}">
        <p14:creationId xmlns:p14="http://schemas.microsoft.com/office/powerpoint/2010/main" val="177099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24</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1496848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25</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523724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26</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1461625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27</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1490061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28</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215446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2</a:t>
            </a:fld>
            <a:endParaRPr lang="it-IT" dirty="0"/>
          </a:p>
        </p:txBody>
      </p:sp>
      <p:sp>
        <p:nvSpPr>
          <p:cNvPr id="5" name="Segnaposto data 4">
            <a:extLst>
              <a:ext uri="{FF2B5EF4-FFF2-40B4-BE49-F238E27FC236}">
                <a16:creationId xmlns:a16="http://schemas.microsoft.com/office/drawing/2014/main" id="{CFA6D876-67AC-48DE-B1AE-755434EF82EC}"/>
              </a:ext>
            </a:extLst>
          </p:cNvPr>
          <p:cNvSpPr>
            <a:spLocks noGrp="1"/>
          </p:cNvSpPr>
          <p:nvPr>
            <p:ph type="dt" idx="1"/>
          </p:nvPr>
        </p:nvSpPr>
        <p:spPr/>
        <p:txBody>
          <a:bodyPr/>
          <a:lstStyle/>
          <a:p>
            <a:pPr rtl="0"/>
            <a:fld id="{8E80BAE1-7A3E-4F51-8113-A48812A0F3D7}" type="datetime1">
              <a:rPr lang="it-IT" smtClean="0"/>
              <a:t>24/07/2023</a:t>
            </a:fld>
            <a:endParaRPr lang="it-IT" dirty="0"/>
          </a:p>
        </p:txBody>
      </p:sp>
    </p:spTree>
    <p:extLst>
      <p:ext uri="{BB962C8B-B14F-4D97-AF65-F5344CB8AC3E}">
        <p14:creationId xmlns:p14="http://schemas.microsoft.com/office/powerpoint/2010/main" val="210033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29</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754793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3</a:t>
            </a:fld>
            <a:endParaRPr lang="it-IT" dirty="0"/>
          </a:p>
        </p:txBody>
      </p:sp>
      <p:sp>
        <p:nvSpPr>
          <p:cNvPr id="5" name="Segnaposto data 4">
            <a:extLst>
              <a:ext uri="{FF2B5EF4-FFF2-40B4-BE49-F238E27FC236}">
                <a16:creationId xmlns:a16="http://schemas.microsoft.com/office/drawing/2014/main" id="{ED8019EC-6270-40CD-B8EF-3A0AA82AE8AA}"/>
              </a:ext>
            </a:extLst>
          </p:cNvPr>
          <p:cNvSpPr>
            <a:spLocks noGrp="1"/>
          </p:cNvSpPr>
          <p:nvPr>
            <p:ph type="dt" idx="1"/>
          </p:nvPr>
        </p:nvSpPr>
        <p:spPr/>
        <p:txBody>
          <a:bodyPr/>
          <a:lstStyle/>
          <a:p>
            <a:pPr rtl="0"/>
            <a:fld id="{CE000886-97AE-46FF-B4A5-227A0C150FE4}" type="datetime1">
              <a:rPr lang="it-IT" smtClean="0"/>
              <a:t>24/07/2023</a:t>
            </a:fld>
            <a:endParaRPr lang="it-IT" dirty="0"/>
          </a:p>
        </p:txBody>
      </p:sp>
    </p:spTree>
    <p:extLst>
      <p:ext uri="{BB962C8B-B14F-4D97-AF65-F5344CB8AC3E}">
        <p14:creationId xmlns:p14="http://schemas.microsoft.com/office/powerpoint/2010/main" val="3963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4</a:t>
            </a:fld>
            <a:endParaRPr lang="it-IT" dirty="0"/>
          </a:p>
        </p:txBody>
      </p:sp>
      <p:sp>
        <p:nvSpPr>
          <p:cNvPr id="5" name="Segnaposto data 4">
            <a:extLst>
              <a:ext uri="{FF2B5EF4-FFF2-40B4-BE49-F238E27FC236}">
                <a16:creationId xmlns:a16="http://schemas.microsoft.com/office/drawing/2014/main" id="{5CF4C4C1-F3E0-4C63-BC0E-6368F730C337}"/>
              </a:ext>
            </a:extLst>
          </p:cNvPr>
          <p:cNvSpPr>
            <a:spLocks noGrp="1"/>
          </p:cNvSpPr>
          <p:nvPr>
            <p:ph type="dt" idx="1"/>
          </p:nvPr>
        </p:nvSpPr>
        <p:spPr/>
        <p:txBody>
          <a:bodyPr/>
          <a:lstStyle/>
          <a:p>
            <a:pPr rtl="0"/>
            <a:fld id="{52E4E523-994D-4DC1-A1D8-BBD0C9941BD3}" type="datetime1">
              <a:rPr lang="it-IT" smtClean="0"/>
              <a:t>24/07/2023</a:t>
            </a:fld>
            <a:endParaRPr lang="it-IT" dirty="0"/>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5</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6</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429432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7</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1596145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8</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39031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9</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24/07/2023</a:t>
            </a:fld>
            <a:endParaRPr lang="it-IT" dirty="0"/>
          </a:p>
        </p:txBody>
      </p:sp>
    </p:spTree>
    <p:extLst>
      <p:ext uri="{BB962C8B-B14F-4D97-AF65-F5344CB8AC3E}">
        <p14:creationId xmlns:p14="http://schemas.microsoft.com/office/powerpoint/2010/main" val="496072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olo">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it-IT" sz="4800"/>
              <a:t>3DFloat</a:t>
            </a:r>
          </a:p>
        </p:txBody>
      </p:sp>
      <p:sp>
        <p:nvSpPr>
          <p:cNvPr id="14" name="Segnaposto immagine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it-IT"/>
              <a:t>Fare clic sull'icona per inserire un'immagine</a:t>
            </a:r>
            <a:endParaRPr lang="it-IT" dirty="0"/>
          </a:p>
        </p:txBody>
      </p:sp>
      <p:sp>
        <p:nvSpPr>
          <p:cNvPr id="8" name="Oval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9" name="Grup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igura a mano libera: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1" name="Oval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p:nvSpPr>
          <p:cNvPr id="3" name="Segnaposto tes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it-IT"/>
              <a:t>Fare clic per modificare gli stili del testo dello schema</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onna contenuto 3">
    <p:spTree>
      <p:nvGrpSpPr>
        <p:cNvPr id="1" name=""/>
        <p:cNvGrpSpPr/>
        <p:nvPr/>
      </p:nvGrpSpPr>
      <p:grpSpPr>
        <a:xfrm>
          <a:off x="0" y="0"/>
          <a:ext cx="0" cy="0"/>
          <a:chOff x="0" y="0"/>
          <a:chExt cx="0" cy="0"/>
        </a:xfrm>
      </p:grpSpPr>
      <p:grpSp>
        <p:nvGrpSpPr>
          <p:cNvPr id="34" name="Grup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igura a mano libera: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36" name="Figura a mano libera: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9" name="Figura a mano libera: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5" name="Tito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it-IT" sz="4800" dirty="0"/>
            </a:lvl1pPr>
          </a:lstStyle>
          <a:p>
            <a:pPr lvl="0" rtl="0">
              <a:lnSpc>
                <a:spcPct val="100000"/>
              </a:lnSpc>
            </a:pPr>
            <a:r>
              <a:rPr lang="it-IT"/>
              <a:t>Fare clic per modificare lo stile del titolo dello schema</a:t>
            </a:r>
          </a:p>
        </p:txBody>
      </p:sp>
      <p:sp>
        <p:nvSpPr>
          <p:cNvPr id="16" name="Segnaposto tes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17" name="Segnaposto contenuto 3">
            <a:extLst>
              <a:ext uri="{FF2B5EF4-FFF2-40B4-BE49-F238E27FC236}">
                <a16:creationId xmlns:a16="http://schemas.microsoft.com/office/drawing/2014/main" id="{8A9CB740-8581-4D62-8481-7ECBBEDA7219}"/>
              </a:ext>
            </a:extLst>
          </p:cNvPr>
          <p:cNvSpPr>
            <a:spLocks noGrp="1"/>
          </p:cNvSpPr>
          <p:nvPr>
            <p:ph sz="half" idx="2" hasCustomPrompt="1"/>
          </p:nvPr>
        </p:nvSpPr>
        <p:spPr>
          <a:xfrm>
            <a:off x="559476" y="2432304"/>
            <a:ext cx="3563936"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dirty="0"/>
              <a:t>Fare clic per modificare lo stile del titolo</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22" name="Segnaposto tes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it-IT" sz="2000" b="0" cap="all" spc="200" baseline="0" dirty="0">
                <a:solidFill>
                  <a:schemeClr val="tx1"/>
                </a:solidFill>
              </a:defRPr>
            </a:lvl1pPr>
          </a:lstStyle>
          <a:p>
            <a:pPr marL="228600" lvl="0" indent="-228600" rtl="0"/>
            <a:r>
              <a:rPr lang="it-IT"/>
              <a:t>Fare clic per modificare gli stili del testo dello schema</a:t>
            </a:r>
          </a:p>
        </p:txBody>
      </p:sp>
      <p:sp>
        <p:nvSpPr>
          <p:cNvPr id="23" name="Segnaposto contenut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8" name="Segnaposto tes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it-IT" sz="2000" b="0" cap="all" spc="200" baseline="0" dirty="0">
                <a:solidFill>
                  <a:schemeClr val="tx1"/>
                </a:solidFill>
              </a:defRPr>
            </a:lvl1pPr>
          </a:lstStyle>
          <a:p>
            <a:pPr marL="228600" lvl="0" indent="-228600" rtl="0"/>
            <a:r>
              <a:rPr lang="it-IT"/>
              <a:t>Fare clic per MODIFICARE</a:t>
            </a:r>
          </a:p>
        </p:txBody>
      </p:sp>
      <p:sp>
        <p:nvSpPr>
          <p:cNvPr id="21" name="Segnaposto contenut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iepilogo">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it-IT"/>
              <a:t>Fare clic per modificare lo stile del titolo dello schema</a:t>
            </a:r>
          </a:p>
        </p:txBody>
      </p:sp>
      <p:sp>
        <p:nvSpPr>
          <p:cNvPr id="10" name="Segnaposto immagin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it-IT" noProof="0"/>
              <a:t>Fare clic sull'icona per inserire un'immagine</a:t>
            </a:r>
          </a:p>
        </p:txBody>
      </p:sp>
      <p:sp>
        <p:nvSpPr>
          <p:cNvPr id="7" name="Segnaposto contenut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it-IT"/>
              <a:t>Fare clic per modificare gli stili del testo dello schema</a:t>
            </a:r>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ormula di chiusura">
    <p:spTree>
      <p:nvGrpSpPr>
        <p:cNvPr id="1" name=""/>
        <p:cNvGrpSpPr/>
        <p:nvPr/>
      </p:nvGrpSpPr>
      <p:grpSpPr>
        <a:xfrm>
          <a:off x="0" y="0"/>
          <a:ext cx="0" cy="0"/>
          <a:chOff x="0" y="0"/>
          <a:chExt cx="0" cy="0"/>
        </a:xfrm>
      </p:grpSpPr>
      <p:sp>
        <p:nvSpPr>
          <p:cNvPr id="28" name="Tito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it-IT"/>
              <a:t>Fare clic per modificare lo stile del titolo dello schema</a:t>
            </a:r>
            <a:endParaRPr lang="it-IT" dirty="0"/>
          </a:p>
        </p:txBody>
      </p:sp>
      <p:sp>
        <p:nvSpPr>
          <p:cNvPr id="31" name="Sottotito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it-IT">
                <a:solidFill>
                  <a:schemeClr val="tx1">
                    <a:alpha val="60000"/>
                  </a:schemeClr>
                </a:solidFill>
              </a:rPr>
              <a:t>Fare clic per modificare lo stile del sottotitolo dello schema</a:t>
            </a:r>
            <a:endParaRPr lang="it-IT" dirty="0">
              <a:solidFill>
                <a:schemeClr val="tx1">
                  <a:alpha val="60000"/>
                </a:schemeClr>
              </a:solidFill>
            </a:endParaRPr>
          </a:p>
        </p:txBody>
      </p:sp>
      <p:sp>
        <p:nvSpPr>
          <p:cNvPr id="40" name="Segnaposto immagine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it-IT" noProof="0"/>
              <a:t>Fare clic sull'icona per inserire un'immagine</a:t>
            </a:r>
          </a:p>
        </p:txBody>
      </p:sp>
      <p:sp>
        <p:nvSpPr>
          <p:cNvPr id="42" name="Segnaposto immagine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it-IT" noProof="0"/>
              <a:t>Fare clic sull'icona per inserire un'immagine</a:t>
            </a:r>
          </a:p>
        </p:txBody>
      </p:sp>
      <p:grpSp>
        <p:nvGrpSpPr>
          <p:cNvPr id="43" name="Grup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igura a mano libera: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tx1"/>
                </a:solidFill>
              </a:endParaRPr>
            </a:p>
          </p:txBody>
        </p:sp>
        <p:sp>
          <p:nvSpPr>
            <p:cNvPr id="45" name="Oval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46" name="Figura a mano libera: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tx1"/>
                </a:solidFill>
              </a:endParaRPr>
            </a:p>
          </p:txBody>
        </p:sp>
      </p:grpSp>
      <p:grpSp>
        <p:nvGrpSpPr>
          <p:cNvPr id="15" name="Grup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igura a mano libera: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1" name="Oval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5" name="Segnaposto dat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17" name="Oval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it-IT"/>
              <a:t>Fare clic per modificare lo stile del titolo dello schema</a:t>
            </a:r>
            <a:endParaRPr lang="it-IT" dirty="0"/>
          </a:p>
        </p:txBody>
      </p:sp>
      <p:sp>
        <p:nvSpPr>
          <p:cNvPr id="3" name="Sottotito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4" name="Segnaposto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19" name="Figura a mano libera: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0" name="Oval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5" name="Oval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nvGrpSpPr>
          <p:cNvPr id="34" name="Grup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igura a mano libera: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36" name="Figura a mano libera: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13" name="Grup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igura a mano libera: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2" name="Tito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grpSp>
        <p:nvGrpSpPr>
          <p:cNvPr id="8" name="Grup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igura a mano libera: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2" name="Oval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p:nvSpPr>
          <p:cNvPr id="2" name="Tito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5" name="Segnaposto dat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it-IT"/>
              <a:t>Fare clic per inserire il titolo</a:t>
            </a:r>
          </a:p>
        </p:txBody>
      </p:sp>
      <p:sp>
        <p:nvSpPr>
          <p:cNvPr id="7" name="Segnaposto contenut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it-IT" sz="1600"/>
              <a:t>Fare clic per inserire il testo</a:t>
            </a:r>
          </a:p>
        </p:txBody>
      </p:sp>
      <p:sp>
        <p:nvSpPr>
          <p:cNvPr id="17" name="Segnaposto immagine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2" name="Segnaposto immagine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5" name="Segnaposto immagine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
        <p:nvSpPr>
          <p:cNvPr id="6" name="Oval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10" name="Grup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igura a mano libera: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2" name="Oval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zione">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it-IT"/>
              <a:t>Fare clic per modificare lo stile del titolo dello schema</a:t>
            </a:r>
            <a:endParaRPr lang="it-IT" dirty="0"/>
          </a:p>
        </p:txBody>
      </p:sp>
      <p:sp>
        <p:nvSpPr>
          <p:cNvPr id="12" name="Segnaposto immagine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18" name="Segnaposto immagine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19" name="Segnaposto immagine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20" name="Segnaposto immagine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
        <p:nvSpPr>
          <p:cNvPr id="11" name="Segnaposto contenut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it-IT"/>
              <a:t>Fare clic per modificare gli stili del testo dello schema</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Interruzione di sezione">
    <p:bg>
      <p:bgRef idx="1001">
        <a:schemeClr val="bg1"/>
      </p:bgRef>
    </p:bg>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it-IT"/>
              <a:t>Martedì 2 febbraio 20XX</a:t>
            </a:r>
          </a:p>
        </p:txBody>
      </p:sp>
      <p:sp>
        <p:nvSpPr>
          <p:cNvPr id="5" name="Segnaposto piè di pa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it-IT"/>
              <a:t>Testo del piè di pagina di esempio</a:t>
            </a:r>
          </a:p>
        </p:txBody>
      </p:sp>
      <p:sp>
        <p:nvSpPr>
          <p:cNvPr id="6" name="Segnaposto numero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it-IT" noProof="0" smtClean="0"/>
              <a:t>‹N›</a:t>
            </a:fld>
            <a:endParaRPr lang="it-IT" noProof="0" dirty="0"/>
          </a:p>
        </p:txBody>
      </p:sp>
      <p:sp>
        <p:nvSpPr>
          <p:cNvPr id="13" name="Rettango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4" name="Rettango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5" name="Tito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it-IT"/>
              <a:t>Fare clic per modificare lo stile del titolo dello schema</a:t>
            </a:r>
            <a:endParaRPr lang="it-IT" dirty="0"/>
          </a:p>
        </p:txBody>
      </p:sp>
      <p:sp>
        <p:nvSpPr>
          <p:cNvPr id="16" name="Sottotito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it-IT">
                <a:solidFill>
                  <a:schemeClr val="tx1">
                    <a:alpha val="60000"/>
                  </a:schemeClr>
                </a:solidFill>
              </a:rPr>
              <a:t>Fare clic per modificare lo stile del sottotitolo dello schema</a:t>
            </a:r>
            <a:endParaRPr lang="it-IT"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Interruzione di sezione">
    <p:bg>
      <p:bgRef idx="1001">
        <a:schemeClr val="bg1"/>
      </p:bgRef>
    </p:bg>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it-IT" noProof="0"/>
              <a:t>Fare clic sull'icona per inserire un'immagine</a:t>
            </a:r>
            <a:endParaRPr lang="it-IT" noProof="0" dirty="0"/>
          </a:p>
        </p:txBody>
      </p:sp>
      <p:sp>
        <p:nvSpPr>
          <p:cNvPr id="16" name="Sottotito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it-IT" noProof="0">
                <a:solidFill>
                  <a:schemeClr val="tx1">
                    <a:alpha val="60000"/>
                  </a:schemeClr>
                </a:solidFill>
              </a:rPr>
              <a:t>Fare clic per modificare lo stile del sottotitolo dello schema</a:t>
            </a:r>
          </a:p>
        </p:txBody>
      </p:sp>
      <p:sp>
        <p:nvSpPr>
          <p:cNvPr id="15" name="Tito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it-IT" noProof="0"/>
              <a:t>Fare clic per modificare lo stile del titolo dello schema</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Sequenza temporale diagramma">
    <p:spTree>
      <p:nvGrpSpPr>
        <p:cNvPr id="1" name=""/>
        <p:cNvGrpSpPr/>
        <p:nvPr/>
      </p:nvGrpSpPr>
      <p:grpSpPr>
        <a:xfrm>
          <a:off x="0" y="0"/>
          <a:ext cx="0" cy="0"/>
          <a:chOff x="0" y="0"/>
          <a:chExt cx="0" cy="0"/>
        </a:xfrm>
      </p:grpSpPr>
      <p:grpSp>
        <p:nvGrpSpPr>
          <p:cNvPr id="12" name="Grup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igura a mano libera: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6" name="Figura a mano libera: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dirty="0">
                <a:solidFill>
                  <a:schemeClr val="tx1"/>
                </a:solidFill>
              </a:endParaRPr>
            </a:p>
          </p:txBody>
        </p:sp>
      </p:grpSp>
      <p:sp>
        <p:nvSpPr>
          <p:cNvPr id="2" name="Tito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it-IT" dirty="0"/>
            </a:lvl1pPr>
          </a:lstStyle>
          <a:p>
            <a:pPr lvl="0" rtl="0">
              <a:lnSpc>
                <a:spcPct val="100000"/>
              </a:lnSpc>
            </a:pPr>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it-IT" dirty="0"/>
              <a:t>Martedì 2 febbraio 20XX</a:t>
            </a:r>
          </a:p>
        </p:txBody>
      </p:sp>
      <p:sp>
        <p:nvSpPr>
          <p:cNvPr id="5" name="Segnaposto piè di pa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it-IT" dirty="0"/>
              <a:t>Testo del piè di pagina di esempio</a:t>
            </a:r>
          </a:p>
        </p:txBody>
      </p:sp>
      <p:sp>
        <p:nvSpPr>
          <p:cNvPr id="6" name="Segnaposto numero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zione">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it-IT" noProof="0"/>
              <a:t>Fare clic per modificare lo stile del titolo dello schema</a:t>
            </a:r>
          </a:p>
        </p:txBody>
      </p:sp>
      <p:grpSp>
        <p:nvGrpSpPr>
          <p:cNvPr id="8" name="Grup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igura a mano libera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0" name="Figura a mano libera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1" name="Figura a mano libera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2" name="Oval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7" name="Segnaposto contenut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it-IT"/>
              <a:t>Fare clic per modificare gli stili del testo dello schema</a:t>
            </a:r>
          </a:p>
        </p:txBody>
      </p:sp>
      <p:sp>
        <p:nvSpPr>
          <p:cNvPr id="15" name="Segnaposto immagine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dirty="0"/>
          </a:p>
        </p:txBody>
      </p:sp>
      <p:sp>
        <p:nvSpPr>
          <p:cNvPr id="34" name="Oval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40" name="Tito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it-IT"/>
              <a:t>Team</a:t>
            </a:r>
          </a:p>
        </p:txBody>
      </p:sp>
      <p:grpSp>
        <p:nvGrpSpPr>
          <p:cNvPr id="51" name="Grup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igura a mano libera: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53" name="Figura a mano libera: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54" name="Oval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55" name="Oval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56" name="Segnaposto immagine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it-IT" noProof="0"/>
              <a:t>Fare clic sull'icona per inserire un'immagine</a:t>
            </a:r>
          </a:p>
        </p:txBody>
      </p:sp>
      <p:sp>
        <p:nvSpPr>
          <p:cNvPr id="57" name="Segnaposto immagine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it-IT" noProof="0"/>
              <a:t>Fare clic sull'icona per inserire un'immagine</a:t>
            </a:r>
          </a:p>
        </p:txBody>
      </p:sp>
      <p:sp>
        <p:nvSpPr>
          <p:cNvPr id="58" name="Segnaposto immagine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it-IT" noProof="0"/>
              <a:t>Fare clic sull'icona per inserire un'immagine</a:t>
            </a:r>
          </a:p>
        </p:txBody>
      </p:sp>
      <p:sp>
        <p:nvSpPr>
          <p:cNvPr id="59" name="Segnaposto immagine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it-IT" noProof="0"/>
              <a:t>Fare clic sull'icona per inserire un'immagine</a:t>
            </a:r>
          </a:p>
        </p:txBody>
      </p:sp>
      <p:sp>
        <p:nvSpPr>
          <p:cNvPr id="63" name="Segnaposto tes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it-IT"/>
              <a:t>Nome</a:t>
            </a:r>
          </a:p>
        </p:txBody>
      </p:sp>
      <p:sp>
        <p:nvSpPr>
          <p:cNvPr id="61" name="Segnaposto tes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it-IT"/>
              <a:t>Titolo</a:t>
            </a:r>
          </a:p>
        </p:txBody>
      </p:sp>
      <p:sp>
        <p:nvSpPr>
          <p:cNvPr id="65" name="Segnaposto tes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it-IT"/>
              <a:t>Nome</a:t>
            </a:r>
          </a:p>
        </p:txBody>
      </p:sp>
      <p:sp>
        <p:nvSpPr>
          <p:cNvPr id="64" name="Segnaposto tes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it-IT"/>
              <a:t>Titolo</a:t>
            </a:r>
          </a:p>
        </p:txBody>
      </p:sp>
      <p:sp>
        <p:nvSpPr>
          <p:cNvPr id="67" name="Segnaposto tes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it-IT"/>
              <a:t>Nome</a:t>
            </a:r>
          </a:p>
        </p:txBody>
      </p:sp>
      <p:sp>
        <p:nvSpPr>
          <p:cNvPr id="66" name="Segnaposto tes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it-IT"/>
              <a:t>Titolo</a:t>
            </a:r>
          </a:p>
        </p:txBody>
      </p:sp>
      <p:sp>
        <p:nvSpPr>
          <p:cNvPr id="69" name="Segnaposto tes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it-IT"/>
              <a:t>Nome</a:t>
            </a:r>
          </a:p>
        </p:txBody>
      </p:sp>
      <p:sp>
        <p:nvSpPr>
          <p:cNvPr id="68" name="Segnaposto tes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it-IT"/>
              <a:t>Titolo</a:t>
            </a:r>
          </a:p>
        </p:txBody>
      </p:sp>
      <p:sp>
        <p:nvSpPr>
          <p:cNvPr id="4" name="Segnaposto dat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lonna contenuto 2 (diapositiva di confronto)">
    <p:spTree>
      <p:nvGrpSpPr>
        <p:cNvPr id="1" name=""/>
        <p:cNvGrpSpPr/>
        <p:nvPr/>
      </p:nvGrpSpPr>
      <p:grpSpPr>
        <a:xfrm>
          <a:off x="0" y="0"/>
          <a:ext cx="0" cy="0"/>
          <a:chOff x="0" y="0"/>
          <a:chExt cx="0" cy="0"/>
        </a:xfrm>
      </p:grpSpPr>
      <p:sp>
        <p:nvSpPr>
          <p:cNvPr id="12" name="Oval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11" name="Rettango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dirty="0"/>
          </a:p>
        </p:txBody>
      </p:sp>
      <p:sp>
        <p:nvSpPr>
          <p:cNvPr id="2" name="Tito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it-IT" sz="4800" dirty="0"/>
            </a:lvl1pPr>
          </a:lstStyle>
          <a:p>
            <a:pPr lvl="0" rtl="0">
              <a:lnSpc>
                <a:spcPct val="100000"/>
              </a:lnSpc>
            </a:pPr>
            <a:r>
              <a:rPr lang="it-IT"/>
              <a:t>Fare clic per modificare lo stile del titolo dello schema</a:t>
            </a:r>
          </a:p>
        </p:txBody>
      </p:sp>
      <p:sp>
        <p:nvSpPr>
          <p:cNvPr id="3" name="Segnaposto tes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tes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it-IT" sz="1400" b="0" cap="all" spc="200" baseline="0" dirty="0">
                <a:solidFill>
                  <a:schemeClr val="tx1"/>
                </a:solidFill>
              </a:defRPr>
            </a:lvl1pPr>
          </a:lstStyle>
          <a:p>
            <a:pPr marL="228600" lvl="0" indent="-228600" rtl="0"/>
            <a:r>
              <a:rPr lang="it-IT"/>
              <a:t>Fare clic per modificare gli stili del testo dello schema</a:t>
            </a:r>
          </a:p>
        </p:txBody>
      </p:sp>
      <p:sp>
        <p:nvSpPr>
          <p:cNvPr id="6" name="Segnaposto contenut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Segnaposto dat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it-IT"/>
              <a:t>Martedì 2 febbraio 20XX</a:t>
            </a:r>
          </a:p>
        </p:txBody>
      </p:sp>
      <p:sp>
        <p:nvSpPr>
          <p:cNvPr id="8" name="Segnaposto piè di pa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it-IT"/>
              <a:t>Testo del piè di pagina di esempio</a:t>
            </a:r>
          </a:p>
        </p:txBody>
      </p:sp>
      <p:sp>
        <p:nvSpPr>
          <p:cNvPr id="9" name="Segnaposto numero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it-IT"/>
              <a:t>Fare clic per modificare lo stile del titolo</a:t>
            </a:r>
            <a:endParaRPr lang="it-IT" dirty="0"/>
          </a:p>
        </p:txBody>
      </p:sp>
      <p:sp>
        <p:nvSpPr>
          <p:cNvPr id="3" name="Segnaposto tes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it-IT"/>
              <a:t>Testo del piè di pagina di esempio</a:t>
            </a:r>
            <a:endParaRPr lang="it-IT" dirty="0"/>
          </a:p>
        </p:txBody>
      </p:sp>
      <p:sp>
        <p:nvSpPr>
          <p:cNvPr id="6" name="Segnaposto numero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it-IT" noProof="0" smtClean="0"/>
              <a:pPr/>
              <a:t>‹N›</a:t>
            </a:fld>
            <a:endParaRPr lang="it-IT" noProof="0"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it-IT"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emf"/><Relationship Id="rId7" Type="http://schemas.openxmlformats.org/officeDocument/2006/relationships/customXml" Target="../ink/ink2.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customXml" Target="../ink/ink1.xml"/><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it-IT" sz="4400" dirty="0"/>
              <a:t>Progetto </a:t>
            </a:r>
            <a:r>
              <a:rPr lang="it-IT" sz="4400" dirty="0" err="1"/>
              <a:t>NoSQL</a:t>
            </a:r>
            <a:endParaRPr lang="it-IT" sz="4400" dirty="0"/>
          </a:p>
        </p:txBody>
      </p:sp>
      <p:pic>
        <p:nvPicPr>
          <p:cNvPr id="14" name="Segnaposto immagine 13" descr="Sfondo digitale punti dati">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ottotitolo 2">
            <a:extLst>
              <a:ext uri="{FF2B5EF4-FFF2-40B4-BE49-F238E27FC236}">
                <a16:creationId xmlns:a16="http://schemas.microsoft.com/office/drawing/2014/main" id="{D9A11267-FC52-4990-8D98-010AFABA5544}"/>
              </a:ext>
            </a:extLst>
          </p:cNvPr>
          <p:cNvSpPr>
            <a:spLocks noGrp="1"/>
          </p:cNvSpPr>
          <p:nvPr>
            <p:ph type="body" sz="quarter" idx="14"/>
          </p:nvPr>
        </p:nvSpPr>
        <p:spPr>
          <a:xfrm>
            <a:off x="7761670" y="3632709"/>
            <a:ext cx="3565524" cy="1131316"/>
          </a:xfrm>
        </p:spPr>
        <p:txBody>
          <a:bodyPr rtlCol="0">
            <a:normAutofit/>
          </a:bodyPr>
          <a:lstStyle/>
          <a:p>
            <a:pPr rtl="0"/>
            <a:r>
              <a:rPr lang="it-IT" dirty="0"/>
              <a:t>   Progettazione di un Sistema di Analisi Spazio-Temporale del  Traffico</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dirty="0"/>
              <a:t>Python</a:t>
            </a:r>
          </a:p>
        </p:txBody>
      </p:sp>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10</a:t>
            </a:fld>
            <a:endParaRPr lang="it-IT" dirty="0"/>
          </a:p>
        </p:txBody>
      </p:sp>
      <p:pic>
        <p:nvPicPr>
          <p:cNvPr id="9" name="Immagine 8">
            <a:extLst>
              <a:ext uri="{FF2B5EF4-FFF2-40B4-BE49-F238E27FC236}">
                <a16:creationId xmlns:a16="http://schemas.microsoft.com/office/drawing/2014/main" id="{BF955F9F-1CE2-32B5-8CC1-A7D069084D51}"/>
              </a:ext>
            </a:extLst>
          </p:cNvPr>
          <p:cNvPicPr>
            <a:picLocks noChangeAspect="1"/>
          </p:cNvPicPr>
          <p:nvPr/>
        </p:nvPicPr>
        <p:blipFill>
          <a:blip r:embed="rId3"/>
          <a:stretch>
            <a:fillRect/>
          </a:stretch>
        </p:blipFill>
        <p:spPr>
          <a:xfrm>
            <a:off x="2859214" y="2162175"/>
            <a:ext cx="6105525" cy="2533650"/>
          </a:xfrm>
          <a:prstGeom prst="rect">
            <a:avLst/>
          </a:prstGeom>
        </p:spPr>
      </p:pic>
    </p:spTree>
    <p:extLst>
      <p:ext uri="{BB962C8B-B14F-4D97-AF65-F5344CB8AC3E}">
        <p14:creationId xmlns:p14="http://schemas.microsoft.com/office/powerpoint/2010/main" val="308579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dirty="0"/>
              <a:t>Python</a:t>
            </a:r>
          </a:p>
        </p:txBody>
      </p:sp>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11</a:t>
            </a:fld>
            <a:endParaRPr lang="it-IT" dirty="0"/>
          </a:p>
        </p:txBody>
      </p:sp>
      <p:pic>
        <p:nvPicPr>
          <p:cNvPr id="5" name="Immagine 4">
            <a:extLst>
              <a:ext uri="{FF2B5EF4-FFF2-40B4-BE49-F238E27FC236}">
                <a16:creationId xmlns:a16="http://schemas.microsoft.com/office/drawing/2014/main" id="{F66160BE-96AF-9577-DAE1-0AE4DA844A4E}"/>
              </a:ext>
            </a:extLst>
          </p:cNvPr>
          <p:cNvPicPr>
            <a:picLocks noChangeAspect="1"/>
          </p:cNvPicPr>
          <p:nvPr/>
        </p:nvPicPr>
        <p:blipFill>
          <a:blip r:embed="rId3"/>
          <a:stretch>
            <a:fillRect/>
          </a:stretch>
        </p:blipFill>
        <p:spPr>
          <a:xfrm>
            <a:off x="2814637" y="2147887"/>
            <a:ext cx="6562725" cy="2562225"/>
          </a:xfrm>
          <a:prstGeom prst="rect">
            <a:avLst/>
          </a:prstGeom>
        </p:spPr>
      </p:pic>
    </p:spTree>
    <p:extLst>
      <p:ext uri="{BB962C8B-B14F-4D97-AF65-F5344CB8AC3E}">
        <p14:creationId xmlns:p14="http://schemas.microsoft.com/office/powerpoint/2010/main" val="72764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dirty="0"/>
              <a:t>Python</a:t>
            </a:r>
          </a:p>
        </p:txBody>
      </p:sp>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12</a:t>
            </a:fld>
            <a:endParaRPr lang="it-IT" dirty="0"/>
          </a:p>
        </p:txBody>
      </p:sp>
      <p:pic>
        <p:nvPicPr>
          <p:cNvPr id="7" name="Immagine 6">
            <a:extLst>
              <a:ext uri="{FF2B5EF4-FFF2-40B4-BE49-F238E27FC236}">
                <a16:creationId xmlns:a16="http://schemas.microsoft.com/office/drawing/2014/main" id="{3377BFE4-B758-FCA2-1DCE-16FECAD7A374}"/>
              </a:ext>
            </a:extLst>
          </p:cNvPr>
          <p:cNvPicPr>
            <a:picLocks noChangeAspect="1"/>
          </p:cNvPicPr>
          <p:nvPr/>
        </p:nvPicPr>
        <p:blipFill>
          <a:blip r:embed="rId3"/>
          <a:stretch>
            <a:fillRect/>
          </a:stretch>
        </p:blipFill>
        <p:spPr>
          <a:xfrm>
            <a:off x="4119562" y="2671762"/>
            <a:ext cx="3952875" cy="1514475"/>
          </a:xfrm>
          <a:prstGeom prst="rect">
            <a:avLst/>
          </a:prstGeom>
        </p:spPr>
      </p:pic>
    </p:spTree>
    <p:extLst>
      <p:ext uri="{BB962C8B-B14F-4D97-AF65-F5344CB8AC3E}">
        <p14:creationId xmlns:p14="http://schemas.microsoft.com/office/powerpoint/2010/main" val="244879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igura a mano libera: Forma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40" name="Gruppo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igura a mano libera: Forma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2" name="Figura a mano libera: Forma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useBgFill="1">
        <p:nvSpPr>
          <p:cNvPr id="46" name="Rettangolo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8" name="Segnaposto immagine 7" descr="Sfondo digitale punti dati">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ttangolo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0" name="Rettangolo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5" name="Titolo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it-IT" sz="6400" kern="1200" dirty="0">
                <a:solidFill>
                  <a:schemeClr val="tx1"/>
                </a:solidFill>
                <a:latin typeface="+mj-lt"/>
                <a:ea typeface="+mj-ea"/>
                <a:cs typeface="+mj-cs"/>
              </a:rPr>
              <a:t>Recupero Dati</a:t>
            </a:r>
          </a:p>
        </p:txBody>
      </p:sp>
      <p:sp>
        <p:nvSpPr>
          <p:cNvPr id="2" name="Segnaposto data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it-IT" dirty="0"/>
              <a:t>Martedì 25 luglio 2023</a:t>
            </a:r>
          </a:p>
        </p:txBody>
      </p:sp>
      <p:sp>
        <p:nvSpPr>
          <p:cNvPr id="4" name="Segnaposto numero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it-IT" smtClean="0"/>
              <a:t>13</a:t>
            </a:fld>
            <a:endParaRPr lang="it-IT" dirty="0"/>
          </a:p>
        </p:txBody>
      </p:sp>
    </p:spTree>
    <p:extLst>
      <p:ext uri="{BB962C8B-B14F-4D97-AF65-F5344CB8AC3E}">
        <p14:creationId xmlns:p14="http://schemas.microsoft.com/office/powerpoint/2010/main" val="20884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1">
            <a:extLst>
              <a:ext uri="{FF2B5EF4-FFF2-40B4-BE49-F238E27FC236}">
                <a16:creationId xmlns:a16="http://schemas.microsoft.com/office/drawing/2014/main" id="{C2294807-AF00-8664-5955-03316A93372C}"/>
              </a:ext>
            </a:extLst>
          </p:cNvPr>
          <p:cNvSpPr>
            <a:spLocks noGrp="1"/>
          </p:cNvSpPr>
          <p:nvPr>
            <p:ph type="pic" sz="quarter" idx="13"/>
          </p:nvPr>
        </p:nvSpPr>
        <p:spPr/>
        <p:txBody>
          <a:bodyPr/>
          <a:lstStyle/>
          <a:p>
            <a:endParaRPr lang="it-IT" dirty="0"/>
          </a:p>
          <a:p>
            <a:pPr marL="0" indent="0">
              <a:buNone/>
            </a:pPr>
            <a:endParaRPr lang="it-IT" dirty="0"/>
          </a:p>
        </p:txBody>
      </p:sp>
      <p:sp>
        <p:nvSpPr>
          <p:cNvPr id="5" name="Titolo 2">
            <a:extLst>
              <a:ext uri="{FF2B5EF4-FFF2-40B4-BE49-F238E27FC236}">
                <a16:creationId xmlns:a16="http://schemas.microsoft.com/office/drawing/2014/main" id="{4266AE94-D636-D062-0664-0E88E12EEBDC}"/>
              </a:ext>
            </a:extLst>
          </p:cNvPr>
          <p:cNvSpPr txBox="1">
            <a:spLocks/>
          </p:cNvSpPr>
          <p:nvPr/>
        </p:nvSpPr>
        <p:spPr>
          <a:xfrm>
            <a:off x="128016" y="640246"/>
            <a:ext cx="11513121" cy="1154739"/>
          </a:xfrm>
          <a:prstGeom prst="rect">
            <a:avLst/>
          </a:prstGeom>
          <a:gradFill flip="none" rotWithShape="1">
            <a:gsLst>
              <a:gs pos="0">
                <a:schemeClr val="bg2">
                  <a:alpha val="0"/>
                </a:schemeClr>
              </a:gs>
              <a:gs pos="50000">
                <a:schemeClr val="bg2">
                  <a:alpha val="70000"/>
                </a:schemeClr>
              </a:gs>
            </a:gsLst>
            <a:lin ang="10800000" scaled="1"/>
            <a:tileRect/>
          </a:gradFill>
        </p:spPr>
        <p:txBody>
          <a:bodyPr vert="horz" wrap="square" lIns="0" tIns="0" rIns="0" bIns="0" rtlCol="0" anchor="b" anchorCtr="0">
            <a:noAutofit/>
          </a:bodyPr>
          <a:lstStyle>
            <a:lvl1pPr marL="548640" algn="l" defTabSz="914400" rtl="0" eaLnBrk="1" latinLnBrk="0" hangingPunct="1">
              <a:lnSpc>
                <a:spcPct val="90000"/>
              </a:lnSpc>
              <a:spcBef>
                <a:spcPct val="0"/>
              </a:spcBef>
              <a:spcAft>
                <a:spcPts val="1200"/>
              </a:spcAft>
              <a:buNone/>
              <a:defRPr lang="it-IT" sz="6400" kern="1200">
                <a:solidFill>
                  <a:schemeClr val="tx1"/>
                </a:solidFill>
                <a:latin typeface="+mj-lt"/>
                <a:ea typeface="+mj-ea"/>
                <a:cs typeface="+mj-cs"/>
              </a:defRPr>
            </a:lvl1pPr>
          </a:lstStyle>
          <a:p>
            <a:r>
              <a:rPr lang="it-IT" sz="4800" dirty="0"/>
              <a:t>Query per il recupero di </a:t>
            </a:r>
            <a:r>
              <a:rPr lang="it-IT" sz="4800" dirty="0" err="1"/>
              <a:t>GeoJSON</a:t>
            </a:r>
            <a:endParaRPr lang="it-IT" sz="4800" dirty="0"/>
          </a:p>
        </p:txBody>
      </p:sp>
      <p:sp>
        <p:nvSpPr>
          <p:cNvPr id="6" name="CasellaDiTesto 5">
            <a:extLst>
              <a:ext uri="{FF2B5EF4-FFF2-40B4-BE49-F238E27FC236}">
                <a16:creationId xmlns:a16="http://schemas.microsoft.com/office/drawing/2014/main" id="{33B91E63-BE2A-EEB5-EB02-8EA0D1CD3095}"/>
              </a:ext>
            </a:extLst>
          </p:cNvPr>
          <p:cNvSpPr txBox="1"/>
          <p:nvPr/>
        </p:nvSpPr>
        <p:spPr>
          <a:xfrm>
            <a:off x="549537" y="2304439"/>
            <a:ext cx="11582017" cy="3416320"/>
          </a:xfrm>
          <a:prstGeom prst="rect">
            <a:avLst/>
          </a:prstGeom>
          <a:noFill/>
        </p:spPr>
        <p:txBody>
          <a:bodyPr wrap="none" rtlCol="0">
            <a:spAutoFit/>
          </a:bodyPr>
          <a:lstStyle/>
          <a:p>
            <a:r>
              <a:rPr lang="it-IT" b="0" dirty="0" err="1">
                <a:solidFill>
                  <a:srgbClr val="9872A2"/>
                </a:solidFill>
                <a:effectLst/>
                <a:latin typeface="Consolas" panose="020B0609020204030204" pitchFamily="49" charset="0"/>
              </a:rPr>
              <a:t>def</a:t>
            </a:r>
            <a:r>
              <a:rPr lang="it-IT" b="0" dirty="0">
                <a:solidFill>
                  <a:srgbClr val="C5C8C6"/>
                </a:solidFill>
                <a:effectLst/>
                <a:latin typeface="Consolas" panose="020B0609020204030204" pitchFamily="49" charset="0"/>
              </a:rPr>
              <a:t> </a:t>
            </a:r>
            <a:r>
              <a:rPr lang="it-IT" b="0" dirty="0" err="1">
                <a:solidFill>
                  <a:srgbClr val="CE6700"/>
                </a:solidFill>
                <a:effectLst/>
                <a:latin typeface="Consolas" panose="020B0609020204030204" pitchFamily="49" charset="0"/>
              </a:rPr>
              <a:t>get_Anderlecht_streets</a:t>
            </a:r>
            <a:r>
              <a:rPr lang="it-IT" b="0" dirty="0">
                <a:solidFill>
                  <a:srgbClr val="C5C8C6"/>
                </a:solidFill>
                <a:effectLst/>
                <a:latin typeface="Consolas" panose="020B0609020204030204" pitchFamily="49" charset="0"/>
              </a:rPr>
              <a:t>(</a:t>
            </a:r>
            <a:r>
              <a:rPr lang="it-IT" b="0" dirty="0">
                <a:solidFill>
                  <a:srgbClr val="6089B4"/>
                </a:solidFill>
                <a:effectLst/>
                <a:latin typeface="Consolas" panose="020B0609020204030204" pitchFamily="49" charset="0"/>
              </a:rPr>
              <a:t>self</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data</a:t>
            </a:r>
            <a:r>
              <a:rPr lang="it-IT" b="0" dirty="0">
                <a:solidFill>
                  <a:srgbClr val="C5C8C6"/>
                </a:solidFill>
                <a:effectLst/>
                <a:latin typeface="Consolas" panose="020B0609020204030204" pitchFamily="49" charset="0"/>
              </a:rPr>
              <a:t> </a:t>
            </a:r>
            <a:r>
              <a:rPr lang="it-IT" b="0" dirty="0">
                <a:solidFill>
                  <a:srgbClr val="676867"/>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self</a:t>
            </a:r>
            <a:r>
              <a:rPr lang="it-IT" b="0" dirty="0">
                <a:solidFill>
                  <a:srgbClr val="C5C8C6"/>
                </a:solidFill>
                <a:effectLst/>
                <a:latin typeface="Consolas" panose="020B0609020204030204" pitchFamily="49" charset="0"/>
              </a:rPr>
              <a:t>.</a:t>
            </a:r>
            <a:r>
              <a:rPr lang="it-IT" b="0" dirty="0">
                <a:solidFill>
                  <a:srgbClr val="9872A2"/>
                </a:solidFill>
                <a:effectLst/>
                <a:latin typeface="Consolas" panose="020B0609020204030204" pitchFamily="49" charset="0"/>
              </a:rPr>
              <a:t>__</a:t>
            </a:r>
            <a:r>
              <a:rPr lang="it-IT" b="0" dirty="0" err="1">
                <a:solidFill>
                  <a:srgbClr val="9872A2"/>
                </a:solidFill>
                <a:effectLst/>
                <a:latin typeface="Consolas" panose="020B0609020204030204" pitchFamily="49" charset="0"/>
              </a:rPr>
              <a:t>gridfs</a:t>
            </a:r>
            <a:r>
              <a:rPr lang="it-IT" b="0" dirty="0" err="1">
                <a:solidFill>
                  <a:srgbClr val="C5C8C6"/>
                </a:solidFill>
                <a:effectLst/>
                <a:latin typeface="Consolas" panose="020B0609020204030204" pitchFamily="49" charset="0"/>
              </a:rPr>
              <a:t>.find</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filename</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Anderlecht_streets.json</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err="1">
                <a:solidFill>
                  <a:srgbClr val="C5C8C6"/>
                </a:solidFill>
                <a:effectLst/>
                <a:latin typeface="Consolas" panose="020B0609020204030204" pitchFamily="49" charset="0"/>
              </a:rPr>
              <a:t>next</a:t>
            </a:r>
            <a:r>
              <a:rPr lang="it-IT" b="0" dirty="0">
                <a:solidFill>
                  <a:srgbClr val="C5C8C6"/>
                </a:solidFill>
                <a:effectLst/>
                <a:latin typeface="Consolas" panose="020B0609020204030204" pitchFamily="49" charset="0"/>
              </a:rPr>
              <a:t>().</a:t>
            </a:r>
            <a:r>
              <a:rPr lang="it-IT" b="0" dirty="0" err="1">
                <a:solidFill>
                  <a:srgbClr val="C5C8C6"/>
                </a:solidFill>
                <a:effectLst/>
                <a:latin typeface="Consolas" panose="020B0609020204030204" pitchFamily="49" charset="0"/>
              </a:rPr>
              <a:t>read</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r>
              <a:rPr lang="it-IT" b="0" dirty="0" err="1">
                <a:solidFill>
                  <a:srgbClr val="9872A2"/>
                </a:solidFill>
                <a:effectLst/>
                <a:latin typeface="Consolas" panose="020B0609020204030204" pitchFamily="49" charset="0"/>
              </a:rPr>
              <a:t>return</a:t>
            </a:r>
            <a:r>
              <a:rPr lang="it-IT" b="0" dirty="0">
                <a:solidFill>
                  <a:srgbClr val="C5C8C6"/>
                </a:solidFill>
                <a:effectLst/>
                <a:latin typeface="Consolas" panose="020B0609020204030204" pitchFamily="49" charset="0"/>
              </a:rPr>
              <a:t> </a:t>
            </a:r>
            <a:r>
              <a:rPr lang="it-IT" b="0" dirty="0" err="1">
                <a:solidFill>
                  <a:srgbClr val="9B0000"/>
                </a:solidFill>
                <a:effectLst/>
                <a:latin typeface="Consolas" panose="020B0609020204030204" pitchFamily="49" charset="0"/>
              </a:rPr>
              <a:t>json</a:t>
            </a:r>
            <a:r>
              <a:rPr lang="it-IT" b="0" dirty="0" err="1">
                <a:solidFill>
                  <a:srgbClr val="C5C8C6"/>
                </a:solidFill>
                <a:effectLst/>
                <a:latin typeface="Consolas" panose="020B0609020204030204" pitchFamily="49" charset="0"/>
              </a:rPr>
              <a:t>.</a:t>
            </a:r>
            <a:r>
              <a:rPr lang="it-IT" b="0" dirty="0" err="1">
                <a:solidFill>
                  <a:srgbClr val="CE6700"/>
                </a:solidFill>
                <a:effectLst/>
                <a:latin typeface="Consolas" panose="020B0609020204030204" pitchFamily="49" charset="0"/>
              </a:rPr>
              <a:t>loads</a:t>
            </a:r>
            <a:r>
              <a:rPr lang="it-IT" b="0" dirty="0">
                <a:solidFill>
                  <a:srgbClr val="C5C8C6"/>
                </a:solidFill>
                <a:effectLst/>
                <a:latin typeface="Consolas" panose="020B0609020204030204" pitchFamily="49" charset="0"/>
              </a:rPr>
              <a:t>(</a:t>
            </a:r>
            <a:r>
              <a:rPr lang="it-IT" b="0" dirty="0">
                <a:solidFill>
                  <a:srgbClr val="6089B4"/>
                </a:solidFill>
                <a:effectLst/>
                <a:latin typeface="Consolas" panose="020B0609020204030204" pitchFamily="49" charset="0"/>
              </a:rPr>
              <a:t>data</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p>
          <a:p>
            <a:r>
              <a:rPr lang="it-IT" b="0" dirty="0" err="1">
                <a:solidFill>
                  <a:srgbClr val="9872A2"/>
                </a:solidFill>
                <a:effectLst/>
                <a:latin typeface="Consolas" panose="020B0609020204030204" pitchFamily="49" charset="0"/>
              </a:rPr>
              <a:t>def</a:t>
            </a:r>
            <a:r>
              <a:rPr lang="it-IT" b="0" dirty="0">
                <a:solidFill>
                  <a:srgbClr val="C5C8C6"/>
                </a:solidFill>
                <a:effectLst/>
                <a:latin typeface="Consolas" panose="020B0609020204030204" pitchFamily="49" charset="0"/>
              </a:rPr>
              <a:t> </a:t>
            </a:r>
            <a:r>
              <a:rPr lang="it-IT" b="0" dirty="0" err="1">
                <a:solidFill>
                  <a:srgbClr val="CE6700"/>
                </a:solidFill>
                <a:effectLst/>
                <a:latin typeface="Consolas" panose="020B0609020204030204" pitchFamily="49" charset="0"/>
              </a:rPr>
              <a:t>get_Bruxelles_streets</a:t>
            </a:r>
            <a:r>
              <a:rPr lang="it-IT" b="0" dirty="0">
                <a:solidFill>
                  <a:srgbClr val="C5C8C6"/>
                </a:solidFill>
                <a:effectLst/>
                <a:latin typeface="Consolas" panose="020B0609020204030204" pitchFamily="49" charset="0"/>
              </a:rPr>
              <a:t>(</a:t>
            </a:r>
            <a:r>
              <a:rPr lang="it-IT" b="0" dirty="0">
                <a:solidFill>
                  <a:srgbClr val="6089B4"/>
                </a:solidFill>
                <a:effectLst/>
                <a:latin typeface="Consolas" panose="020B0609020204030204" pitchFamily="49" charset="0"/>
              </a:rPr>
              <a:t>self</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data</a:t>
            </a:r>
            <a:r>
              <a:rPr lang="it-IT" b="0" dirty="0">
                <a:solidFill>
                  <a:srgbClr val="C5C8C6"/>
                </a:solidFill>
                <a:effectLst/>
                <a:latin typeface="Consolas" panose="020B0609020204030204" pitchFamily="49" charset="0"/>
              </a:rPr>
              <a:t> </a:t>
            </a:r>
            <a:r>
              <a:rPr lang="it-IT" b="0" dirty="0">
                <a:solidFill>
                  <a:srgbClr val="676867"/>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self</a:t>
            </a:r>
            <a:r>
              <a:rPr lang="it-IT" b="0" dirty="0">
                <a:solidFill>
                  <a:srgbClr val="C5C8C6"/>
                </a:solidFill>
                <a:effectLst/>
                <a:latin typeface="Consolas" panose="020B0609020204030204" pitchFamily="49" charset="0"/>
              </a:rPr>
              <a:t>.</a:t>
            </a:r>
            <a:r>
              <a:rPr lang="it-IT" b="0" dirty="0">
                <a:solidFill>
                  <a:srgbClr val="9872A2"/>
                </a:solidFill>
                <a:effectLst/>
                <a:latin typeface="Consolas" panose="020B0609020204030204" pitchFamily="49" charset="0"/>
              </a:rPr>
              <a:t>__</a:t>
            </a:r>
            <a:r>
              <a:rPr lang="it-IT" b="0" dirty="0" err="1">
                <a:solidFill>
                  <a:srgbClr val="9872A2"/>
                </a:solidFill>
                <a:effectLst/>
                <a:latin typeface="Consolas" panose="020B0609020204030204" pitchFamily="49" charset="0"/>
              </a:rPr>
              <a:t>gridfs</a:t>
            </a:r>
            <a:r>
              <a:rPr lang="it-IT" b="0" dirty="0" err="1">
                <a:solidFill>
                  <a:srgbClr val="C5C8C6"/>
                </a:solidFill>
                <a:effectLst/>
                <a:latin typeface="Consolas" panose="020B0609020204030204" pitchFamily="49" charset="0"/>
              </a:rPr>
              <a:t>.find</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filename</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Bruxelles_streets.json</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err="1">
                <a:solidFill>
                  <a:srgbClr val="C5C8C6"/>
                </a:solidFill>
                <a:effectLst/>
                <a:latin typeface="Consolas" panose="020B0609020204030204" pitchFamily="49" charset="0"/>
              </a:rPr>
              <a:t>next</a:t>
            </a:r>
            <a:r>
              <a:rPr lang="it-IT" b="0" dirty="0">
                <a:solidFill>
                  <a:srgbClr val="C5C8C6"/>
                </a:solidFill>
                <a:effectLst/>
                <a:latin typeface="Consolas" panose="020B0609020204030204" pitchFamily="49" charset="0"/>
              </a:rPr>
              <a:t>().</a:t>
            </a:r>
            <a:r>
              <a:rPr lang="it-IT" b="0" dirty="0" err="1">
                <a:solidFill>
                  <a:srgbClr val="C5C8C6"/>
                </a:solidFill>
                <a:effectLst/>
                <a:latin typeface="Consolas" panose="020B0609020204030204" pitchFamily="49" charset="0"/>
              </a:rPr>
              <a:t>read</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r>
              <a:rPr lang="it-IT" b="0" dirty="0" err="1">
                <a:solidFill>
                  <a:srgbClr val="9872A2"/>
                </a:solidFill>
                <a:effectLst/>
                <a:latin typeface="Consolas" panose="020B0609020204030204" pitchFamily="49" charset="0"/>
              </a:rPr>
              <a:t>return</a:t>
            </a:r>
            <a:r>
              <a:rPr lang="it-IT" b="0" dirty="0">
                <a:solidFill>
                  <a:srgbClr val="C5C8C6"/>
                </a:solidFill>
                <a:effectLst/>
                <a:latin typeface="Consolas" panose="020B0609020204030204" pitchFamily="49" charset="0"/>
              </a:rPr>
              <a:t> </a:t>
            </a:r>
            <a:r>
              <a:rPr lang="it-IT" b="0" dirty="0" err="1">
                <a:solidFill>
                  <a:srgbClr val="9B0000"/>
                </a:solidFill>
                <a:effectLst/>
                <a:latin typeface="Consolas" panose="020B0609020204030204" pitchFamily="49" charset="0"/>
              </a:rPr>
              <a:t>json</a:t>
            </a:r>
            <a:r>
              <a:rPr lang="it-IT" b="0" dirty="0" err="1">
                <a:solidFill>
                  <a:srgbClr val="C5C8C6"/>
                </a:solidFill>
                <a:effectLst/>
                <a:latin typeface="Consolas" panose="020B0609020204030204" pitchFamily="49" charset="0"/>
              </a:rPr>
              <a:t>.</a:t>
            </a:r>
            <a:r>
              <a:rPr lang="it-IT" b="0" dirty="0" err="1">
                <a:solidFill>
                  <a:srgbClr val="CE6700"/>
                </a:solidFill>
                <a:effectLst/>
                <a:latin typeface="Consolas" panose="020B0609020204030204" pitchFamily="49" charset="0"/>
              </a:rPr>
              <a:t>loads</a:t>
            </a:r>
            <a:r>
              <a:rPr lang="it-IT" b="0" dirty="0">
                <a:solidFill>
                  <a:srgbClr val="C5C8C6"/>
                </a:solidFill>
                <a:effectLst/>
                <a:latin typeface="Consolas" panose="020B0609020204030204" pitchFamily="49" charset="0"/>
              </a:rPr>
              <a:t>(</a:t>
            </a:r>
            <a:r>
              <a:rPr lang="it-IT" b="0" dirty="0">
                <a:solidFill>
                  <a:srgbClr val="6089B4"/>
                </a:solidFill>
                <a:effectLst/>
                <a:latin typeface="Consolas" panose="020B0609020204030204" pitchFamily="49" charset="0"/>
              </a:rPr>
              <a:t>data</a:t>
            </a:r>
            <a:r>
              <a:rPr lang="it-IT" b="0" dirty="0">
                <a:solidFill>
                  <a:srgbClr val="C5C8C6"/>
                </a:solidFill>
                <a:effectLst/>
                <a:latin typeface="Consolas" panose="020B0609020204030204" pitchFamily="49" charset="0"/>
              </a:rPr>
              <a:t>)</a:t>
            </a:r>
          </a:p>
          <a:p>
            <a:br>
              <a:rPr lang="it-IT" b="0" dirty="0">
                <a:solidFill>
                  <a:srgbClr val="C5C8C6"/>
                </a:solidFill>
                <a:effectLst/>
                <a:latin typeface="Consolas" panose="020B0609020204030204" pitchFamily="49" charset="0"/>
              </a:rPr>
            </a:br>
            <a:r>
              <a:rPr lang="it-IT" b="0" dirty="0" err="1">
                <a:solidFill>
                  <a:srgbClr val="9872A2"/>
                </a:solidFill>
                <a:effectLst/>
                <a:latin typeface="Consolas" panose="020B0609020204030204" pitchFamily="49" charset="0"/>
              </a:rPr>
              <a:t>def</a:t>
            </a:r>
            <a:r>
              <a:rPr lang="it-IT" b="0" dirty="0">
                <a:solidFill>
                  <a:srgbClr val="C5C8C6"/>
                </a:solidFill>
                <a:effectLst/>
                <a:latin typeface="Consolas" panose="020B0609020204030204" pitchFamily="49" charset="0"/>
              </a:rPr>
              <a:t> </a:t>
            </a:r>
            <a:r>
              <a:rPr lang="it-IT" b="0" dirty="0" err="1">
                <a:solidFill>
                  <a:srgbClr val="CE6700"/>
                </a:solidFill>
                <a:effectLst/>
                <a:latin typeface="Consolas" panose="020B0609020204030204" pitchFamily="49" charset="0"/>
              </a:rPr>
              <a:t>get_Belgium_streets</a:t>
            </a:r>
            <a:r>
              <a:rPr lang="it-IT" b="0" dirty="0">
                <a:solidFill>
                  <a:srgbClr val="C5C8C6"/>
                </a:solidFill>
                <a:effectLst/>
                <a:latin typeface="Consolas" panose="020B0609020204030204" pitchFamily="49" charset="0"/>
              </a:rPr>
              <a:t>(</a:t>
            </a:r>
            <a:r>
              <a:rPr lang="it-IT" b="0" dirty="0">
                <a:solidFill>
                  <a:srgbClr val="6089B4"/>
                </a:solidFill>
                <a:effectLst/>
                <a:latin typeface="Consolas" panose="020B0609020204030204" pitchFamily="49" charset="0"/>
              </a:rPr>
              <a:t>self</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data</a:t>
            </a:r>
            <a:r>
              <a:rPr lang="it-IT" b="0" dirty="0">
                <a:solidFill>
                  <a:srgbClr val="C5C8C6"/>
                </a:solidFill>
                <a:effectLst/>
                <a:latin typeface="Consolas" panose="020B0609020204030204" pitchFamily="49" charset="0"/>
              </a:rPr>
              <a:t> </a:t>
            </a:r>
            <a:r>
              <a:rPr lang="it-IT" b="0" dirty="0">
                <a:solidFill>
                  <a:srgbClr val="676867"/>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self</a:t>
            </a:r>
            <a:r>
              <a:rPr lang="it-IT" b="0" dirty="0">
                <a:solidFill>
                  <a:srgbClr val="C5C8C6"/>
                </a:solidFill>
                <a:effectLst/>
                <a:latin typeface="Consolas" panose="020B0609020204030204" pitchFamily="49" charset="0"/>
              </a:rPr>
              <a:t>.</a:t>
            </a:r>
            <a:r>
              <a:rPr lang="it-IT" b="0" dirty="0">
                <a:solidFill>
                  <a:srgbClr val="9872A2"/>
                </a:solidFill>
                <a:effectLst/>
                <a:latin typeface="Consolas" panose="020B0609020204030204" pitchFamily="49" charset="0"/>
              </a:rPr>
              <a:t>__</a:t>
            </a:r>
            <a:r>
              <a:rPr lang="it-IT" b="0" dirty="0" err="1">
                <a:solidFill>
                  <a:srgbClr val="9872A2"/>
                </a:solidFill>
                <a:effectLst/>
                <a:latin typeface="Consolas" panose="020B0609020204030204" pitchFamily="49" charset="0"/>
              </a:rPr>
              <a:t>gridfs</a:t>
            </a:r>
            <a:r>
              <a:rPr lang="it-IT" b="0" dirty="0" err="1">
                <a:solidFill>
                  <a:srgbClr val="C5C8C6"/>
                </a:solidFill>
                <a:effectLst/>
                <a:latin typeface="Consolas" panose="020B0609020204030204" pitchFamily="49" charset="0"/>
              </a:rPr>
              <a:t>.find</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filename</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Belgium_streets.json</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err="1">
                <a:solidFill>
                  <a:srgbClr val="C5C8C6"/>
                </a:solidFill>
                <a:effectLst/>
                <a:latin typeface="Consolas" panose="020B0609020204030204" pitchFamily="49" charset="0"/>
              </a:rPr>
              <a:t>next</a:t>
            </a:r>
            <a:r>
              <a:rPr lang="it-IT" b="0" dirty="0">
                <a:solidFill>
                  <a:srgbClr val="C5C8C6"/>
                </a:solidFill>
                <a:effectLst/>
                <a:latin typeface="Consolas" panose="020B0609020204030204" pitchFamily="49" charset="0"/>
              </a:rPr>
              <a:t>().</a:t>
            </a:r>
            <a:r>
              <a:rPr lang="it-IT" b="0" dirty="0" err="1">
                <a:solidFill>
                  <a:srgbClr val="C5C8C6"/>
                </a:solidFill>
                <a:effectLst/>
                <a:latin typeface="Consolas" panose="020B0609020204030204" pitchFamily="49" charset="0"/>
              </a:rPr>
              <a:t>read</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r>
              <a:rPr lang="it-IT" b="0" dirty="0" err="1">
                <a:solidFill>
                  <a:srgbClr val="9872A2"/>
                </a:solidFill>
                <a:effectLst/>
                <a:latin typeface="Consolas" panose="020B0609020204030204" pitchFamily="49" charset="0"/>
              </a:rPr>
              <a:t>return</a:t>
            </a:r>
            <a:r>
              <a:rPr lang="it-IT" b="0" dirty="0">
                <a:solidFill>
                  <a:srgbClr val="C5C8C6"/>
                </a:solidFill>
                <a:effectLst/>
                <a:latin typeface="Consolas" panose="020B0609020204030204" pitchFamily="49" charset="0"/>
              </a:rPr>
              <a:t> </a:t>
            </a:r>
            <a:r>
              <a:rPr lang="it-IT" b="0" dirty="0" err="1">
                <a:solidFill>
                  <a:srgbClr val="9B0000"/>
                </a:solidFill>
                <a:effectLst/>
                <a:latin typeface="Consolas" panose="020B0609020204030204" pitchFamily="49" charset="0"/>
              </a:rPr>
              <a:t>json</a:t>
            </a:r>
            <a:r>
              <a:rPr lang="it-IT" b="0" dirty="0" err="1">
                <a:solidFill>
                  <a:srgbClr val="C5C8C6"/>
                </a:solidFill>
                <a:effectLst/>
                <a:latin typeface="Consolas" panose="020B0609020204030204" pitchFamily="49" charset="0"/>
              </a:rPr>
              <a:t>.</a:t>
            </a:r>
            <a:r>
              <a:rPr lang="it-IT" b="0" dirty="0" err="1">
                <a:solidFill>
                  <a:srgbClr val="CE6700"/>
                </a:solidFill>
                <a:effectLst/>
                <a:latin typeface="Consolas" panose="020B0609020204030204" pitchFamily="49" charset="0"/>
              </a:rPr>
              <a:t>loads</a:t>
            </a:r>
            <a:r>
              <a:rPr lang="it-IT" b="0" dirty="0">
                <a:solidFill>
                  <a:srgbClr val="C5C8C6"/>
                </a:solidFill>
                <a:effectLst/>
                <a:latin typeface="Consolas" panose="020B0609020204030204" pitchFamily="49" charset="0"/>
              </a:rPr>
              <a:t>(</a:t>
            </a:r>
            <a:r>
              <a:rPr lang="it-IT" b="0" dirty="0">
                <a:solidFill>
                  <a:srgbClr val="6089B4"/>
                </a:solidFill>
                <a:effectLst/>
                <a:latin typeface="Consolas" panose="020B0609020204030204" pitchFamily="49" charset="0"/>
              </a:rPr>
              <a:t>data</a:t>
            </a:r>
            <a:r>
              <a:rPr lang="it-IT" b="0" dirty="0">
                <a:solidFill>
                  <a:srgbClr val="C5C8C6"/>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122272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1">
            <a:extLst>
              <a:ext uri="{FF2B5EF4-FFF2-40B4-BE49-F238E27FC236}">
                <a16:creationId xmlns:a16="http://schemas.microsoft.com/office/drawing/2014/main" id="{C2294807-AF00-8664-5955-03316A93372C}"/>
              </a:ext>
            </a:extLst>
          </p:cNvPr>
          <p:cNvSpPr>
            <a:spLocks noGrp="1"/>
          </p:cNvSpPr>
          <p:nvPr>
            <p:ph type="pic" sz="quarter" idx="13"/>
          </p:nvPr>
        </p:nvSpPr>
        <p:spPr/>
        <p:txBody>
          <a:bodyPr/>
          <a:lstStyle/>
          <a:p>
            <a:endParaRPr lang="it-IT" dirty="0"/>
          </a:p>
          <a:p>
            <a:pPr marL="0" indent="0">
              <a:buNone/>
            </a:pPr>
            <a:endParaRPr lang="it-IT" dirty="0"/>
          </a:p>
        </p:txBody>
      </p:sp>
      <p:sp>
        <p:nvSpPr>
          <p:cNvPr id="5" name="Titolo 2">
            <a:extLst>
              <a:ext uri="{FF2B5EF4-FFF2-40B4-BE49-F238E27FC236}">
                <a16:creationId xmlns:a16="http://schemas.microsoft.com/office/drawing/2014/main" id="{4266AE94-D636-D062-0664-0E88E12EEBDC}"/>
              </a:ext>
            </a:extLst>
          </p:cNvPr>
          <p:cNvSpPr txBox="1">
            <a:spLocks/>
          </p:cNvSpPr>
          <p:nvPr/>
        </p:nvSpPr>
        <p:spPr>
          <a:xfrm>
            <a:off x="128016" y="640246"/>
            <a:ext cx="11513121" cy="1154739"/>
          </a:xfrm>
          <a:prstGeom prst="rect">
            <a:avLst/>
          </a:prstGeom>
          <a:gradFill flip="none" rotWithShape="1">
            <a:gsLst>
              <a:gs pos="0">
                <a:schemeClr val="bg2">
                  <a:alpha val="0"/>
                </a:schemeClr>
              </a:gs>
              <a:gs pos="50000">
                <a:schemeClr val="bg2">
                  <a:alpha val="70000"/>
                </a:schemeClr>
              </a:gs>
            </a:gsLst>
            <a:lin ang="10800000" scaled="1"/>
            <a:tileRect/>
          </a:gradFill>
        </p:spPr>
        <p:txBody>
          <a:bodyPr vert="horz" wrap="square" lIns="0" tIns="0" rIns="0" bIns="0" rtlCol="0" anchor="b" anchorCtr="0">
            <a:noAutofit/>
          </a:bodyPr>
          <a:lstStyle>
            <a:lvl1pPr marL="548640" algn="l" defTabSz="914400" rtl="0" eaLnBrk="1" latinLnBrk="0" hangingPunct="1">
              <a:lnSpc>
                <a:spcPct val="90000"/>
              </a:lnSpc>
              <a:spcBef>
                <a:spcPct val="0"/>
              </a:spcBef>
              <a:spcAft>
                <a:spcPts val="1200"/>
              </a:spcAft>
              <a:buNone/>
              <a:defRPr lang="it-IT" sz="6400" kern="1200">
                <a:solidFill>
                  <a:schemeClr val="tx1"/>
                </a:solidFill>
                <a:latin typeface="+mj-lt"/>
                <a:ea typeface="+mj-ea"/>
                <a:cs typeface="+mj-cs"/>
              </a:defRPr>
            </a:lvl1pPr>
          </a:lstStyle>
          <a:p>
            <a:r>
              <a:rPr lang="it-IT" sz="4800" dirty="0"/>
              <a:t>Query per il recupero di </a:t>
            </a:r>
            <a:r>
              <a:rPr lang="it-IT" sz="4800" dirty="0" err="1"/>
              <a:t>Detections</a:t>
            </a:r>
            <a:endParaRPr lang="it-IT" sz="4800" dirty="0"/>
          </a:p>
        </p:txBody>
      </p:sp>
      <p:sp>
        <p:nvSpPr>
          <p:cNvPr id="6" name="CasellaDiTesto 5">
            <a:extLst>
              <a:ext uri="{FF2B5EF4-FFF2-40B4-BE49-F238E27FC236}">
                <a16:creationId xmlns:a16="http://schemas.microsoft.com/office/drawing/2014/main" id="{33B91E63-BE2A-EEB5-EB02-8EA0D1CD3095}"/>
              </a:ext>
            </a:extLst>
          </p:cNvPr>
          <p:cNvSpPr txBox="1"/>
          <p:nvPr/>
        </p:nvSpPr>
        <p:spPr>
          <a:xfrm>
            <a:off x="464443" y="2301081"/>
            <a:ext cx="11596494" cy="3416320"/>
          </a:xfrm>
          <a:prstGeom prst="rect">
            <a:avLst/>
          </a:prstGeom>
          <a:noFill/>
        </p:spPr>
        <p:txBody>
          <a:bodyPr wrap="square" rtlCol="0">
            <a:spAutoFit/>
          </a:bodyPr>
          <a:lstStyle/>
          <a:p>
            <a:r>
              <a:rPr lang="it-IT" b="0" dirty="0" err="1">
                <a:solidFill>
                  <a:srgbClr val="9872A2"/>
                </a:solidFill>
                <a:effectLst/>
                <a:latin typeface="Consolas" panose="020B0609020204030204" pitchFamily="49" charset="0"/>
              </a:rPr>
              <a:t>def</a:t>
            </a:r>
            <a:r>
              <a:rPr lang="it-IT" b="0" dirty="0">
                <a:solidFill>
                  <a:srgbClr val="C5C8C6"/>
                </a:solidFill>
                <a:effectLst/>
                <a:latin typeface="Consolas" panose="020B0609020204030204" pitchFamily="49" charset="0"/>
              </a:rPr>
              <a:t> </a:t>
            </a:r>
            <a:r>
              <a:rPr lang="it-IT" b="0" dirty="0" err="1">
                <a:solidFill>
                  <a:srgbClr val="CE6700"/>
                </a:solidFill>
                <a:effectLst/>
                <a:latin typeface="Consolas" panose="020B0609020204030204" pitchFamily="49" charset="0"/>
              </a:rPr>
              <a:t>get_all_detections</a:t>
            </a:r>
            <a:r>
              <a:rPr lang="it-IT" b="0" dirty="0">
                <a:solidFill>
                  <a:srgbClr val="C5C8C6"/>
                </a:solidFill>
                <a:effectLst/>
                <a:latin typeface="Consolas" panose="020B0609020204030204" pitchFamily="49" charset="0"/>
              </a:rPr>
              <a:t>(</a:t>
            </a:r>
            <a:r>
              <a:rPr lang="it-IT" b="0" dirty="0">
                <a:solidFill>
                  <a:srgbClr val="6089B4"/>
                </a:solidFill>
                <a:effectLst/>
                <a:latin typeface="Consolas" panose="020B0609020204030204" pitchFamily="49" charset="0"/>
              </a:rPr>
              <a:t>self</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city</a:t>
            </a:r>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granularity</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range</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collections</a:t>
            </a:r>
            <a:r>
              <a:rPr lang="it-IT" b="0" dirty="0">
                <a:solidFill>
                  <a:srgbClr val="C5C8C6"/>
                </a:solidFill>
                <a:effectLst/>
                <a:latin typeface="Consolas" panose="020B0609020204030204" pitchFamily="49" charset="0"/>
              </a:rPr>
              <a:t> </a:t>
            </a:r>
            <a:r>
              <a:rPr lang="it-IT" b="0" dirty="0">
                <a:solidFill>
                  <a:srgbClr val="676867"/>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self</a:t>
            </a:r>
            <a:r>
              <a:rPr lang="it-IT" b="0" dirty="0">
                <a:solidFill>
                  <a:srgbClr val="C5C8C6"/>
                </a:solidFill>
                <a:effectLst/>
                <a:latin typeface="Consolas" panose="020B0609020204030204" pitchFamily="49" charset="0"/>
              </a:rPr>
              <a:t>.</a:t>
            </a:r>
            <a:r>
              <a:rPr lang="it-IT" b="0" dirty="0">
                <a:solidFill>
                  <a:srgbClr val="9872A2"/>
                </a:solidFill>
                <a:effectLst/>
                <a:latin typeface="Consolas" panose="020B0609020204030204" pitchFamily="49" charset="0"/>
              </a:rPr>
              <a:t>__</a:t>
            </a:r>
            <a:r>
              <a:rPr lang="it-IT" b="0" dirty="0" err="1">
                <a:solidFill>
                  <a:srgbClr val="9872A2"/>
                </a:solidFill>
                <a:effectLst/>
                <a:latin typeface="Consolas" panose="020B0609020204030204" pitchFamily="49" charset="0"/>
              </a:rPr>
              <a:t>db</a:t>
            </a:r>
            <a:r>
              <a:rPr lang="it-IT" b="0" dirty="0" err="1">
                <a:solidFill>
                  <a:srgbClr val="C5C8C6"/>
                </a:solidFill>
                <a:effectLst/>
                <a:latin typeface="Consolas" panose="020B0609020204030204" pitchFamily="49" charset="0"/>
              </a:rPr>
              <a:t>.get_collection</a:t>
            </a:r>
            <a:r>
              <a:rPr lang="it-IT" b="0" dirty="0">
                <a:solidFill>
                  <a:srgbClr val="C5C8C6"/>
                </a:solidFill>
                <a:effectLst/>
                <a:latin typeface="Consolas" panose="020B0609020204030204" pitchFamily="49" charset="0"/>
              </a:rPr>
              <a:t>(</a:t>
            </a:r>
            <a:r>
              <a:rPr lang="it-IT" b="0" dirty="0">
                <a:solidFill>
                  <a:srgbClr val="9AA83A"/>
                </a:solidFill>
                <a:effectLst/>
                <a:latin typeface="Consolas" panose="020B0609020204030204" pitchFamily="49" charset="0"/>
              </a:rPr>
              <a:t>"</a:t>
            </a:r>
            <a:r>
              <a:rPr lang="it-IT" b="0" dirty="0">
                <a:solidFill>
                  <a:srgbClr val="8080FF"/>
                </a:solidFill>
                <a:effectLst/>
                <a:latin typeface="Consolas" panose="020B0609020204030204" pitchFamily="49" charset="0"/>
              </a:rPr>
              <a:t>{city}</a:t>
            </a:r>
            <a:r>
              <a:rPr lang="it-IT" b="0" dirty="0">
                <a:solidFill>
                  <a:srgbClr val="9AA83A"/>
                </a:solidFill>
                <a:effectLst/>
                <a:latin typeface="Consolas" panose="020B0609020204030204" pitchFamily="49" charset="0"/>
              </a:rPr>
              <a:t>_</a:t>
            </a:r>
            <a:r>
              <a:rPr lang="it-IT" b="0" dirty="0">
                <a:solidFill>
                  <a:srgbClr val="8080FF"/>
                </a:solidFill>
                <a:effectLst/>
                <a:latin typeface="Consolas" panose="020B0609020204030204" pitchFamily="49" charset="0"/>
              </a:rPr>
              <a:t>{</a:t>
            </a:r>
            <a:r>
              <a:rPr lang="it-IT" b="0" dirty="0" err="1">
                <a:solidFill>
                  <a:srgbClr val="8080FF"/>
                </a:solidFill>
                <a:effectLst/>
                <a:latin typeface="Consolas" panose="020B0609020204030204" pitchFamily="49" charset="0"/>
              </a:rPr>
              <a:t>granularity</a:t>
            </a:r>
            <a:r>
              <a:rPr lang="it-IT" b="0" dirty="0">
                <a:solidFill>
                  <a:srgbClr val="8080FF"/>
                </a:solidFill>
                <a:effectLst/>
                <a:latin typeface="Consolas" panose="020B0609020204030204" pitchFamily="49" charset="0"/>
              </a:rPr>
              <a:t>}</a:t>
            </a:r>
            <a:r>
              <a:rPr lang="it-IT" b="0" dirty="0">
                <a:solidFill>
                  <a:srgbClr val="9AA83A"/>
                </a:solidFill>
                <a:effectLst/>
                <a:latin typeface="Consolas" panose="020B0609020204030204" pitchFamily="49" charset="0"/>
              </a:rPr>
              <a:t>_</a:t>
            </a:r>
            <a:r>
              <a:rPr lang="it-IT" b="0" dirty="0">
                <a:solidFill>
                  <a:srgbClr val="8080FF"/>
                </a:solidFill>
                <a:effectLst/>
                <a:latin typeface="Consolas" panose="020B0609020204030204" pitchFamily="49" charset="0"/>
              </a:rPr>
              <a:t>{range}</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a:t>
            </a:r>
            <a:r>
              <a:rPr lang="it-IT" b="0" dirty="0">
                <a:solidFill>
                  <a:srgbClr val="CE6700"/>
                </a:solidFill>
                <a:effectLst/>
                <a:latin typeface="Consolas" panose="020B0609020204030204" pitchFamily="49" charset="0"/>
              </a:rPr>
              <a:t>format</a:t>
            </a:r>
            <a:r>
              <a:rPr lang="it-IT" b="0" dirty="0">
                <a:solidFill>
                  <a:srgbClr val="C5C8C6"/>
                </a:solidFill>
                <a:effectLst/>
                <a:latin typeface="Consolas" panose="020B0609020204030204" pitchFamily="49" charset="0"/>
              </a:rPr>
              <a:t>(</a:t>
            </a:r>
          </a:p>
          <a:p>
            <a:r>
              <a:rPr lang="it-IT" dirty="0">
                <a:solidFill>
                  <a:srgbClr val="C5C8C6"/>
                </a:solidFill>
                <a:latin typeface="Consolas" panose="020B0609020204030204" pitchFamily="49" charset="0"/>
              </a:rPr>
              <a:t> 				     </a:t>
            </a:r>
            <a:r>
              <a:rPr lang="it-IT" b="0" dirty="0">
                <a:solidFill>
                  <a:srgbClr val="6089B4"/>
                </a:solidFill>
                <a:effectLst/>
                <a:latin typeface="Consolas" panose="020B0609020204030204" pitchFamily="49" charset="0"/>
              </a:rPr>
              <a:t>city</a:t>
            </a:r>
            <a:r>
              <a:rPr lang="it-IT" b="0" dirty="0">
                <a:solidFill>
                  <a:srgbClr val="676867"/>
                </a:solidFill>
                <a:effectLst/>
                <a:latin typeface="Consolas" panose="020B0609020204030204" pitchFamily="49" charset="0"/>
              </a:rPr>
              <a:t>=</a:t>
            </a:r>
            <a:r>
              <a:rPr lang="it-IT" b="0" dirty="0">
                <a:solidFill>
                  <a:srgbClr val="6089B4"/>
                </a:solidFill>
                <a:effectLst/>
                <a:latin typeface="Consolas" panose="020B0609020204030204" pitchFamily="49" charset="0"/>
              </a:rPr>
              <a:t>city</a:t>
            </a:r>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granularity</a:t>
            </a:r>
            <a:r>
              <a:rPr lang="it-IT" b="0" dirty="0">
                <a:solidFill>
                  <a:srgbClr val="676867"/>
                </a:solidFill>
                <a:effectLst/>
                <a:latin typeface="Consolas" panose="020B0609020204030204" pitchFamily="49" charset="0"/>
              </a:rPr>
              <a:t>=</a:t>
            </a:r>
            <a:r>
              <a:rPr lang="it-IT" b="0" dirty="0" err="1">
                <a:solidFill>
                  <a:srgbClr val="6089B4"/>
                </a:solidFill>
                <a:effectLst/>
                <a:latin typeface="Consolas" panose="020B0609020204030204" pitchFamily="49" charset="0"/>
              </a:rPr>
              <a:t>granularity</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range</a:t>
            </a:r>
            <a:r>
              <a:rPr lang="it-IT" b="0" dirty="0">
                <a:solidFill>
                  <a:srgbClr val="676867"/>
                </a:solidFill>
                <a:effectLst/>
                <a:latin typeface="Consolas" panose="020B0609020204030204" pitchFamily="49" charset="0"/>
              </a:rPr>
              <a:t>=</a:t>
            </a:r>
            <a:r>
              <a:rPr lang="it-IT" b="0" dirty="0">
                <a:solidFill>
                  <a:srgbClr val="6089B4"/>
                </a:solidFill>
                <a:effectLst/>
                <a:latin typeface="Consolas" panose="020B0609020204030204" pitchFamily="49" charset="0"/>
              </a:rPr>
              <a:t>range</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r>
              <a:rPr lang="it-IT" b="0" dirty="0" err="1">
                <a:solidFill>
                  <a:srgbClr val="9872A2"/>
                </a:solidFill>
                <a:effectLst/>
                <a:latin typeface="Consolas" panose="020B0609020204030204" pitchFamily="49" charset="0"/>
              </a:rPr>
              <a:t>return</a:t>
            </a:r>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collections</a:t>
            </a:r>
            <a:r>
              <a:rPr lang="it-IT" b="0" dirty="0" err="1">
                <a:solidFill>
                  <a:srgbClr val="C5C8C6"/>
                </a:solidFill>
                <a:effectLst/>
                <a:latin typeface="Consolas" panose="020B0609020204030204" pitchFamily="49" charset="0"/>
              </a:rPr>
              <a:t>.find</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timestamp</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 </a:t>
            </a:r>
            <a:r>
              <a:rPr lang="it-IT" b="0" dirty="0">
                <a:solidFill>
                  <a:srgbClr val="9AA83A"/>
                </a:solidFill>
                <a:effectLst/>
                <a:latin typeface="Consolas" panose="020B0609020204030204" pitchFamily="49" charset="0"/>
              </a:rPr>
              <a:t>"$ne"</a:t>
            </a:r>
            <a:r>
              <a:rPr lang="it-IT" b="0" dirty="0">
                <a:solidFill>
                  <a:srgbClr val="C5C8C6"/>
                </a:solidFill>
                <a:effectLst/>
                <a:latin typeface="Consolas" panose="020B0609020204030204" pitchFamily="49" charset="0"/>
              </a:rPr>
              <a:t> : </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 }, {</a:t>
            </a:r>
            <a:r>
              <a:rPr lang="it-IT" b="0" dirty="0">
                <a:solidFill>
                  <a:srgbClr val="9AA83A"/>
                </a:solidFill>
                <a:effectLst/>
                <a:latin typeface="Consolas" panose="020B0609020204030204" pitchFamily="49" charset="0"/>
              </a:rPr>
              <a:t>'_id'</a:t>
            </a:r>
            <a:r>
              <a:rPr lang="it-IT" b="0" dirty="0">
                <a:solidFill>
                  <a:srgbClr val="C5C8C6"/>
                </a:solidFill>
                <a:effectLst/>
                <a:latin typeface="Consolas" panose="020B0609020204030204" pitchFamily="49" charset="0"/>
              </a:rPr>
              <a:t>: </a:t>
            </a:r>
            <a:r>
              <a:rPr lang="it-IT" b="0" dirty="0">
                <a:solidFill>
                  <a:srgbClr val="408080"/>
                </a:solidFill>
                <a:effectLst/>
                <a:latin typeface="Consolas" panose="020B0609020204030204" pitchFamily="49" charset="0"/>
              </a:rPr>
              <a:t>False</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p>
          <a:p>
            <a:r>
              <a:rPr lang="it-IT" b="0" dirty="0" err="1">
                <a:solidFill>
                  <a:srgbClr val="9872A2"/>
                </a:solidFill>
                <a:effectLst/>
                <a:latin typeface="Consolas" panose="020B0609020204030204" pitchFamily="49" charset="0"/>
              </a:rPr>
              <a:t>def</a:t>
            </a:r>
            <a:r>
              <a:rPr lang="it-IT" b="0" dirty="0">
                <a:solidFill>
                  <a:srgbClr val="C5C8C6"/>
                </a:solidFill>
                <a:effectLst/>
                <a:latin typeface="Consolas" panose="020B0609020204030204" pitchFamily="49" charset="0"/>
              </a:rPr>
              <a:t> </a:t>
            </a:r>
            <a:r>
              <a:rPr lang="it-IT" b="0" dirty="0" err="1">
                <a:solidFill>
                  <a:srgbClr val="CE6700"/>
                </a:solidFill>
                <a:effectLst/>
                <a:latin typeface="Consolas" panose="020B0609020204030204" pitchFamily="49" charset="0"/>
              </a:rPr>
              <a:t>get_all_detections_group_by_timestamp_sum_avg_vehicles</a:t>
            </a:r>
            <a:r>
              <a:rPr lang="it-IT" b="0" dirty="0">
                <a:solidFill>
                  <a:srgbClr val="C5C8C6"/>
                </a:solidFill>
                <a:effectLst/>
                <a:latin typeface="Consolas" panose="020B0609020204030204" pitchFamily="49" charset="0"/>
              </a:rPr>
              <a:t>(</a:t>
            </a:r>
            <a:r>
              <a:rPr lang="it-IT" b="0" dirty="0">
                <a:solidFill>
                  <a:srgbClr val="6089B4"/>
                </a:solidFill>
                <a:effectLst/>
                <a:latin typeface="Consolas" panose="020B0609020204030204" pitchFamily="49" charset="0"/>
              </a:rPr>
              <a:t>self</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city</a:t>
            </a:r>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granularity</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range</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collections</a:t>
            </a:r>
            <a:r>
              <a:rPr lang="it-IT" b="0" dirty="0">
                <a:solidFill>
                  <a:srgbClr val="C5C8C6"/>
                </a:solidFill>
                <a:effectLst/>
                <a:latin typeface="Consolas" panose="020B0609020204030204" pitchFamily="49" charset="0"/>
              </a:rPr>
              <a:t> </a:t>
            </a:r>
            <a:r>
              <a:rPr lang="it-IT" b="0" dirty="0">
                <a:solidFill>
                  <a:srgbClr val="676867"/>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self</a:t>
            </a:r>
            <a:r>
              <a:rPr lang="it-IT" b="0" dirty="0">
                <a:solidFill>
                  <a:srgbClr val="C5C8C6"/>
                </a:solidFill>
                <a:effectLst/>
                <a:latin typeface="Consolas" panose="020B0609020204030204" pitchFamily="49" charset="0"/>
              </a:rPr>
              <a:t>.</a:t>
            </a:r>
            <a:r>
              <a:rPr lang="it-IT" b="0" dirty="0">
                <a:solidFill>
                  <a:srgbClr val="9872A2"/>
                </a:solidFill>
                <a:effectLst/>
                <a:latin typeface="Consolas" panose="020B0609020204030204" pitchFamily="49" charset="0"/>
              </a:rPr>
              <a:t>__</a:t>
            </a:r>
            <a:r>
              <a:rPr lang="it-IT" b="0" dirty="0" err="1">
                <a:solidFill>
                  <a:srgbClr val="9872A2"/>
                </a:solidFill>
                <a:effectLst/>
                <a:latin typeface="Consolas" panose="020B0609020204030204" pitchFamily="49" charset="0"/>
              </a:rPr>
              <a:t>db</a:t>
            </a:r>
            <a:r>
              <a:rPr lang="it-IT" b="0" dirty="0" err="1">
                <a:solidFill>
                  <a:srgbClr val="C5C8C6"/>
                </a:solidFill>
                <a:effectLst/>
                <a:latin typeface="Consolas" panose="020B0609020204030204" pitchFamily="49" charset="0"/>
              </a:rPr>
              <a:t>.get_collection</a:t>
            </a:r>
            <a:r>
              <a:rPr lang="it-IT" b="0" dirty="0">
                <a:solidFill>
                  <a:srgbClr val="C5C8C6"/>
                </a:solidFill>
                <a:effectLst/>
                <a:latin typeface="Consolas" panose="020B0609020204030204" pitchFamily="49" charset="0"/>
              </a:rPr>
              <a:t>(</a:t>
            </a:r>
            <a:r>
              <a:rPr lang="it-IT" b="0" dirty="0">
                <a:solidFill>
                  <a:srgbClr val="9AA83A"/>
                </a:solidFill>
                <a:effectLst/>
                <a:latin typeface="Consolas" panose="020B0609020204030204" pitchFamily="49" charset="0"/>
              </a:rPr>
              <a:t>"</a:t>
            </a:r>
            <a:r>
              <a:rPr lang="it-IT" b="0" dirty="0">
                <a:solidFill>
                  <a:srgbClr val="8080FF"/>
                </a:solidFill>
                <a:effectLst/>
                <a:latin typeface="Consolas" panose="020B0609020204030204" pitchFamily="49" charset="0"/>
              </a:rPr>
              <a:t>{city}</a:t>
            </a:r>
            <a:r>
              <a:rPr lang="it-IT" b="0" dirty="0">
                <a:solidFill>
                  <a:srgbClr val="9AA83A"/>
                </a:solidFill>
                <a:effectLst/>
                <a:latin typeface="Consolas" panose="020B0609020204030204" pitchFamily="49" charset="0"/>
              </a:rPr>
              <a:t>_</a:t>
            </a:r>
            <a:r>
              <a:rPr lang="it-IT" b="0" dirty="0">
                <a:solidFill>
                  <a:srgbClr val="8080FF"/>
                </a:solidFill>
                <a:effectLst/>
                <a:latin typeface="Consolas" panose="020B0609020204030204" pitchFamily="49" charset="0"/>
              </a:rPr>
              <a:t>{</a:t>
            </a:r>
            <a:r>
              <a:rPr lang="it-IT" b="0" dirty="0" err="1">
                <a:solidFill>
                  <a:srgbClr val="8080FF"/>
                </a:solidFill>
                <a:effectLst/>
                <a:latin typeface="Consolas" panose="020B0609020204030204" pitchFamily="49" charset="0"/>
              </a:rPr>
              <a:t>granularity</a:t>
            </a:r>
            <a:r>
              <a:rPr lang="it-IT" b="0" dirty="0">
                <a:solidFill>
                  <a:srgbClr val="8080FF"/>
                </a:solidFill>
                <a:effectLst/>
                <a:latin typeface="Consolas" panose="020B0609020204030204" pitchFamily="49" charset="0"/>
              </a:rPr>
              <a:t>}</a:t>
            </a:r>
            <a:r>
              <a:rPr lang="it-IT" b="0" dirty="0">
                <a:solidFill>
                  <a:srgbClr val="9AA83A"/>
                </a:solidFill>
                <a:effectLst/>
                <a:latin typeface="Consolas" panose="020B0609020204030204" pitchFamily="49" charset="0"/>
              </a:rPr>
              <a:t>_</a:t>
            </a:r>
            <a:r>
              <a:rPr lang="it-IT" b="0" dirty="0">
                <a:solidFill>
                  <a:srgbClr val="8080FF"/>
                </a:solidFill>
                <a:effectLst/>
                <a:latin typeface="Consolas" panose="020B0609020204030204" pitchFamily="49" charset="0"/>
              </a:rPr>
              <a:t>{range}</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a:t>
            </a:r>
            <a:r>
              <a:rPr lang="it-IT" b="0" dirty="0">
                <a:solidFill>
                  <a:srgbClr val="CE6700"/>
                </a:solidFill>
                <a:effectLst/>
                <a:latin typeface="Consolas" panose="020B0609020204030204" pitchFamily="49" charset="0"/>
              </a:rPr>
              <a:t>format</a:t>
            </a:r>
            <a:r>
              <a:rPr lang="it-IT" b="0" dirty="0">
                <a:solidFill>
                  <a:srgbClr val="C5C8C6"/>
                </a:solidFill>
                <a:effectLst/>
                <a:latin typeface="Consolas" panose="020B0609020204030204" pitchFamily="49" charset="0"/>
              </a:rPr>
              <a:t>(</a:t>
            </a:r>
          </a:p>
          <a:p>
            <a:r>
              <a:rPr lang="it-IT" dirty="0">
                <a:solidFill>
                  <a:srgbClr val="C5C8C6"/>
                </a:solidFill>
                <a:latin typeface="Consolas" panose="020B0609020204030204" pitchFamily="49" charset="0"/>
              </a:rPr>
              <a:t>                                  </a:t>
            </a:r>
            <a:r>
              <a:rPr lang="it-IT" b="0" dirty="0">
                <a:solidFill>
                  <a:srgbClr val="6089B4"/>
                </a:solidFill>
                <a:effectLst/>
                <a:latin typeface="Consolas" panose="020B0609020204030204" pitchFamily="49" charset="0"/>
              </a:rPr>
              <a:t>city</a:t>
            </a:r>
            <a:r>
              <a:rPr lang="it-IT" b="0" dirty="0">
                <a:solidFill>
                  <a:srgbClr val="676867"/>
                </a:solidFill>
                <a:effectLst/>
                <a:latin typeface="Consolas" panose="020B0609020204030204" pitchFamily="49" charset="0"/>
              </a:rPr>
              <a:t>=</a:t>
            </a:r>
            <a:r>
              <a:rPr lang="it-IT" b="0" dirty="0">
                <a:solidFill>
                  <a:srgbClr val="6089B4"/>
                </a:solidFill>
                <a:effectLst/>
                <a:latin typeface="Consolas" panose="020B0609020204030204" pitchFamily="49" charset="0"/>
              </a:rPr>
              <a:t>city</a:t>
            </a:r>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granularity</a:t>
            </a:r>
            <a:r>
              <a:rPr lang="it-IT" b="0" dirty="0">
                <a:solidFill>
                  <a:srgbClr val="676867"/>
                </a:solidFill>
                <a:effectLst/>
                <a:latin typeface="Consolas" panose="020B0609020204030204" pitchFamily="49" charset="0"/>
              </a:rPr>
              <a:t>=</a:t>
            </a:r>
            <a:r>
              <a:rPr lang="it-IT" b="0" dirty="0" err="1">
                <a:solidFill>
                  <a:srgbClr val="6089B4"/>
                </a:solidFill>
                <a:effectLst/>
                <a:latin typeface="Consolas" panose="020B0609020204030204" pitchFamily="49" charset="0"/>
              </a:rPr>
              <a:t>granularity</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range</a:t>
            </a:r>
            <a:r>
              <a:rPr lang="it-IT" b="0" dirty="0">
                <a:solidFill>
                  <a:srgbClr val="676867"/>
                </a:solidFill>
                <a:effectLst/>
                <a:latin typeface="Consolas" panose="020B0609020204030204" pitchFamily="49" charset="0"/>
              </a:rPr>
              <a:t>=</a:t>
            </a:r>
            <a:r>
              <a:rPr lang="it-IT" b="0" dirty="0">
                <a:solidFill>
                  <a:srgbClr val="6089B4"/>
                </a:solidFill>
                <a:effectLst/>
                <a:latin typeface="Consolas" panose="020B0609020204030204" pitchFamily="49" charset="0"/>
              </a:rPr>
              <a:t>range</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r>
              <a:rPr lang="it-IT" b="0" dirty="0" err="1">
                <a:solidFill>
                  <a:srgbClr val="9872A2"/>
                </a:solidFill>
                <a:effectLst/>
                <a:latin typeface="Consolas" panose="020B0609020204030204" pitchFamily="49" charset="0"/>
              </a:rPr>
              <a:t>return</a:t>
            </a:r>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collections</a:t>
            </a:r>
            <a:r>
              <a:rPr lang="it-IT" b="0" dirty="0" err="1">
                <a:solidFill>
                  <a:srgbClr val="C5C8C6"/>
                </a:solidFill>
                <a:effectLst/>
                <a:latin typeface="Consolas" panose="020B0609020204030204" pitchFamily="49" charset="0"/>
              </a:rPr>
              <a:t>.aggregate</a:t>
            </a:r>
            <a:r>
              <a:rPr lang="it-IT" b="0" dirty="0">
                <a:solidFill>
                  <a:srgbClr val="C5C8C6"/>
                </a:solidFill>
                <a:effectLst/>
                <a:latin typeface="Consolas" panose="020B0609020204030204" pitchFamily="49" charset="0"/>
              </a:rPr>
              <a:t>([ { </a:t>
            </a:r>
            <a:r>
              <a:rPr lang="it-IT" b="0" dirty="0">
                <a:solidFill>
                  <a:srgbClr val="9AA83A"/>
                </a:solidFill>
                <a:effectLst/>
                <a:latin typeface="Consolas" panose="020B0609020204030204" pitchFamily="49" charset="0"/>
              </a:rPr>
              <a:t>"$group"</a:t>
            </a:r>
            <a:r>
              <a:rPr lang="it-IT" b="0" dirty="0">
                <a:solidFill>
                  <a:srgbClr val="C5C8C6"/>
                </a:solidFill>
                <a:effectLst/>
                <a:latin typeface="Consolas" panose="020B0609020204030204" pitchFamily="49" charset="0"/>
              </a:rPr>
              <a:t>: { </a:t>
            </a:r>
            <a:r>
              <a:rPr lang="it-IT" b="0" dirty="0">
                <a:solidFill>
                  <a:srgbClr val="9AA83A"/>
                </a:solidFill>
                <a:effectLst/>
                <a:latin typeface="Consolas" panose="020B0609020204030204" pitchFamily="49" charset="0"/>
              </a:rPr>
              <a:t>"_id"</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timestamp</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vehicles_avg</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a:t>
            </a:r>
          </a:p>
          <a:p>
            <a:r>
              <a:rPr lang="it-IT" dirty="0">
                <a:solidFill>
                  <a:srgbClr val="C5C8C6"/>
                </a:solidFill>
                <a:latin typeface="Consolas" panose="020B0609020204030204" pitchFamily="49" charset="0"/>
              </a:rPr>
              <a:t>               </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avg</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vehicles</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vehicles_sum</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"$sum"</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vehicles</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 }, </a:t>
            </a:r>
          </a:p>
          <a:p>
            <a:r>
              <a:rPr lang="it-IT" dirty="0">
                <a:solidFill>
                  <a:srgbClr val="C5C8C6"/>
                </a:solidFill>
                <a:latin typeface="Consolas" panose="020B0609020204030204" pitchFamily="49" charset="0"/>
              </a:rPr>
              <a:t>               </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"$sort"</a:t>
            </a:r>
            <a:r>
              <a:rPr lang="it-IT" b="0" dirty="0">
                <a:solidFill>
                  <a:srgbClr val="C5C8C6"/>
                </a:solidFill>
                <a:effectLst/>
                <a:latin typeface="Consolas" panose="020B0609020204030204" pitchFamily="49" charset="0"/>
              </a:rPr>
              <a:t>: { </a:t>
            </a:r>
            <a:r>
              <a:rPr lang="it-IT" b="0" dirty="0">
                <a:solidFill>
                  <a:srgbClr val="9AA83A"/>
                </a:solidFill>
                <a:effectLst/>
                <a:latin typeface="Consolas" panose="020B0609020204030204" pitchFamily="49" charset="0"/>
              </a:rPr>
              <a:t>"_id"</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1</a:t>
            </a:r>
            <a:r>
              <a:rPr lang="it-IT" b="0" dirty="0">
                <a:solidFill>
                  <a:srgbClr val="C5C8C6"/>
                </a:solidFill>
                <a:effectLst/>
                <a:latin typeface="Consolas" panose="020B0609020204030204" pitchFamily="49" charset="0"/>
              </a:rPr>
              <a:t> } }, { </a:t>
            </a:r>
            <a:r>
              <a:rPr lang="it-IT" b="0" dirty="0">
                <a:solidFill>
                  <a:srgbClr val="9AA83A"/>
                </a:solidFill>
                <a:effectLst/>
                <a:latin typeface="Consolas" panose="020B0609020204030204" pitchFamily="49" charset="0"/>
              </a:rPr>
              <a:t>"$match"</a:t>
            </a:r>
            <a:r>
              <a:rPr lang="it-IT" b="0" dirty="0">
                <a:solidFill>
                  <a:srgbClr val="C5C8C6"/>
                </a:solidFill>
                <a:effectLst/>
                <a:latin typeface="Consolas" panose="020B0609020204030204" pitchFamily="49" charset="0"/>
              </a:rPr>
              <a:t>: { </a:t>
            </a:r>
            <a:r>
              <a:rPr lang="it-IT" b="0" dirty="0">
                <a:solidFill>
                  <a:srgbClr val="9AA83A"/>
                </a:solidFill>
                <a:effectLst/>
                <a:latin typeface="Consolas" panose="020B0609020204030204" pitchFamily="49" charset="0"/>
              </a:rPr>
              <a:t>"_id"</a:t>
            </a:r>
            <a:r>
              <a:rPr lang="it-IT" b="0" dirty="0">
                <a:solidFill>
                  <a:srgbClr val="C5C8C6"/>
                </a:solidFill>
                <a:effectLst/>
                <a:latin typeface="Consolas" panose="020B0609020204030204" pitchFamily="49" charset="0"/>
              </a:rPr>
              <a:t>: { </a:t>
            </a:r>
            <a:r>
              <a:rPr lang="it-IT" b="0" dirty="0">
                <a:solidFill>
                  <a:srgbClr val="9AA83A"/>
                </a:solidFill>
                <a:effectLst/>
                <a:latin typeface="Consolas" panose="020B0609020204030204" pitchFamily="49" charset="0"/>
              </a:rPr>
              <a:t>"$ne"</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 } } ])    </a:t>
            </a:r>
          </a:p>
          <a:p>
            <a:endParaRPr lang="it-IT" dirty="0"/>
          </a:p>
        </p:txBody>
      </p:sp>
    </p:spTree>
    <p:extLst>
      <p:ext uri="{BB962C8B-B14F-4D97-AF65-F5344CB8AC3E}">
        <p14:creationId xmlns:p14="http://schemas.microsoft.com/office/powerpoint/2010/main" val="3866352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1">
            <a:extLst>
              <a:ext uri="{FF2B5EF4-FFF2-40B4-BE49-F238E27FC236}">
                <a16:creationId xmlns:a16="http://schemas.microsoft.com/office/drawing/2014/main" id="{C2294807-AF00-8664-5955-03316A93372C}"/>
              </a:ext>
            </a:extLst>
          </p:cNvPr>
          <p:cNvSpPr>
            <a:spLocks noGrp="1"/>
          </p:cNvSpPr>
          <p:nvPr>
            <p:ph type="pic" sz="quarter" idx="13"/>
          </p:nvPr>
        </p:nvSpPr>
        <p:spPr/>
        <p:txBody>
          <a:bodyPr/>
          <a:lstStyle/>
          <a:p>
            <a:endParaRPr lang="it-IT" dirty="0"/>
          </a:p>
          <a:p>
            <a:pPr marL="0" indent="0">
              <a:buNone/>
            </a:pPr>
            <a:endParaRPr lang="it-IT" dirty="0"/>
          </a:p>
        </p:txBody>
      </p:sp>
      <p:sp>
        <p:nvSpPr>
          <p:cNvPr id="5" name="Titolo 2">
            <a:extLst>
              <a:ext uri="{FF2B5EF4-FFF2-40B4-BE49-F238E27FC236}">
                <a16:creationId xmlns:a16="http://schemas.microsoft.com/office/drawing/2014/main" id="{4266AE94-D636-D062-0664-0E88E12EEBDC}"/>
              </a:ext>
            </a:extLst>
          </p:cNvPr>
          <p:cNvSpPr txBox="1">
            <a:spLocks/>
          </p:cNvSpPr>
          <p:nvPr/>
        </p:nvSpPr>
        <p:spPr>
          <a:xfrm>
            <a:off x="128016" y="640246"/>
            <a:ext cx="11513121" cy="1154739"/>
          </a:xfrm>
          <a:prstGeom prst="rect">
            <a:avLst/>
          </a:prstGeom>
          <a:gradFill flip="none" rotWithShape="1">
            <a:gsLst>
              <a:gs pos="0">
                <a:schemeClr val="bg2">
                  <a:alpha val="0"/>
                </a:schemeClr>
              </a:gs>
              <a:gs pos="50000">
                <a:schemeClr val="bg2">
                  <a:alpha val="70000"/>
                </a:schemeClr>
              </a:gs>
            </a:gsLst>
            <a:lin ang="10800000" scaled="1"/>
            <a:tileRect/>
          </a:gradFill>
        </p:spPr>
        <p:txBody>
          <a:bodyPr vert="horz" wrap="square" lIns="0" tIns="0" rIns="0" bIns="0" rtlCol="0" anchor="b" anchorCtr="0">
            <a:noAutofit/>
          </a:bodyPr>
          <a:lstStyle>
            <a:lvl1pPr marL="548640" algn="l" defTabSz="914400" rtl="0" eaLnBrk="1" latinLnBrk="0" hangingPunct="1">
              <a:lnSpc>
                <a:spcPct val="90000"/>
              </a:lnSpc>
              <a:spcBef>
                <a:spcPct val="0"/>
              </a:spcBef>
              <a:spcAft>
                <a:spcPts val="1200"/>
              </a:spcAft>
              <a:buNone/>
              <a:defRPr lang="it-IT" sz="6400" kern="1200">
                <a:solidFill>
                  <a:schemeClr val="tx1"/>
                </a:solidFill>
                <a:latin typeface="+mj-lt"/>
                <a:ea typeface="+mj-ea"/>
                <a:cs typeface="+mj-cs"/>
              </a:defRPr>
            </a:lvl1pPr>
          </a:lstStyle>
          <a:p>
            <a:r>
              <a:rPr lang="it-IT" sz="4800" dirty="0"/>
              <a:t>Query per il recupero di </a:t>
            </a:r>
            <a:r>
              <a:rPr lang="it-IT" sz="4800" dirty="0" err="1"/>
              <a:t>Detections</a:t>
            </a:r>
            <a:endParaRPr lang="it-IT" sz="4800" dirty="0"/>
          </a:p>
        </p:txBody>
      </p:sp>
      <p:sp>
        <p:nvSpPr>
          <p:cNvPr id="6" name="CasellaDiTesto 5">
            <a:extLst>
              <a:ext uri="{FF2B5EF4-FFF2-40B4-BE49-F238E27FC236}">
                <a16:creationId xmlns:a16="http://schemas.microsoft.com/office/drawing/2014/main" id="{33B91E63-BE2A-EEB5-EB02-8EA0D1CD3095}"/>
              </a:ext>
            </a:extLst>
          </p:cNvPr>
          <p:cNvSpPr txBox="1"/>
          <p:nvPr/>
        </p:nvSpPr>
        <p:spPr>
          <a:xfrm>
            <a:off x="455299" y="2301081"/>
            <a:ext cx="11596494" cy="3139321"/>
          </a:xfrm>
          <a:prstGeom prst="rect">
            <a:avLst/>
          </a:prstGeom>
          <a:noFill/>
        </p:spPr>
        <p:txBody>
          <a:bodyPr wrap="square" rtlCol="0">
            <a:spAutoFit/>
          </a:bodyPr>
          <a:lstStyle/>
          <a:p>
            <a:r>
              <a:rPr lang="it-IT" sz="1800" b="0" dirty="0" err="1">
                <a:solidFill>
                  <a:srgbClr val="9872A2"/>
                </a:solidFill>
                <a:effectLst/>
                <a:latin typeface="Consolas" panose="020B0609020204030204" pitchFamily="49" charset="0"/>
              </a:rPr>
              <a:t>def</a:t>
            </a:r>
            <a:r>
              <a:rPr lang="it-IT" sz="1800" b="0" dirty="0">
                <a:solidFill>
                  <a:srgbClr val="C5C8C6"/>
                </a:solidFill>
                <a:effectLst/>
                <a:latin typeface="Consolas" panose="020B0609020204030204" pitchFamily="49" charset="0"/>
              </a:rPr>
              <a:t> </a:t>
            </a:r>
            <a:r>
              <a:rPr lang="it-IT" sz="1800" b="0" dirty="0" err="1">
                <a:solidFill>
                  <a:srgbClr val="CE6700"/>
                </a:solidFill>
                <a:effectLst/>
                <a:latin typeface="Consolas" panose="020B0609020204030204" pitchFamily="49" charset="0"/>
              </a:rPr>
              <a:t>get_detections_by_id_street</a:t>
            </a:r>
            <a:r>
              <a:rPr lang="it-IT" sz="1800" b="0" dirty="0">
                <a:solidFill>
                  <a:srgbClr val="C5C8C6"/>
                </a:solidFill>
                <a:effectLst/>
                <a:latin typeface="Consolas" panose="020B0609020204030204" pitchFamily="49" charset="0"/>
              </a:rPr>
              <a:t>(</a:t>
            </a:r>
            <a:r>
              <a:rPr lang="it-IT" sz="1800" b="0" dirty="0">
                <a:solidFill>
                  <a:srgbClr val="6089B4"/>
                </a:solidFill>
                <a:effectLst/>
                <a:latin typeface="Consolas" panose="020B0609020204030204" pitchFamily="49" charset="0"/>
              </a:rPr>
              <a:t>self</a:t>
            </a:r>
            <a:r>
              <a:rPr lang="it-IT" sz="1800" b="0" dirty="0">
                <a:solidFill>
                  <a:srgbClr val="C5C8C6"/>
                </a:solidFill>
                <a:effectLst/>
                <a:latin typeface="Consolas" panose="020B0609020204030204" pitchFamily="49" charset="0"/>
              </a:rPr>
              <a:t>, </a:t>
            </a:r>
            <a:r>
              <a:rPr lang="it-IT" sz="1800" b="0" dirty="0" err="1">
                <a:solidFill>
                  <a:srgbClr val="6089B4"/>
                </a:solidFill>
                <a:effectLst/>
                <a:latin typeface="Consolas" panose="020B0609020204030204" pitchFamily="49" charset="0"/>
              </a:rPr>
              <a:t>id_street</a:t>
            </a:r>
            <a:r>
              <a:rPr lang="it-IT" sz="1800" b="0" dirty="0">
                <a:solidFill>
                  <a:srgbClr val="C5C8C6"/>
                </a:solidFill>
                <a:effectLst/>
                <a:latin typeface="Consolas" panose="020B0609020204030204" pitchFamily="49" charset="0"/>
              </a:rPr>
              <a:t>, </a:t>
            </a:r>
            <a:r>
              <a:rPr lang="it-IT" sz="1800" b="0" dirty="0">
                <a:solidFill>
                  <a:srgbClr val="6089B4"/>
                </a:solidFill>
                <a:effectLst/>
                <a:latin typeface="Consolas" panose="020B0609020204030204" pitchFamily="49" charset="0"/>
              </a:rPr>
              <a:t>city</a:t>
            </a:r>
            <a:r>
              <a:rPr lang="it-IT" sz="1800" b="0" dirty="0">
                <a:solidFill>
                  <a:srgbClr val="C5C8C6"/>
                </a:solidFill>
                <a:effectLst/>
                <a:latin typeface="Consolas" panose="020B0609020204030204" pitchFamily="49" charset="0"/>
              </a:rPr>
              <a:t>, </a:t>
            </a:r>
            <a:r>
              <a:rPr lang="it-IT" sz="1800" b="0" dirty="0" err="1">
                <a:solidFill>
                  <a:srgbClr val="6089B4"/>
                </a:solidFill>
                <a:effectLst/>
                <a:latin typeface="Consolas" panose="020B0609020204030204" pitchFamily="49" charset="0"/>
              </a:rPr>
              <a:t>granularity</a:t>
            </a:r>
            <a:r>
              <a:rPr lang="it-IT" sz="1800" b="0" dirty="0">
                <a:solidFill>
                  <a:srgbClr val="C5C8C6"/>
                </a:solidFill>
                <a:effectLst/>
                <a:latin typeface="Consolas" panose="020B0609020204030204" pitchFamily="49" charset="0"/>
              </a:rPr>
              <a:t>, </a:t>
            </a:r>
            <a:r>
              <a:rPr lang="it-IT" sz="1800" b="0" dirty="0">
                <a:solidFill>
                  <a:srgbClr val="6089B4"/>
                </a:solidFill>
                <a:effectLst/>
                <a:latin typeface="Consolas" panose="020B0609020204030204" pitchFamily="49" charset="0"/>
              </a:rPr>
              <a:t>range</a:t>
            </a:r>
            <a:r>
              <a:rPr lang="it-IT" sz="1800" b="0" dirty="0">
                <a:solidFill>
                  <a:srgbClr val="C5C8C6"/>
                </a:solidFill>
                <a:effectLst/>
                <a:latin typeface="Consolas" panose="020B0609020204030204" pitchFamily="49" charset="0"/>
              </a:rPr>
              <a:t>):</a:t>
            </a:r>
          </a:p>
          <a:p>
            <a:r>
              <a:rPr lang="it-IT" sz="1800" b="0" dirty="0">
                <a:solidFill>
                  <a:srgbClr val="C5C8C6"/>
                </a:solidFill>
                <a:effectLst/>
                <a:latin typeface="Consolas" panose="020B0609020204030204" pitchFamily="49" charset="0"/>
              </a:rPr>
              <a:t>        </a:t>
            </a:r>
            <a:r>
              <a:rPr lang="it-IT" sz="1800" b="0" dirty="0" err="1">
                <a:solidFill>
                  <a:srgbClr val="6089B4"/>
                </a:solidFill>
                <a:effectLst/>
                <a:latin typeface="Consolas" panose="020B0609020204030204" pitchFamily="49" charset="0"/>
              </a:rPr>
              <a:t>collections</a:t>
            </a:r>
            <a:r>
              <a:rPr lang="it-IT" sz="1800" b="0" dirty="0">
                <a:solidFill>
                  <a:srgbClr val="C5C8C6"/>
                </a:solidFill>
                <a:effectLst/>
                <a:latin typeface="Consolas" panose="020B0609020204030204" pitchFamily="49" charset="0"/>
              </a:rPr>
              <a:t> </a:t>
            </a:r>
            <a:r>
              <a:rPr lang="it-IT" sz="1800" b="0" dirty="0">
                <a:solidFill>
                  <a:srgbClr val="676867"/>
                </a:solidFill>
                <a:effectLst/>
                <a:latin typeface="Consolas" panose="020B0609020204030204" pitchFamily="49" charset="0"/>
              </a:rPr>
              <a:t>=</a:t>
            </a:r>
            <a:r>
              <a:rPr lang="it-IT" sz="1800" b="0" dirty="0">
                <a:solidFill>
                  <a:srgbClr val="C5C8C6"/>
                </a:solidFill>
                <a:effectLst/>
                <a:latin typeface="Consolas" panose="020B0609020204030204" pitchFamily="49" charset="0"/>
              </a:rPr>
              <a:t> </a:t>
            </a:r>
            <a:r>
              <a:rPr lang="it-IT" sz="1800" b="0" dirty="0">
                <a:solidFill>
                  <a:srgbClr val="6089B4"/>
                </a:solidFill>
                <a:effectLst/>
                <a:latin typeface="Consolas" panose="020B0609020204030204" pitchFamily="49" charset="0"/>
              </a:rPr>
              <a:t>self</a:t>
            </a:r>
            <a:r>
              <a:rPr lang="it-IT" sz="1800" b="0" dirty="0">
                <a:solidFill>
                  <a:srgbClr val="C5C8C6"/>
                </a:solidFill>
                <a:effectLst/>
                <a:latin typeface="Consolas" panose="020B0609020204030204" pitchFamily="49" charset="0"/>
              </a:rPr>
              <a:t>.</a:t>
            </a:r>
            <a:r>
              <a:rPr lang="it-IT" sz="1800" b="0" dirty="0">
                <a:solidFill>
                  <a:srgbClr val="9872A2"/>
                </a:solidFill>
                <a:effectLst/>
                <a:latin typeface="Consolas" panose="020B0609020204030204" pitchFamily="49" charset="0"/>
              </a:rPr>
              <a:t>__</a:t>
            </a:r>
            <a:r>
              <a:rPr lang="it-IT" sz="1800" b="0" dirty="0" err="1">
                <a:solidFill>
                  <a:srgbClr val="9872A2"/>
                </a:solidFill>
                <a:effectLst/>
                <a:latin typeface="Consolas" panose="020B0609020204030204" pitchFamily="49" charset="0"/>
              </a:rPr>
              <a:t>db</a:t>
            </a:r>
            <a:r>
              <a:rPr lang="it-IT" sz="1800" b="0" dirty="0" err="1">
                <a:solidFill>
                  <a:srgbClr val="C5C8C6"/>
                </a:solidFill>
                <a:effectLst/>
                <a:latin typeface="Consolas" panose="020B0609020204030204" pitchFamily="49" charset="0"/>
              </a:rPr>
              <a:t>.get_collection</a:t>
            </a:r>
            <a:r>
              <a:rPr lang="it-IT" sz="1800" b="0" dirty="0">
                <a:solidFill>
                  <a:srgbClr val="C5C8C6"/>
                </a:solidFill>
                <a:effectLst/>
                <a:latin typeface="Consolas" panose="020B0609020204030204" pitchFamily="49" charset="0"/>
              </a:rPr>
              <a:t>(</a:t>
            </a:r>
            <a:r>
              <a:rPr lang="it-IT" sz="1800" b="0" dirty="0">
                <a:solidFill>
                  <a:srgbClr val="9AA83A"/>
                </a:solidFill>
                <a:effectLst/>
                <a:latin typeface="Consolas" panose="020B0609020204030204" pitchFamily="49" charset="0"/>
              </a:rPr>
              <a:t>"</a:t>
            </a:r>
            <a:r>
              <a:rPr lang="it-IT" sz="1800" b="0" dirty="0">
                <a:solidFill>
                  <a:srgbClr val="8080FF"/>
                </a:solidFill>
                <a:effectLst/>
                <a:latin typeface="Consolas" panose="020B0609020204030204" pitchFamily="49" charset="0"/>
              </a:rPr>
              <a:t>{city}</a:t>
            </a:r>
            <a:r>
              <a:rPr lang="it-IT" sz="1800" b="0" dirty="0">
                <a:solidFill>
                  <a:srgbClr val="9AA83A"/>
                </a:solidFill>
                <a:effectLst/>
                <a:latin typeface="Consolas" panose="020B0609020204030204" pitchFamily="49" charset="0"/>
              </a:rPr>
              <a:t>_</a:t>
            </a:r>
            <a:r>
              <a:rPr lang="it-IT" sz="1800" b="0" dirty="0">
                <a:solidFill>
                  <a:srgbClr val="8080FF"/>
                </a:solidFill>
                <a:effectLst/>
                <a:latin typeface="Consolas" panose="020B0609020204030204" pitchFamily="49" charset="0"/>
              </a:rPr>
              <a:t>{</a:t>
            </a:r>
            <a:r>
              <a:rPr lang="it-IT" sz="1800" b="0" dirty="0" err="1">
                <a:solidFill>
                  <a:srgbClr val="8080FF"/>
                </a:solidFill>
                <a:effectLst/>
                <a:latin typeface="Consolas" panose="020B0609020204030204" pitchFamily="49" charset="0"/>
              </a:rPr>
              <a:t>granularity</a:t>
            </a:r>
            <a:r>
              <a:rPr lang="it-IT" sz="1800" b="0" dirty="0">
                <a:solidFill>
                  <a:srgbClr val="8080FF"/>
                </a:solidFill>
                <a:effectLst/>
                <a:latin typeface="Consolas" panose="020B0609020204030204" pitchFamily="49" charset="0"/>
              </a:rPr>
              <a:t>}</a:t>
            </a:r>
            <a:r>
              <a:rPr lang="it-IT" sz="1800" b="0" dirty="0">
                <a:solidFill>
                  <a:srgbClr val="9AA83A"/>
                </a:solidFill>
                <a:effectLst/>
                <a:latin typeface="Consolas" panose="020B0609020204030204" pitchFamily="49" charset="0"/>
              </a:rPr>
              <a:t>_</a:t>
            </a:r>
            <a:r>
              <a:rPr lang="it-IT" sz="1800" b="0" dirty="0">
                <a:solidFill>
                  <a:srgbClr val="8080FF"/>
                </a:solidFill>
                <a:effectLst/>
                <a:latin typeface="Consolas" panose="020B0609020204030204" pitchFamily="49" charset="0"/>
              </a:rPr>
              <a:t>{range}</a:t>
            </a:r>
            <a:r>
              <a:rPr lang="it-IT" sz="1800" b="0" dirty="0">
                <a:solidFill>
                  <a:srgbClr val="9AA83A"/>
                </a:solidFill>
                <a:effectLst/>
                <a:latin typeface="Consolas" panose="020B0609020204030204" pitchFamily="49" charset="0"/>
              </a:rPr>
              <a:t>"</a:t>
            </a:r>
            <a:r>
              <a:rPr lang="it-IT" sz="1800" b="0" dirty="0">
                <a:solidFill>
                  <a:srgbClr val="C5C8C6"/>
                </a:solidFill>
                <a:effectLst/>
                <a:latin typeface="Consolas" panose="020B0609020204030204" pitchFamily="49" charset="0"/>
              </a:rPr>
              <a:t>.</a:t>
            </a:r>
            <a:r>
              <a:rPr lang="it-IT" sz="1800" b="0" dirty="0">
                <a:solidFill>
                  <a:srgbClr val="CE6700"/>
                </a:solidFill>
                <a:effectLst/>
                <a:latin typeface="Consolas" panose="020B0609020204030204" pitchFamily="49" charset="0"/>
              </a:rPr>
              <a:t>format</a:t>
            </a:r>
            <a:r>
              <a:rPr lang="it-IT" sz="1800" b="0" dirty="0">
                <a:solidFill>
                  <a:srgbClr val="C5C8C6"/>
                </a:solidFill>
                <a:effectLst/>
                <a:latin typeface="Consolas" panose="020B0609020204030204" pitchFamily="49" charset="0"/>
              </a:rPr>
              <a:t>(</a:t>
            </a:r>
          </a:p>
          <a:p>
            <a:r>
              <a:rPr lang="it-IT" sz="1800" b="0" dirty="0">
                <a:solidFill>
                  <a:srgbClr val="6089B4"/>
                </a:solidFill>
                <a:effectLst/>
                <a:latin typeface="Consolas" panose="020B0609020204030204" pitchFamily="49" charset="0"/>
              </a:rPr>
              <a:t>                                    city</a:t>
            </a:r>
            <a:r>
              <a:rPr lang="it-IT" sz="1800" b="0" dirty="0">
                <a:solidFill>
                  <a:srgbClr val="676867"/>
                </a:solidFill>
                <a:effectLst/>
                <a:latin typeface="Consolas" panose="020B0609020204030204" pitchFamily="49" charset="0"/>
              </a:rPr>
              <a:t>=</a:t>
            </a:r>
            <a:r>
              <a:rPr lang="it-IT" sz="1800" b="0" dirty="0">
                <a:solidFill>
                  <a:srgbClr val="6089B4"/>
                </a:solidFill>
                <a:effectLst/>
                <a:latin typeface="Consolas" panose="020B0609020204030204" pitchFamily="49" charset="0"/>
              </a:rPr>
              <a:t>city, </a:t>
            </a:r>
            <a:r>
              <a:rPr lang="it-IT" sz="1800" b="0" dirty="0" err="1">
                <a:solidFill>
                  <a:srgbClr val="6089B4"/>
                </a:solidFill>
                <a:effectLst/>
                <a:latin typeface="Consolas" panose="020B0609020204030204" pitchFamily="49" charset="0"/>
              </a:rPr>
              <a:t>granularity</a:t>
            </a:r>
            <a:r>
              <a:rPr lang="it-IT" sz="1800" b="0" dirty="0">
                <a:solidFill>
                  <a:srgbClr val="676867"/>
                </a:solidFill>
                <a:effectLst/>
                <a:latin typeface="Consolas" panose="020B0609020204030204" pitchFamily="49" charset="0"/>
              </a:rPr>
              <a:t>=</a:t>
            </a:r>
            <a:r>
              <a:rPr lang="it-IT" sz="1800" b="0" dirty="0" err="1">
                <a:solidFill>
                  <a:srgbClr val="6089B4"/>
                </a:solidFill>
                <a:effectLst/>
                <a:latin typeface="Consolas" panose="020B0609020204030204" pitchFamily="49" charset="0"/>
              </a:rPr>
              <a:t>granularity</a:t>
            </a:r>
            <a:r>
              <a:rPr lang="it-IT" sz="1800" b="0" dirty="0">
                <a:solidFill>
                  <a:srgbClr val="C5C8C6"/>
                </a:solidFill>
                <a:effectLst/>
                <a:latin typeface="Consolas" panose="020B0609020204030204" pitchFamily="49" charset="0"/>
              </a:rPr>
              <a:t>, </a:t>
            </a:r>
            <a:r>
              <a:rPr lang="it-IT" sz="1800" b="0" dirty="0">
                <a:solidFill>
                  <a:srgbClr val="6089B4"/>
                </a:solidFill>
                <a:effectLst/>
                <a:latin typeface="Consolas" panose="020B0609020204030204" pitchFamily="49" charset="0"/>
              </a:rPr>
              <a:t>range</a:t>
            </a:r>
            <a:r>
              <a:rPr lang="it-IT" sz="1800" b="0" dirty="0">
                <a:solidFill>
                  <a:srgbClr val="676867"/>
                </a:solidFill>
                <a:effectLst/>
                <a:latin typeface="Consolas" panose="020B0609020204030204" pitchFamily="49" charset="0"/>
              </a:rPr>
              <a:t>=</a:t>
            </a:r>
            <a:r>
              <a:rPr lang="it-IT" sz="1800" b="0" dirty="0">
                <a:solidFill>
                  <a:srgbClr val="6089B4"/>
                </a:solidFill>
                <a:effectLst/>
                <a:latin typeface="Consolas" panose="020B0609020204030204" pitchFamily="49" charset="0"/>
              </a:rPr>
              <a:t>range</a:t>
            </a:r>
            <a:r>
              <a:rPr lang="it-IT" sz="1800" b="0" dirty="0">
                <a:solidFill>
                  <a:srgbClr val="C5C8C6"/>
                </a:solidFill>
                <a:effectLst/>
                <a:latin typeface="Consolas" panose="020B0609020204030204" pitchFamily="49" charset="0"/>
              </a:rPr>
              <a:t>))</a:t>
            </a:r>
          </a:p>
          <a:p>
            <a:r>
              <a:rPr lang="it-IT" sz="1800" b="0" dirty="0">
                <a:solidFill>
                  <a:srgbClr val="C5C8C6"/>
                </a:solidFill>
                <a:effectLst/>
                <a:latin typeface="Consolas" panose="020B0609020204030204" pitchFamily="49" charset="0"/>
              </a:rPr>
              <a:t>        </a:t>
            </a:r>
            <a:r>
              <a:rPr lang="it-IT" sz="1800" b="0" dirty="0" err="1">
                <a:solidFill>
                  <a:srgbClr val="9872A2"/>
                </a:solidFill>
                <a:effectLst/>
                <a:latin typeface="Consolas" panose="020B0609020204030204" pitchFamily="49" charset="0"/>
              </a:rPr>
              <a:t>return</a:t>
            </a:r>
            <a:r>
              <a:rPr lang="it-IT" sz="1800" b="0" dirty="0">
                <a:solidFill>
                  <a:srgbClr val="C5C8C6"/>
                </a:solidFill>
                <a:effectLst/>
                <a:latin typeface="Consolas" panose="020B0609020204030204" pitchFamily="49" charset="0"/>
              </a:rPr>
              <a:t> </a:t>
            </a:r>
            <a:r>
              <a:rPr lang="it-IT" sz="1800" b="0" dirty="0" err="1">
                <a:solidFill>
                  <a:srgbClr val="6089B4"/>
                </a:solidFill>
                <a:effectLst/>
                <a:latin typeface="Consolas" panose="020B0609020204030204" pitchFamily="49" charset="0"/>
              </a:rPr>
              <a:t>collections</a:t>
            </a:r>
            <a:r>
              <a:rPr lang="it-IT" sz="1800" b="0" dirty="0" err="1">
                <a:solidFill>
                  <a:srgbClr val="C5C8C6"/>
                </a:solidFill>
                <a:effectLst/>
                <a:latin typeface="Consolas" panose="020B0609020204030204" pitchFamily="49" charset="0"/>
              </a:rPr>
              <a:t>.find</a:t>
            </a:r>
            <a:r>
              <a:rPr lang="it-IT" sz="1800" b="0" dirty="0">
                <a:solidFill>
                  <a:srgbClr val="C5C8C6"/>
                </a:solidFill>
                <a:effectLst/>
                <a:latin typeface="Consolas" panose="020B0609020204030204" pitchFamily="49" charset="0"/>
              </a:rPr>
              <a:t>({ </a:t>
            </a:r>
            <a:r>
              <a:rPr lang="it-IT" sz="1800" b="0" dirty="0">
                <a:solidFill>
                  <a:srgbClr val="9AA83A"/>
                </a:solidFill>
                <a:effectLst/>
                <a:latin typeface="Consolas" panose="020B0609020204030204" pitchFamily="49" charset="0"/>
              </a:rPr>
              <a:t>"</a:t>
            </a:r>
            <a:r>
              <a:rPr lang="it-IT" sz="1800" b="0" dirty="0" err="1">
                <a:solidFill>
                  <a:srgbClr val="9AA83A"/>
                </a:solidFill>
                <a:effectLst/>
                <a:latin typeface="Consolas" panose="020B0609020204030204" pitchFamily="49" charset="0"/>
              </a:rPr>
              <a:t>id_street</a:t>
            </a:r>
            <a:r>
              <a:rPr lang="it-IT" sz="1800" b="0" dirty="0">
                <a:solidFill>
                  <a:srgbClr val="9AA83A"/>
                </a:solidFill>
                <a:effectLst/>
                <a:latin typeface="Consolas" panose="020B0609020204030204" pitchFamily="49" charset="0"/>
              </a:rPr>
              <a:t>"</a:t>
            </a:r>
            <a:r>
              <a:rPr lang="it-IT" sz="1800" b="0" dirty="0">
                <a:solidFill>
                  <a:srgbClr val="C5C8C6"/>
                </a:solidFill>
                <a:effectLst/>
                <a:latin typeface="Consolas" panose="020B0609020204030204" pitchFamily="49" charset="0"/>
              </a:rPr>
              <a:t>: </a:t>
            </a:r>
            <a:r>
              <a:rPr lang="it-IT" sz="1800" b="0" dirty="0" err="1">
                <a:solidFill>
                  <a:srgbClr val="6089B4"/>
                </a:solidFill>
                <a:effectLst/>
                <a:latin typeface="Consolas" panose="020B0609020204030204" pitchFamily="49" charset="0"/>
              </a:rPr>
              <a:t>id_street</a:t>
            </a:r>
            <a:r>
              <a:rPr lang="it-IT" sz="1800" b="0" dirty="0">
                <a:solidFill>
                  <a:srgbClr val="C5C8C6"/>
                </a:solidFill>
                <a:effectLst/>
                <a:latin typeface="Consolas" panose="020B0609020204030204" pitchFamily="49" charset="0"/>
              </a:rPr>
              <a:t> }, {</a:t>
            </a:r>
            <a:r>
              <a:rPr lang="it-IT" sz="1800" b="0" dirty="0">
                <a:solidFill>
                  <a:srgbClr val="9AA83A"/>
                </a:solidFill>
                <a:effectLst/>
                <a:latin typeface="Consolas" panose="020B0609020204030204" pitchFamily="49" charset="0"/>
              </a:rPr>
              <a:t>'_id'</a:t>
            </a:r>
            <a:r>
              <a:rPr lang="it-IT" sz="1800" b="0" dirty="0">
                <a:solidFill>
                  <a:srgbClr val="C5C8C6"/>
                </a:solidFill>
                <a:effectLst/>
                <a:latin typeface="Consolas" panose="020B0609020204030204" pitchFamily="49" charset="0"/>
              </a:rPr>
              <a:t>: </a:t>
            </a:r>
            <a:r>
              <a:rPr lang="it-IT" sz="1800" b="0" dirty="0">
                <a:solidFill>
                  <a:srgbClr val="408080"/>
                </a:solidFill>
                <a:effectLst/>
                <a:latin typeface="Consolas" panose="020B0609020204030204" pitchFamily="49" charset="0"/>
              </a:rPr>
              <a:t>False</a:t>
            </a:r>
            <a:r>
              <a:rPr lang="it-IT" sz="1800" b="0" dirty="0">
                <a:solidFill>
                  <a:srgbClr val="C5C8C6"/>
                </a:solidFill>
                <a:effectLst/>
                <a:latin typeface="Consolas" panose="020B0609020204030204" pitchFamily="49" charset="0"/>
              </a:rPr>
              <a:t>})</a:t>
            </a:r>
          </a:p>
          <a:p>
            <a:endParaRPr lang="it-IT" dirty="0"/>
          </a:p>
          <a:p>
            <a:endParaRPr lang="it-IT" dirty="0"/>
          </a:p>
          <a:p>
            <a:r>
              <a:rPr lang="it-IT" b="0" dirty="0">
                <a:solidFill>
                  <a:srgbClr val="C5C8C6"/>
                </a:solidFill>
                <a:effectLst/>
                <a:latin typeface="Consolas" panose="020B0609020204030204" pitchFamily="49" charset="0"/>
              </a:rPr>
              <a:t> </a:t>
            </a:r>
            <a:r>
              <a:rPr lang="it-IT" b="0" dirty="0" err="1">
                <a:solidFill>
                  <a:srgbClr val="9872A2"/>
                </a:solidFill>
                <a:effectLst/>
                <a:latin typeface="Consolas" panose="020B0609020204030204" pitchFamily="49" charset="0"/>
              </a:rPr>
              <a:t>def</a:t>
            </a:r>
            <a:r>
              <a:rPr lang="it-IT" b="0" dirty="0">
                <a:solidFill>
                  <a:srgbClr val="C5C8C6"/>
                </a:solidFill>
                <a:effectLst/>
                <a:latin typeface="Consolas" panose="020B0609020204030204" pitchFamily="49" charset="0"/>
              </a:rPr>
              <a:t> </a:t>
            </a:r>
            <a:r>
              <a:rPr lang="it-IT" b="0" dirty="0" err="1">
                <a:solidFill>
                  <a:srgbClr val="CE6700"/>
                </a:solidFill>
                <a:effectLst/>
                <a:latin typeface="Consolas" panose="020B0609020204030204" pitchFamily="49" charset="0"/>
              </a:rPr>
              <a:t>get_detections_by_timestamp</a:t>
            </a:r>
            <a:r>
              <a:rPr lang="it-IT" b="0" dirty="0">
                <a:solidFill>
                  <a:srgbClr val="C5C8C6"/>
                </a:solidFill>
                <a:effectLst/>
                <a:latin typeface="Consolas" panose="020B0609020204030204" pitchFamily="49" charset="0"/>
              </a:rPr>
              <a:t>(</a:t>
            </a:r>
            <a:r>
              <a:rPr lang="it-IT" b="0" dirty="0">
                <a:solidFill>
                  <a:srgbClr val="6089B4"/>
                </a:solidFill>
                <a:effectLst/>
                <a:latin typeface="Consolas" panose="020B0609020204030204" pitchFamily="49" charset="0"/>
              </a:rPr>
              <a:t>self</a:t>
            </a:r>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timestamp</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city</a:t>
            </a:r>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granularity</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range</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collections</a:t>
            </a:r>
            <a:r>
              <a:rPr lang="it-IT" b="0" dirty="0">
                <a:solidFill>
                  <a:srgbClr val="6089B4"/>
                </a:solidFill>
                <a:effectLst/>
                <a:latin typeface="Consolas" panose="020B0609020204030204" pitchFamily="49" charset="0"/>
              </a:rPr>
              <a:t> </a:t>
            </a:r>
            <a:r>
              <a:rPr lang="it-IT" dirty="0">
                <a:solidFill>
                  <a:srgbClr val="C5C8C6"/>
                </a:solidFill>
                <a:latin typeface="Consolas" panose="020B0609020204030204" pitchFamily="49" charset="0"/>
              </a:rPr>
              <a:t>= </a:t>
            </a:r>
            <a:r>
              <a:rPr lang="it-IT" b="0" dirty="0">
                <a:solidFill>
                  <a:srgbClr val="6089B4"/>
                </a:solidFill>
                <a:effectLst/>
                <a:latin typeface="Consolas" panose="020B0609020204030204" pitchFamily="49" charset="0"/>
              </a:rPr>
              <a:t>self</a:t>
            </a:r>
            <a:r>
              <a:rPr lang="it-IT" b="0" dirty="0">
                <a:solidFill>
                  <a:srgbClr val="C5C8C6"/>
                </a:solidFill>
                <a:effectLst/>
                <a:latin typeface="Consolas" panose="020B0609020204030204" pitchFamily="49" charset="0"/>
              </a:rPr>
              <a:t>.</a:t>
            </a:r>
            <a:r>
              <a:rPr lang="it-IT" b="0" dirty="0">
                <a:solidFill>
                  <a:srgbClr val="9872A2"/>
                </a:solidFill>
                <a:effectLst/>
                <a:latin typeface="Consolas" panose="020B0609020204030204" pitchFamily="49" charset="0"/>
              </a:rPr>
              <a:t>__</a:t>
            </a:r>
            <a:r>
              <a:rPr lang="it-IT" b="0" dirty="0" err="1">
                <a:solidFill>
                  <a:srgbClr val="9872A2"/>
                </a:solidFill>
                <a:effectLst/>
                <a:latin typeface="Consolas" panose="020B0609020204030204" pitchFamily="49" charset="0"/>
              </a:rPr>
              <a:t>db</a:t>
            </a:r>
            <a:r>
              <a:rPr lang="it-IT" b="0" dirty="0" err="1">
                <a:solidFill>
                  <a:srgbClr val="C5C8C6"/>
                </a:solidFill>
                <a:effectLst/>
                <a:latin typeface="Consolas" panose="020B0609020204030204" pitchFamily="49" charset="0"/>
              </a:rPr>
              <a:t>.get_collection</a:t>
            </a:r>
            <a:r>
              <a:rPr lang="it-IT" b="0" dirty="0">
                <a:solidFill>
                  <a:srgbClr val="C5C8C6"/>
                </a:solidFill>
                <a:effectLst/>
                <a:latin typeface="Consolas" panose="020B0609020204030204" pitchFamily="49" charset="0"/>
              </a:rPr>
              <a:t>(</a:t>
            </a:r>
            <a:r>
              <a:rPr lang="it-IT" b="0" dirty="0">
                <a:solidFill>
                  <a:srgbClr val="9AA83A"/>
                </a:solidFill>
                <a:effectLst/>
                <a:latin typeface="Consolas" panose="020B0609020204030204" pitchFamily="49" charset="0"/>
              </a:rPr>
              <a:t>"</a:t>
            </a:r>
            <a:r>
              <a:rPr lang="it-IT" b="0" dirty="0">
                <a:solidFill>
                  <a:srgbClr val="8080FF"/>
                </a:solidFill>
                <a:effectLst/>
                <a:latin typeface="Consolas" panose="020B0609020204030204" pitchFamily="49" charset="0"/>
              </a:rPr>
              <a:t>{city}</a:t>
            </a:r>
            <a:r>
              <a:rPr lang="it-IT" b="0" dirty="0">
                <a:solidFill>
                  <a:srgbClr val="9AA83A"/>
                </a:solidFill>
                <a:effectLst/>
                <a:latin typeface="Consolas" panose="020B0609020204030204" pitchFamily="49" charset="0"/>
              </a:rPr>
              <a:t>_</a:t>
            </a:r>
            <a:r>
              <a:rPr lang="it-IT" b="0" dirty="0">
                <a:solidFill>
                  <a:srgbClr val="8080FF"/>
                </a:solidFill>
                <a:effectLst/>
                <a:latin typeface="Consolas" panose="020B0609020204030204" pitchFamily="49" charset="0"/>
              </a:rPr>
              <a:t>{</a:t>
            </a:r>
            <a:r>
              <a:rPr lang="it-IT" b="0" dirty="0" err="1">
                <a:solidFill>
                  <a:srgbClr val="8080FF"/>
                </a:solidFill>
                <a:effectLst/>
                <a:latin typeface="Consolas" panose="020B0609020204030204" pitchFamily="49" charset="0"/>
              </a:rPr>
              <a:t>granularity</a:t>
            </a:r>
            <a:r>
              <a:rPr lang="it-IT" b="0" dirty="0">
                <a:solidFill>
                  <a:srgbClr val="8080FF"/>
                </a:solidFill>
                <a:effectLst/>
                <a:latin typeface="Consolas" panose="020B0609020204030204" pitchFamily="49" charset="0"/>
              </a:rPr>
              <a:t>}</a:t>
            </a:r>
            <a:r>
              <a:rPr lang="it-IT" b="0" dirty="0">
                <a:solidFill>
                  <a:srgbClr val="9AA83A"/>
                </a:solidFill>
                <a:effectLst/>
                <a:latin typeface="Consolas" panose="020B0609020204030204" pitchFamily="49" charset="0"/>
              </a:rPr>
              <a:t>_</a:t>
            </a:r>
            <a:r>
              <a:rPr lang="it-IT" b="0" dirty="0">
                <a:solidFill>
                  <a:srgbClr val="8080FF"/>
                </a:solidFill>
                <a:effectLst/>
                <a:latin typeface="Consolas" panose="020B0609020204030204" pitchFamily="49" charset="0"/>
              </a:rPr>
              <a:t>{range}</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a:t>
            </a:r>
            <a:r>
              <a:rPr lang="it-IT" b="0" dirty="0">
                <a:solidFill>
                  <a:srgbClr val="CE6700"/>
                </a:solidFill>
                <a:effectLst/>
                <a:latin typeface="Consolas" panose="020B0609020204030204" pitchFamily="49" charset="0"/>
              </a:rPr>
              <a:t>format</a:t>
            </a:r>
            <a:r>
              <a:rPr lang="it-IT" b="0" dirty="0">
                <a:solidFill>
                  <a:srgbClr val="C5C8C6"/>
                </a:solidFill>
                <a:effectLst/>
                <a:latin typeface="Consolas" panose="020B0609020204030204" pitchFamily="49" charset="0"/>
              </a:rPr>
              <a:t>(</a:t>
            </a:r>
          </a:p>
          <a:p>
            <a:r>
              <a:rPr lang="it-IT" dirty="0">
                <a:solidFill>
                  <a:srgbClr val="C5C8C6"/>
                </a:solidFill>
                <a:latin typeface="Consolas" panose="020B0609020204030204" pitchFamily="49" charset="0"/>
              </a:rPr>
              <a:t>					</a:t>
            </a:r>
            <a:r>
              <a:rPr lang="it-IT" b="0" dirty="0">
                <a:solidFill>
                  <a:srgbClr val="6089B4"/>
                </a:solidFill>
                <a:effectLst/>
                <a:latin typeface="Consolas" panose="020B0609020204030204" pitchFamily="49" charset="0"/>
              </a:rPr>
              <a:t>city</a:t>
            </a:r>
            <a:r>
              <a:rPr lang="it-IT" b="0" dirty="0">
                <a:solidFill>
                  <a:srgbClr val="676867"/>
                </a:solidFill>
                <a:effectLst/>
                <a:latin typeface="Consolas" panose="020B0609020204030204" pitchFamily="49" charset="0"/>
              </a:rPr>
              <a:t>=</a:t>
            </a:r>
            <a:r>
              <a:rPr lang="it-IT" b="0" dirty="0">
                <a:solidFill>
                  <a:srgbClr val="6089B4"/>
                </a:solidFill>
                <a:effectLst/>
                <a:latin typeface="Consolas" panose="020B0609020204030204" pitchFamily="49" charset="0"/>
              </a:rPr>
              <a:t>city</a:t>
            </a:r>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granularity</a:t>
            </a:r>
            <a:r>
              <a:rPr lang="it-IT" b="0" dirty="0">
                <a:solidFill>
                  <a:srgbClr val="676867"/>
                </a:solidFill>
                <a:effectLst/>
                <a:latin typeface="Consolas" panose="020B0609020204030204" pitchFamily="49" charset="0"/>
              </a:rPr>
              <a:t>=</a:t>
            </a:r>
            <a:r>
              <a:rPr lang="it-IT" b="0" dirty="0" err="1">
                <a:solidFill>
                  <a:srgbClr val="6089B4"/>
                </a:solidFill>
                <a:effectLst/>
                <a:latin typeface="Consolas" panose="020B0609020204030204" pitchFamily="49" charset="0"/>
              </a:rPr>
              <a:t>granularity</a:t>
            </a:r>
            <a:r>
              <a:rPr lang="it-IT" b="0" dirty="0">
                <a:solidFill>
                  <a:srgbClr val="C5C8C6"/>
                </a:solidFill>
                <a:effectLst/>
                <a:latin typeface="Consolas" panose="020B0609020204030204" pitchFamily="49" charset="0"/>
              </a:rPr>
              <a:t>, </a:t>
            </a:r>
            <a:r>
              <a:rPr lang="it-IT" b="0" dirty="0">
                <a:solidFill>
                  <a:srgbClr val="6089B4"/>
                </a:solidFill>
                <a:effectLst/>
                <a:latin typeface="Consolas" panose="020B0609020204030204" pitchFamily="49" charset="0"/>
              </a:rPr>
              <a:t>range</a:t>
            </a:r>
            <a:r>
              <a:rPr lang="it-IT" b="0" dirty="0">
                <a:solidFill>
                  <a:srgbClr val="676867"/>
                </a:solidFill>
                <a:effectLst/>
                <a:latin typeface="Consolas" panose="020B0609020204030204" pitchFamily="49" charset="0"/>
              </a:rPr>
              <a:t>=</a:t>
            </a:r>
            <a:r>
              <a:rPr lang="it-IT" b="0" dirty="0">
                <a:solidFill>
                  <a:srgbClr val="6089B4"/>
                </a:solidFill>
                <a:effectLst/>
                <a:latin typeface="Consolas" panose="020B0609020204030204" pitchFamily="49" charset="0"/>
              </a:rPr>
              <a:t>range</a:t>
            </a:r>
            <a:r>
              <a:rPr lang="it-IT" b="0" dirty="0">
                <a:solidFill>
                  <a:srgbClr val="C5C8C6"/>
                </a:solidFill>
                <a:effectLst/>
                <a:latin typeface="Consolas" panose="020B0609020204030204" pitchFamily="49" charset="0"/>
              </a:rPr>
              <a:t>))</a:t>
            </a:r>
          </a:p>
          <a:p>
            <a:r>
              <a:rPr lang="it-IT" b="0" dirty="0">
                <a:solidFill>
                  <a:srgbClr val="C5C8C6"/>
                </a:solidFill>
                <a:effectLst/>
                <a:latin typeface="Consolas" panose="020B0609020204030204" pitchFamily="49" charset="0"/>
              </a:rPr>
              <a:t>        </a:t>
            </a:r>
            <a:r>
              <a:rPr lang="it-IT" b="0" dirty="0" err="1">
                <a:solidFill>
                  <a:srgbClr val="9872A2"/>
                </a:solidFill>
                <a:effectLst/>
                <a:latin typeface="Consolas" panose="020B0609020204030204" pitchFamily="49" charset="0"/>
              </a:rPr>
              <a:t>return</a:t>
            </a:r>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collections</a:t>
            </a:r>
            <a:r>
              <a:rPr lang="it-IT" b="0" dirty="0" err="1">
                <a:solidFill>
                  <a:srgbClr val="C5C8C6"/>
                </a:solidFill>
                <a:effectLst/>
                <a:latin typeface="Consolas" panose="020B0609020204030204" pitchFamily="49" charset="0"/>
              </a:rPr>
              <a:t>.find</a:t>
            </a:r>
            <a:r>
              <a:rPr lang="it-IT" b="0" dirty="0">
                <a:solidFill>
                  <a:srgbClr val="C5C8C6"/>
                </a:solidFill>
                <a:effectLst/>
                <a:latin typeface="Consolas" panose="020B0609020204030204" pitchFamily="49" charset="0"/>
              </a:rPr>
              <a:t>({ </a:t>
            </a:r>
            <a:r>
              <a:rPr lang="it-IT" b="0" dirty="0">
                <a:solidFill>
                  <a:srgbClr val="9AA83A"/>
                </a:solidFill>
                <a:effectLst/>
                <a:latin typeface="Consolas" panose="020B0609020204030204" pitchFamily="49" charset="0"/>
              </a:rPr>
              <a:t>"</a:t>
            </a:r>
            <a:r>
              <a:rPr lang="it-IT" b="0" dirty="0" err="1">
                <a:solidFill>
                  <a:srgbClr val="9AA83A"/>
                </a:solidFill>
                <a:effectLst/>
                <a:latin typeface="Consolas" panose="020B0609020204030204" pitchFamily="49" charset="0"/>
              </a:rPr>
              <a:t>timestamp</a:t>
            </a:r>
            <a:r>
              <a:rPr lang="it-IT" b="0" dirty="0">
                <a:solidFill>
                  <a:srgbClr val="9AA83A"/>
                </a:solidFill>
                <a:effectLst/>
                <a:latin typeface="Consolas" panose="020B0609020204030204" pitchFamily="49" charset="0"/>
              </a:rPr>
              <a:t>"</a:t>
            </a:r>
            <a:r>
              <a:rPr lang="it-IT" b="0" dirty="0">
                <a:solidFill>
                  <a:srgbClr val="C5C8C6"/>
                </a:solidFill>
                <a:effectLst/>
                <a:latin typeface="Consolas" panose="020B0609020204030204" pitchFamily="49" charset="0"/>
              </a:rPr>
              <a:t>: </a:t>
            </a:r>
            <a:r>
              <a:rPr lang="it-IT" b="0" dirty="0" err="1">
                <a:solidFill>
                  <a:srgbClr val="6089B4"/>
                </a:solidFill>
                <a:effectLst/>
                <a:latin typeface="Consolas" panose="020B0609020204030204" pitchFamily="49" charset="0"/>
              </a:rPr>
              <a:t>timestamp</a:t>
            </a:r>
            <a:r>
              <a:rPr lang="it-IT" b="0" dirty="0">
                <a:solidFill>
                  <a:srgbClr val="C5C8C6"/>
                </a:solidFill>
                <a:effectLst/>
                <a:latin typeface="Consolas" panose="020B0609020204030204" pitchFamily="49" charset="0"/>
              </a:rPr>
              <a:t> }, {</a:t>
            </a:r>
            <a:r>
              <a:rPr lang="it-IT" b="0" dirty="0">
                <a:solidFill>
                  <a:srgbClr val="9AA83A"/>
                </a:solidFill>
                <a:effectLst/>
                <a:latin typeface="Consolas" panose="020B0609020204030204" pitchFamily="49" charset="0"/>
              </a:rPr>
              <a:t>'_id'</a:t>
            </a:r>
            <a:r>
              <a:rPr lang="it-IT" b="0" dirty="0">
                <a:solidFill>
                  <a:srgbClr val="C5C8C6"/>
                </a:solidFill>
                <a:effectLst/>
                <a:latin typeface="Consolas" panose="020B0609020204030204" pitchFamily="49" charset="0"/>
              </a:rPr>
              <a:t>: </a:t>
            </a:r>
            <a:r>
              <a:rPr lang="it-IT" b="0" dirty="0">
                <a:solidFill>
                  <a:srgbClr val="408080"/>
                </a:solidFill>
                <a:effectLst/>
                <a:latin typeface="Consolas" panose="020B0609020204030204" pitchFamily="49" charset="0"/>
              </a:rPr>
              <a:t>False</a:t>
            </a:r>
            <a:r>
              <a:rPr lang="it-IT" b="0" dirty="0">
                <a:solidFill>
                  <a:srgbClr val="C5C8C6"/>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3639500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1">
            <a:extLst>
              <a:ext uri="{FF2B5EF4-FFF2-40B4-BE49-F238E27FC236}">
                <a16:creationId xmlns:a16="http://schemas.microsoft.com/office/drawing/2014/main" id="{C2294807-AF00-8664-5955-03316A93372C}"/>
              </a:ext>
            </a:extLst>
          </p:cNvPr>
          <p:cNvSpPr>
            <a:spLocks noGrp="1"/>
          </p:cNvSpPr>
          <p:nvPr>
            <p:ph type="pic" sz="quarter" idx="13"/>
          </p:nvPr>
        </p:nvSpPr>
        <p:spPr/>
        <p:txBody>
          <a:bodyPr/>
          <a:lstStyle/>
          <a:p>
            <a:endParaRPr lang="it-IT" dirty="0"/>
          </a:p>
          <a:p>
            <a:pPr marL="0" indent="0">
              <a:buNone/>
            </a:pPr>
            <a:endParaRPr lang="it-IT" dirty="0"/>
          </a:p>
        </p:txBody>
      </p:sp>
      <p:sp>
        <p:nvSpPr>
          <p:cNvPr id="5" name="Titolo 2">
            <a:extLst>
              <a:ext uri="{FF2B5EF4-FFF2-40B4-BE49-F238E27FC236}">
                <a16:creationId xmlns:a16="http://schemas.microsoft.com/office/drawing/2014/main" id="{4266AE94-D636-D062-0664-0E88E12EEBDC}"/>
              </a:ext>
            </a:extLst>
          </p:cNvPr>
          <p:cNvSpPr txBox="1">
            <a:spLocks/>
          </p:cNvSpPr>
          <p:nvPr/>
        </p:nvSpPr>
        <p:spPr>
          <a:xfrm>
            <a:off x="128016" y="640246"/>
            <a:ext cx="11513121" cy="1154739"/>
          </a:xfrm>
          <a:prstGeom prst="rect">
            <a:avLst/>
          </a:prstGeom>
          <a:gradFill flip="none" rotWithShape="1">
            <a:gsLst>
              <a:gs pos="0">
                <a:schemeClr val="bg2">
                  <a:alpha val="0"/>
                </a:schemeClr>
              </a:gs>
              <a:gs pos="50000">
                <a:schemeClr val="bg2">
                  <a:alpha val="70000"/>
                </a:schemeClr>
              </a:gs>
            </a:gsLst>
            <a:lin ang="10800000" scaled="1"/>
            <a:tileRect/>
          </a:gradFill>
        </p:spPr>
        <p:txBody>
          <a:bodyPr vert="horz" wrap="square" lIns="0" tIns="0" rIns="0" bIns="0" rtlCol="0" anchor="b" anchorCtr="0">
            <a:noAutofit/>
          </a:bodyPr>
          <a:lstStyle>
            <a:lvl1pPr marL="548640" algn="l" defTabSz="914400" rtl="0" eaLnBrk="1" latinLnBrk="0" hangingPunct="1">
              <a:lnSpc>
                <a:spcPct val="90000"/>
              </a:lnSpc>
              <a:spcBef>
                <a:spcPct val="0"/>
              </a:spcBef>
              <a:spcAft>
                <a:spcPts val="1200"/>
              </a:spcAft>
              <a:buNone/>
              <a:defRPr lang="it-IT" sz="6400" kern="1200">
                <a:solidFill>
                  <a:schemeClr val="tx1"/>
                </a:solidFill>
                <a:latin typeface="+mj-lt"/>
                <a:ea typeface="+mj-ea"/>
                <a:cs typeface="+mj-cs"/>
              </a:defRPr>
            </a:lvl1pPr>
          </a:lstStyle>
          <a:p>
            <a:r>
              <a:rPr lang="it-IT" sz="4800" dirty="0"/>
              <a:t>Query per la creazione del grafo</a:t>
            </a:r>
          </a:p>
        </p:txBody>
      </p:sp>
      <p:sp>
        <p:nvSpPr>
          <p:cNvPr id="6" name="CasellaDiTesto 5">
            <a:extLst>
              <a:ext uri="{FF2B5EF4-FFF2-40B4-BE49-F238E27FC236}">
                <a16:creationId xmlns:a16="http://schemas.microsoft.com/office/drawing/2014/main" id="{33B91E63-BE2A-EEB5-EB02-8EA0D1CD3095}"/>
              </a:ext>
            </a:extLst>
          </p:cNvPr>
          <p:cNvSpPr txBox="1"/>
          <p:nvPr/>
        </p:nvSpPr>
        <p:spPr>
          <a:xfrm>
            <a:off x="549537" y="2304439"/>
            <a:ext cx="10695557" cy="3693319"/>
          </a:xfrm>
          <a:prstGeom prst="rect">
            <a:avLst/>
          </a:prstGeom>
          <a:noFill/>
        </p:spPr>
        <p:txBody>
          <a:bodyPr wrap="none" rtlCol="0">
            <a:spAutoFit/>
          </a:bodyPr>
          <a:lstStyle/>
          <a:p>
            <a:r>
              <a:rPr lang="it-IT" b="0" dirty="0">
                <a:solidFill>
                  <a:srgbClr val="9AA83A"/>
                </a:solidFill>
                <a:effectLst/>
                <a:latin typeface="Consolas" panose="020B0609020204030204" pitchFamily="49" charset="0"/>
              </a:rPr>
              <a:t>''' CREATE (</a:t>
            </a:r>
            <a:r>
              <a:rPr lang="it-IT" b="0" dirty="0" err="1">
                <a:solidFill>
                  <a:srgbClr val="9AA83A"/>
                </a:solidFill>
                <a:effectLst/>
                <a:latin typeface="Consolas" panose="020B0609020204030204" pitchFamily="49" charset="0"/>
              </a:rPr>
              <a:t>city:CITY</a:t>
            </a:r>
            <a:r>
              <a:rPr lang="it-IT" b="0" dirty="0">
                <a:solidFill>
                  <a:srgbClr val="9AA83A"/>
                </a:solidFill>
                <a:effectLst/>
                <a:latin typeface="Consolas" panose="020B0609020204030204" pitchFamily="49" charset="0"/>
              </a:rPr>
              <a:t> </a:t>
            </a:r>
            <a:r>
              <a:rPr lang="it-IT" b="0" dirty="0">
                <a:solidFill>
                  <a:srgbClr val="8080FF"/>
                </a:solidFill>
                <a:effectLst/>
                <a:latin typeface="Consolas" panose="020B0609020204030204" pitchFamily="49" charset="0"/>
              </a:rPr>
              <a:t>{name</a:t>
            </a:r>
            <a:r>
              <a:rPr lang="it-IT" b="0" dirty="0">
                <a:solidFill>
                  <a:srgbClr val="9872A2"/>
                </a:solidFill>
                <a:effectLst/>
                <a:latin typeface="Consolas" panose="020B0609020204030204" pitchFamily="49" charset="0"/>
              </a:rPr>
              <a:t>:</a:t>
            </a:r>
            <a:r>
              <a:rPr lang="it-IT" b="0" dirty="0">
                <a:solidFill>
                  <a:srgbClr val="8080FF"/>
                </a:solidFill>
                <a:effectLst/>
                <a:latin typeface="Consolas" panose="020B0609020204030204" pitchFamily="49" charset="0"/>
              </a:rPr>
              <a:t> $</a:t>
            </a:r>
            <a:r>
              <a:rPr lang="it-IT" b="0" dirty="0" err="1">
                <a:solidFill>
                  <a:srgbClr val="8080FF"/>
                </a:solidFill>
                <a:effectLst/>
                <a:latin typeface="Consolas" panose="020B0609020204030204" pitchFamily="49" charset="0"/>
              </a:rPr>
              <a:t>city_name</a:t>
            </a:r>
            <a:r>
              <a:rPr lang="it-IT" b="0" dirty="0">
                <a:solidFill>
                  <a:srgbClr val="8080FF"/>
                </a:solidFill>
                <a:effectLst/>
                <a:latin typeface="Consolas" panose="020B0609020204030204" pitchFamily="49" charset="0"/>
              </a:rPr>
              <a:t>}</a:t>
            </a:r>
            <a:r>
              <a:rPr lang="it-IT" b="0" dirty="0">
                <a:solidFill>
                  <a:srgbClr val="9AA83A"/>
                </a:solidFill>
                <a:effectLst/>
                <a:latin typeface="Consolas" panose="020B0609020204030204" pitchFamily="49" charset="0"/>
              </a:rPr>
              <a:t>) '''</a:t>
            </a:r>
            <a:endParaRPr lang="it-IT" b="0" dirty="0">
              <a:solidFill>
                <a:srgbClr val="C5C8C6"/>
              </a:solidFill>
              <a:effectLst/>
              <a:latin typeface="Consolas" panose="020B0609020204030204" pitchFamily="49" charset="0"/>
            </a:endParaRPr>
          </a:p>
          <a:p>
            <a:br>
              <a:rPr lang="it-IT" b="0" dirty="0">
                <a:solidFill>
                  <a:srgbClr val="C5C8C6"/>
                </a:solidFill>
                <a:effectLst/>
                <a:latin typeface="Consolas" panose="020B0609020204030204" pitchFamily="49" charset="0"/>
              </a:rPr>
            </a:br>
            <a:r>
              <a:rPr lang="it-IT" b="0" dirty="0">
                <a:solidFill>
                  <a:srgbClr val="9AA83A"/>
                </a:solidFill>
                <a:effectLst/>
                <a:latin typeface="Consolas" panose="020B0609020204030204" pitchFamily="49" charset="0"/>
              </a:rPr>
              <a:t>'''  WITH $dataset AS batch </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UNWIND batch AS </a:t>
            </a:r>
            <a:r>
              <a:rPr lang="it-IT" b="0" dirty="0" err="1">
                <a:solidFill>
                  <a:srgbClr val="9AA83A"/>
                </a:solidFill>
                <a:effectLst/>
                <a:latin typeface="Consolas" panose="020B0609020204030204" pitchFamily="49" charset="0"/>
              </a:rPr>
              <a:t>node</a:t>
            </a:r>
            <a:r>
              <a:rPr lang="it-IT" b="0" dirty="0">
                <a:solidFill>
                  <a:srgbClr val="9AA83A"/>
                </a:solidFill>
                <a:effectLst/>
                <a:latin typeface="Consolas" panose="020B0609020204030204" pitchFamily="49" charset="0"/>
              </a:rPr>
              <a:t> </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MATCH (</a:t>
            </a:r>
            <a:r>
              <a:rPr lang="it-IT" b="0" dirty="0" err="1">
                <a:solidFill>
                  <a:srgbClr val="9AA83A"/>
                </a:solidFill>
                <a:effectLst/>
                <a:latin typeface="Consolas" panose="020B0609020204030204" pitchFamily="49" charset="0"/>
              </a:rPr>
              <a:t>city:CITY</a:t>
            </a:r>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WHERE city.name = $</a:t>
            </a:r>
            <a:r>
              <a:rPr lang="it-IT" b="0" dirty="0" err="1">
                <a:solidFill>
                  <a:srgbClr val="9AA83A"/>
                </a:solidFill>
                <a:effectLst/>
                <a:latin typeface="Consolas" panose="020B0609020204030204" pitchFamily="49" charset="0"/>
              </a:rPr>
              <a:t>city_name</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MERGE (</a:t>
            </a:r>
            <a:r>
              <a:rPr lang="it-IT" b="0" dirty="0" err="1">
                <a:solidFill>
                  <a:srgbClr val="9AA83A"/>
                </a:solidFill>
                <a:effectLst/>
                <a:latin typeface="Consolas" panose="020B0609020204030204" pitchFamily="49" charset="0"/>
              </a:rPr>
              <a:t>street:STREET</a:t>
            </a:r>
            <a:r>
              <a:rPr lang="it-IT" b="0" dirty="0">
                <a:solidFill>
                  <a:srgbClr val="9AA83A"/>
                </a:solidFill>
                <a:effectLst/>
                <a:latin typeface="Consolas" panose="020B0609020204030204" pitchFamily="49" charset="0"/>
              </a:rPr>
              <a:t> </a:t>
            </a:r>
            <a:r>
              <a:rPr lang="it-IT" b="0" dirty="0">
                <a:solidFill>
                  <a:srgbClr val="8080FF"/>
                </a:solidFill>
                <a:effectLst/>
                <a:latin typeface="Consolas" panose="020B0609020204030204" pitchFamily="49" charset="0"/>
              </a:rPr>
              <a:t>{</a:t>
            </a:r>
            <a:r>
              <a:rPr lang="it-IT" b="0" dirty="0" err="1">
                <a:solidFill>
                  <a:srgbClr val="8080FF"/>
                </a:solidFill>
                <a:effectLst/>
                <a:latin typeface="Consolas" panose="020B0609020204030204" pitchFamily="49" charset="0"/>
              </a:rPr>
              <a:t>id_street</a:t>
            </a:r>
            <a:r>
              <a:rPr lang="it-IT" b="0" dirty="0">
                <a:solidFill>
                  <a:srgbClr val="9872A2"/>
                </a:solidFill>
                <a:effectLst/>
                <a:latin typeface="Consolas" panose="020B0609020204030204" pitchFamily="49" charset="0"/>
              </a:rPr>
              <a:t>:</a:t>
            </a:r>
            <a:r>
              <a:rPr lang="it-IT" b="0" dirty="0">
                <a:solidFill>
                  <a:srgbClr val="8080FF"/>
                </a:solidFill>
                <a:effectLst/>
                <a:latin typeface="Consolas" panose="020B0609020204030204" pitchFamily="49" charset="0"/>
              </a:rPr>
              <a:t> </a:t>
            </a:r>
            <a:r>
              <a:rPr lang="it-IT" b="0" dirty="0" err="1">
                <a:solidFill>
                  <a:srgbClr val="8080FF"/>
                </a:solidFill>
                <a:effectLst/>
                <a:latin typeface="Consolas" panose="020B0609020204030204" pitchFamily="49" charset="0"/>
              </a:rPr>
              <a:t>node.id_street</a:t>
            </a:r>
            <a:r>
              <a:rPr lang="it-IT" b="0" dirty="0">
                <a:solidFill>
                  <a:srgbClr val="8080FF"/>
                </a:solidFill>
                <a:effectLst/>
                <a:latin typeface="Consolas" panose="020B0609020204030204" pitchFamily="49" charset="0"/>
              </a:rPr>
              <a:t>}</a:t>
            </a:r>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MERGE (city) -[</a:t>
            </a:r>
            <a:r>
              <a:rPr lang="it-IT" b="0" dirty="0" err="1">
                <a:solidFill>
                  <a:srgbClr val="9AA83A"/>
                </a:solidFill>
                <a:effectLst/>
                <a:latin typeface="Consolas" panose="020B0609020204030204" pitchFamily="49" charset="0"/>
              </a:rPr>
              <a:t>r_city:HAS</a:t>
            </a:r>
            <a:r>
              <a:rPr lang="it-IT" b="0" dirty="0">
                <a:solidFill>
                  <a:srgbClr val="9AA83A"/>
                </a:solidFill>
                <a:effectLst/>
                <a:latin typeface="Consolas" panose="020B0609020204030204" pitchFamily="49" charset="0"/>
              </a:rPr>
              <a:t>]-&gt; (street)</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CREATE (</a:t>
            </a:r>
            <a:r>
              <a:rPr lang="it-IT" b="0" dirty="0" err="1">
                <a:solidFill>
                  <a:srgbClr val="9AA83A"/>
                </a:solidFill>
                <a:effectLst/>
                <a:latin typeface="Consolas" panose="020B0609020204030204" pitchFamily="49" charset="0"/>
              </a:rPr>
              <a:t>detection:DETECTION</a:t>
            </a:r>
            <a:r>
              <a:rPr lang="it-IT" b="0" dirty="0">
                <a:solidFill>
                  <a:srgbClr val="9AA83A"/>
                </a:solidFill>
                <a:effectLst/>
                <a:latin typeface="Consolas" panose="020B0609020204030204" pitchFamily="49" charset="0"/>
              </a:rPr>
              <a:t> </a:t>
            </a:r>
            <a:r>
              <a:rPr lang="it-IT" b="0" dirty="0">
                <a:solidFill>
                  <a:srgbClr val="8080FF"/>
                </a:solidFill>
                <a:effectLst/>
                <a:latin typeface="Consolas" panose="020B0609020204030204" pitchFamily="49" charset="0"/>
              </a:rPr>
              <a:t>{</a:t>
            </a:r>
            <a:r>
              <a:rPr lang="it-IT" b="0" dirty="0" err="1">
                <a:solidFill>
                  <a:srgbClr val="8080FF"/>
                </a:solidFill>
                <a:effectLst/>
                <a:latin typeface="Consolas" panose="020B0609020204030204" pitchFamily="49" charset="0"/>
              </a:rPr>
              <a:t>vehicles</a:t>
            </a:r>
            <a:r>
              <a:rPr lang="it-IT" b="0" dirty="0">
                <a:solidFill>
                  <a:srgbClr val="9872A2"/>
                </a:solidFill>
                <a:effectLst/>
                <a:latin typeface="Consolas" panose="020B0609020204030204" pitchFamily="49" charset="0"/>
              </a:rPr>
              <a:t>:</a:t>
            </a:r>
            <a:r>
              <a:rPr lang="it-IT" b="0" dirty="0">
                <a:solidFill>
                  <a:srgbClr val="8080FF"/>
                </a:solidFill>
                <a:effectLst/>
                <a:latin typeface="Consolas" panose="020B0609020204030204" pitchFamily="49" charset="0"/>
              </a:rPr>
              <a:t> </a:t>
            </a:r>
            <a:r>
              <a:rPr lang="it-IT" b="0" dirty="0" err="1">
                <a:solidFill>
                  <a:srgbClr val="8080FF"/>
                </a:solidFill>
                <a:effectLst/>
                <a:latin typeface="Consolas" panose="020B0609020204030204" pitchFamily="49" charset="0"/>
              </a:rPr>
              <a:t>node.vehicles</a:t>
            </a:r>
            <a:r>
              <a:rPr lang="it-IT" b="0" dirty="0">
                <a:solidFill>
                  <a:srgbClr val="8080FF"/>
                </a:solidFill>
                <a:effectLst/>
                <a:latin typeface="Consolas" panose="020B0609020204030204" pitchFamily="49" charset="0"/>
              </a:rPr>
              <a:t>, </a:t>
            </a:r>
          </a:p>
          <a:p>
            <a:r>
              <a:rPr lang="it-IT" dirty="0">
                <a:solidFill>
                  <a:srgbClr val="8080FF"/>
                </a:solidFill>
                <a:latin typeface="Consolas" panose="020B0609020204030204" pitchFamily="49" charset="0"/>
              </a:rPr>
              <a:t>				     </a:t>
            </a:r>
            <a:r>
              <a:rPr lang="it-IT" b="0" dirty="0" err="1">
                <a:solidFill>
                  <a:srgbClr val="8080FF"/>
                </a:solidFill>
                <a:effectLst/>
                <a:latin typeface="Consolas" panose="020B0609020204030204" pitchFamily="49" charset="0"/>
              </a:rPr>
              <a:t>average_speed</a:t>
            </a:r>
            <a:r>
              <a:rPr lang="it-IT" b="0" dirty="0">
                <a:solidFill>
                  <a:srgbClr val="8080FF"/>
                </a:solidFill>
                <a:effectLst/>
                <a:latin typeface="Consolas" panose="020B0609020204030204" pitchFamily="49" charset="0"/>
              </a:rPr>
              <a:t>: </a:t>
            </a:r>
            <a:r>
              <a:rPr lang="it-IT" b="0" dirty="0" err="1">
                <a:solidFill>
                  <a:srgbClr val="8080FF"/>
                </a:solidFill>
                <a:effectLst/>
                <a:latin typeface="Consolas" panose="020B0609020204030204" pitchFamily="49" charset="0"/>
              </a:rPr>
              <a:t>node.average_speed</a:t>
            </a:r>
            <a:r>
              <a:rPr lang="it-IT" b="0" dirty="0">
                <a:solidFill>
                  <a:srgbClr val="8080FF"/>
                </a:solidFill>
                <a:effectLst/>
                <a:latin typeface="Consolas" panose="020B0609020204030204" pitchFamily="49" charset="0"/>
              </a:rPr>
              <a:t>}</a:t>
            </a:r>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CREATE (street) -[</a:t>
            </a:r>
            <a:r>
              <a:rPr lang="it-IT" b="0" dirty="0" err="1">
                <a:solidFill>
                  <a:srgbClr val="9AA83A"/>
                </a:solidFill>
                <a:effectLst/>
                <a:latin typeface="Consolas" panose="020B0609020204030204" pitchFamily="49" charset="0"/>
              </a:rPr>
              <a:t>r_street:DETECTED</a:t>
            </a:r>
            <a:r>
              <a:rPr lang="it-IT" b="0" dirty="0">
                <a:solidFill>
                  <a:srgbClr val="9AA83A"/>
                </a:solidFill>
                <a:effectLst/>
                <a:latin typeface="Consolas" panose="020B0609020204030204" pitchFamily="49" charset="0"/>
              </a:rPr>
              <a:t> </a:t>
            </a:r>
            <a:r>
              <a:rPr lang="it-IT" b="0" dirty="0">
                <a:solidFill>
                  <a:srgbClr val="8080FF"/>
                </a:solidFill>
                <a:effectLst/>
                <a:latin typeface="Consolas" panose="020B0609020204030204" pitchFamily="49" charset="0"/>
              </a:rPr>
              <a:t>{</a:t>
            </a:r>
            <a:r>
              <a:rPr lang="it-IT" b="0" dirty="0" err="1">
                <a:solidFill>
                  <a:srgbClr val="8080FF"/>
                </a:solidFill>
                <a:effectLst/>
                <a:latin typeface="Consolas" panose="020B0609020204030204" pitchFamily="49" charset="0"/>
              </a:rPr>
              <a:t>timestamp</a:t>
            </a:r>
            <a:r>
              <a:rPr lang="it-IT" b="0" dirty="0">
                <a:solidFill>
                  <a:srgbClr val="9872A2"/>
                </a:solidFill>
                <a:effectLst/>
                <a:latin typeface="Consolas" panose="020B0609020204030204" pitchFamily="49" charset="0"/>
              </a:rPr>
              <a:t>:</a:t>
            </a:r>
            <a:r>
              <a:rPr lang="it-IT" b="0" dirty="0">
                <a:solidFill>
                  <a:srgbClr val="8080FF"/>
                </a:solidFill>
                <a:effectLst/>
                <a:latin typeface="Consolas" panose="020B0609020204030204" pitchFamily="49" charset="0"/>
              </a:rPr>
              <a:t> </a:t>
            </a:r>
            <a:r>
              <a:rPr lang="it-IT" b="0" dirty="0" err="1">
                <a:solidFill>
                  <a:srgbClr val="8080FF"/>
                </a:solidFill>
                <a:effectLst/>
                <a:latin typeface="Consolas" panose="020B0609020204030204" pitchFamily="49" charset="0"/>
              </a:rPr>
              <a:t>node.timestamp</a:t>
            </a:r>
            <a:r>
              <a:rPr lang="it-IT" b="0" dirty="0">
                <a:solidFill>
                  <a:srgbClr val="8080FF"/>
                </a:solidFill>
                <a:effectLst/>
                <a:latin typeface="Consolas" panose="020B0609020204030204" pitchFamily="49" charset="0"/>
              </a:rPr>
              <a:t>}</a:t>
            </a:r>
            <a:r>
              <a:rPr lang="it-IT" b="0" dirty="0">
                <a:solidFill>
                  <a:srgbClr val="9AA83A"/>
                </a:solidFill>
                <a:effectLst/>
                <a:latin typeface="Consolas" panose="020B0609020204030204" pitchFamily="49" charset="0"/>
              </a:rPr>
              <a:t>]-&gt; (</a:t>
            </a:r>
            <a:r>
              <a:rPr lang="it-IT" b="0" dirty="0" err="1">
                <a:solidFill>
                  <a:srgbClr val="9AA83A"/>
                </a:solidFill>
                <a:effectLst/>
                <a:latin typeface="Consolas" panose="020B0609020204030204" pitchFamily="49" charset="0"/>
              </a:rPr>
              <a:t>detection</a:t>
            </a:r>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697073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1">
            <a:extLst>
              <a:ext uri="{FF2B5EF4-FFF2-40B4-BE49-F238E27FC236}">
                <a16:creationId xmlns:a16="http://schemas.microsoft.com/office/drawing/2014/main" id="{C2294807-AF00-8664-5955-03316A93372C}"/>
              </a:ext>
            </a:extLst>
          </p:cNvPr>
          <p:cNvSpPr>
            <a:spLocks noGrp="1"/>
          </p:cNvSpPr>
          <p:nvPr>
            <p:ph type="pic" sz="quarter" idx="13"/>
          </p:nvPr>
        </p:nvSpPr>
        <p:spPr/>
        <p:txBody>
          <a:bodyPr/>
          <a:lstStyle/>
          <a:p>
            <a:endParaRPr lang="it-IT" dirty="0"/>
          </a:p>
          <a:p>
            <a:pPr marL="0" indent="0">
              <a:buNone/>
            </a:pPr>
            <a:endParaRPr lang="it-IT" dirty="0"/>
          </a:p>
        </p:txBody>
      </p:sp>
      <p:sp>
        <p:nvSpPr>
          <p:cNvPr id="5" name="Titolo 2">
            <a:extLst>
              <a:ext uri="{FF2B5EF4-FFF2-40B4-BE49-F238E27FC236}">
                <a16:creationId xmlns:a16="http://schemas.microsoft.com/office/drawing/2014/main" id="{4266AE94-D636-D062-0664-0E88E12EEBDC}"/>
              </a:ext>
            </a:extLst>
          </p:cNvPr>
          <p:cNvSpPr txBox="1">
            <a:spLocks/>
          </p:cNvSpPr>
          <p:nvPr/>
        </p:nvSpPr>
        <p:spPr>
          <a:xfrm>
            <a:off x="128016" y="640246"/>
            <a:ext cx="11513121" cy="1154739"/>
          </a:xfrm>
          <a:prstGeom prst="rect">
            <a:avLst/>
          </a:prstGeom>
          <a:gradFill flip="none" rotWithShape="1">
            <a:gsLst>
              <a:gs pos="0">
                <a:schemeClr val="bg2">
                  <a:alpha val="0"/>
                </a:schemeClr>
              </a:gs>
              <a:gs pos="50000">
                <a:schemeClr val="bg2">
                  <a:alpha val="70000"/>
                </a:schemeClr>
              </a:gs>
            </a:gsLst>
            <a:lin ang="10800000" scaled="1"/>
            <a:tileRect/>
          </a:gradFill>
        </p:spPr>
        <p:txBody>
          <a:bodyPr vert="horz" wrap="square" lIns="0" tIns="0" rIns="0" bIns="0" rtlCol="0" anchor="b" anchorCtr="0">
            <a:noAutofit/>
          </a:bodyPr>
          <a:lstStyle>
            <a:lvl1pPr marL="548640" algn="l" defTabSz="914400" rtl="0" eaLnBrk="1" latinLnBrk="0" hangingPunct="1">
              <a:lnSpc>
                <a:spcPct val="90000"/>
              </a:lnSpc>
              <a:spcBef>
                <a:spcPct val="0"/>
              </a:spcBef>
              <a:spcAft>
                <a:spcPts val="1200"/>
              </a:spcAft>
              <a:buNone/>
              <a:defRPr lang="it-IT" sz="6400" kern="1200">
                <a:solidFill>
                  <a:schemeClr val="tx1"/>
                </a:solidFill>
                <a:latin typeface="+mj-lt"/>
                <a:ea typeface="+mj-ea"/>
                <a:cs typeface="+mj-cs"/>
              </a:defRPr>
            </a:lvl1pPr>
          </a:lstStyle>
          <a:p>
            <a:r>
              <a:rPr lang="it-IT" sz="4800" dirty="0"/>
              <a:t>Query di filtraggio</a:t>
            </a:r>
          </a:p>
        </p:txBody>
      </p:sp>
      <p:sp>
        <p:nvSpPr>
          <p:cNvPr id="3" name="CasellaDiTesto 2">
            <a:extLst>
              <a:ext uri="{FF2B5EF4-FFF2-40B4-BE49-F238E27FC236}">
                <a16:creationId xmlns:a16="http://schemas.microsoft.com/office/drawing/2014/main" id="{8BEFEB8B-5DD9-7787-5F22-3BDE7A415D07}"/>
              </a:ext>
            </a:extLst>
          </p:cNvPr>
          <p:cNvSpPr txBox="1"/>
          <p:nvPr/>
        </p:nvSpPr>
        <p:spPr>
          <a:xfrm>
            <a:off x="549537" y="2435231"/>
            <a:ext cx="11455380" cy="3139321"/>
          </a:xfrm>
          <a:prstGeom prst="rect">
            <a:avLst/>
          </a:prstGeom>
          <a:noFill/>
        </p:spPr>
        <p:txBody>
          <a:bodyPr wrap="none" rtlCol="0">
            <a:spAutoFit/>
          </a:bodyPr>
          <a:lstStyle/>
          <a:p>
            <a:r>
              <a:rPr lang="en-US" b="0" dirty="0">
                <a:solidFill>
                  <a:srgbClr val="9AA83A"/>
                </a:solidFill>
                <a:effectLst/>
                <a:latin typeface="Consolas" panose="020B0609020204030204" pitchFamily="49" charset="0"/>
              </a:rPr>
              <a:t>''' MATCH (</a:t>
            </a:r>
            <a:r>
              <a:rPr lang="en-US" b="0" dirty="0" err="1">
                <a:solidFill>
                  <a:srgbClr val="9AA83A"/>
                </a:solidFill>
                <a:effectLst/>
                <a:latin typeface="Consolas" panose="020B0609020204030204" pitchFamily="49" charset="0"/>
              </a:rPr>
              <a:t>city:CITY</a:t>
            </a:r>
            <a:r>
              <a:rPr lang="en-US" b="0" dirty="0">
                <a:solidFill>
                  <a:srgbClr val="9AA83A"/>
                </a:solidFill>
                <a:effectLst/>
                <a:latin typeface="Consolas" panose="020B0609020204030204" pitchFamily="49" charset="0"/>
              </a:rPr>
              <a:t>)</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    WHERE city.name = $</a:t>
            </a:r>
            <a:r>
              <a:rPr lang="en-US" b="0" dirty="0" err="1">
                <a:solidFill>
                  <a:srgbClr val="9AA83A"/>
                </a:solidFill>
                <a:effectLst/>
                <a:latin typeface="Consolas" panose="020B0609020204030204" pitchFamily="49" charset="0"/>
              </a:rPr>
              <a:t>city_name</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    MATCH (</a:t>
            </a:r>
            <a:r>
              <a:rPr lang="en-US" b="0" dirty="0" err="1">
                <a:solidFill>
                  <a:srgbClr val="9AA83A"/>
                </a:solidFill>
                <a:effectLst/>
                <a:latin typeface="Consolas" panose="020B0609020204030204" pitchFamily="49" charset="0"/>
              </a:rPr>
              <a:t>city:CITY</a:t>
            </a:r>
            <a:r>
              <a:rPr lang="en-US" b="0" dirty="0">
                <a:solidFill>
                  <a:srgbClr val="9AA83A"/>
                </a:solidFill>
                <a:effectLst/>
                <a:latin typeface="Consolas" panose="020B0609020204030204" pitchFamily="49" charset="0"/>
              </a:rPr>
              <a:t>) -[</a:t>
            </a:r>
            <a:r>
              <a:rPr lang="en-US" b="0" dirty="0" err="1">
                <a:solidFill>
                  <a:srgbClr val="9AA83A"/>
                </a:solidFill>
                <a:effectLst/>
                <a:latin typeface="Consolas" panose="020B0609020204030204" pitchFamily="49" charset="0"/>
              </a:rPr>
              <a:t>r_has:HAS</a:t>
            </a:r>
            <a:r>
              <a:rPr lang="en-US" b="0" dirty="0">
                <a:solidFill>
                  <a:srgbClr val="9AA83A"/>
                </a:solidFill>
                <a:effectLst/>
                <a:latin typeface="Consolas" panose="020B0609020204030204" pitchFamily="49" charset="0"/>
              </a:rPr>
              <a:t>]-&gt; (</a:t>
            </a:r>
            <a:r>
              <a:rPr lang="en-US" b="0" dirty="0" err="1">
                <a:solidFill>
                  <a:srgbClr val="9AA83A"/>
                </a:solidFill>
                <a:effectLst/>
                <a:latin typeface="Consolas" panose="020B0609020204030204" pitchFamily="49" charset="0"/>
              </a:rPr>
              <a:t>street:STREET</a:t>
            </a:r>
            <a:r>
              <a:rPr lang="en-US" b="0" dirty="0">
                <a:solidFill>
                  <a:srgbClr val="9AA83A"/>
                </a:solidFill>
                <a:effectLst/>
                <a:latin typeface="Consolas" panose="020B0609020204030204" pitchFamily="49" charset="0"/>
              </a:rPr>
              <a:t>)</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    MATCH (</a:t>
            </a:r>
            <a:r>
              <a:rPr lang="en-US" b="0" dirty="0" err="1">
                <a:solidFill>
                  <a:srgbClr val="9AA83A"/>
                </a:solidFill>
                <a:effectLst/>
                <a:latin typeface="Consolas" panose="020B0609020204030204" pitchFamily="49" charset="0"/>
              </a:rPr>
              <a:t>street:STREET</a:t>
            </a:r>
            <a:r>
              <a:rPr lang="en-US" b="0" dirty="0">
                <a:solidFill>
                  <a:srgbClr val="9AA83A"/>
                </a:solidFill>
                <a:effectLst/>
                <a:latin typeface="Consolas" panose="020B0609020204030204" pitchFamily="49" charset="0"/>
              </a:rPr>
              <a:t>) -[</a:t>
            </a:r>
            <a:r>
              <a:rPr lang="en-US" b="0" dirty="0" err="1">
                <a:solidFill>
                  <a:srgbClr val="9AA83A"/>
                </a:solidFill>
                <a:effectLst/>
                <a:latin typeface="Consolas" panose="020B0609020204030204" pitchFamily="49" charset="0"/>
              </a:rPr>
              <a:t>r_detected:DETECTED</a:t>
            </a:r>
            <a:r>
              <a:rPr lang="en-US" b="0" dirty="0">
                <a:solidFill>
                  <a:srgbClr val="9AA83A"/>
                </a:solidFill>
                <a:effectLst/>
                <a:latin typeface="Consolas" panose="020B0609020204030204" pitchFamily="49" charset="0"/>
              </a:rPr>
              <a:t>]-&gt; (</a:t>
            </a:r>
            <a:r>
              <a:rPr lang="en-US" b="0" dirty="0" err="1">
                <a:solidFill>
                  <a:srgbClr val="9AA83A"/>
                </a:solidFill>
                <a:effectLst/>
                <a:latin typeface="Consolas" panose="020B0609020204030204" pitchFamily="49" charset="0"/>
              </a:rPr>
              <a:t>detection:DETECTION</a:t>
            </a:r>
            <a:r>
              <a:rPr lang="en-US" b="0" dirty="0">
                <a:solidFill>
                  <a:srgbClr val="9AA83A"/>
                </a:solidFill>
                <a:effectLst/>
                <a:latin typeface="Consolas" panose="020B0609020204030204" pitchFamily="49" charset="0"/>
              </a:rPr>
              <a:t>)</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    WHERE </a:t>
            </a:r>
            <a:r>
              <a:rPr lang="en-US" b="0" dirty="0" err="1">
                <a:solidFill>
                  <a:srgbClr val="9AA83A"/>
                </a:solidFill>
                <a:effectLst/>
                <a:latin typeface="Consolas" panose="020B0609020204030204" pitchFamily="49" charset="0"/>
              </a:rPr>
              <a:t>detection.vehicles</a:t>
            </a:r>
            <a:r>
              <a:rPr lang="en-US" b="0" dirty="0">
                <a:solidFill>
                  <a:srgbClr val="9AA83A"/>
                </a:solidFill>
                <a:effectLst/>
                <a:latin typeface="Consolas" panose="020B0609020204030204" pitchFamily="49" charset="0"/>
              </a:rPr>
              <a:t> &gt;= $</a:t>
            </a:r>
            <a:r>
              <a:rPr lang="en-US" b="0" dirty="0" err="1">
                <a:solidFill>
                  <a:srgbClr val="9AA83A"/>
                </a:solidFill>
                <a:effectLst/>
                <a:latin typeface="Consolas" panose="020B0609020204030204" pitchFamily="49" charset="0"/>
              </a:rPr>
              <a:t>min_vehicles</a:t>
            </a:r>
            <a:r>
              <a:rPr lang="en-US" b="0" dirty="0">
                <a:solidFill>
                  <a:srgbClr val="9AA83A"/>
                </a:solidFill>
                <a:effectLst/>
                <a:latin typeface="Consolas" panose="020B0609020204030204" pitchFamily="49" charset="0"/>
              </a:rPr>
              <a:t> and </a:t>
            </a:r>
            <a:r>
              <a:rPr lang="en-US" b="0" dirty="0" err="1">
                <a:solidFill>
                  <a:srgbClr val="9AA83A"/>
                </a:solidFill>
                <a:effectLst/>
                <a:latin typeface="Consolas" panose="020B0609020204030204" pitchFamily="49" charset="0"/>
              </a:rPr>
              <a:t>detection.vehicles</a:t>
            </a:r>
            <a:r>
              <a:rPr lang="en-US" b="0" dirty="0">
                <a:solidFill>
                  <a:srgbClr val="9AA83A"/>
                </a:solidFill>
                <a:effectLst/>
                <a:latin typeface="Consolas" panose="020B0609020204030204" pitchFamily="49" charset="0"/>
              </a:rPr>
              <a:t> &lt;= $</a:t>
            </a:r>
            <a:r>
              <a:rPr lang="en-US" b="0" dirty="0" err="1">
                <a:solidFill>
                  <a:srgbClr val="9AA83A"/>
                </a:solidFill>
                <a:effectLst/>
                <a:latin typeface="Consolas" panose="020B0609020204030204" pitchFamily="49" charset="0"/>
              </a:rPr>
              <a:t>max_vehicles</a:t>
            </a:r>
            <a:r>
              <a:rPr lang="en-US" b="0" dirty="0">
                <a:solidFill>
                  <a:srgbClr val="9AA83A"/>
                </a:solidFill>
                <a:effectLst/>
                <a:latin typeface="Consolas" panose="020B0609020204030204" pitchFamily="49" charset="0"/>
              </a:rPr>
              <a:t> and</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                                </a:t>
            </a:r>
            <a:r>
              <a:rPr lang="en-US" b="0" dirty="0" err="1">
                <a:solidFill>
                  <a:srgbClr val="9AA83A"/>
                </a:solidFill>
                <a:effectLst/>
                <a:latin typeface="Consolas" panose="020B0609020204030204" pitchFamily="49" charset="0"/>
              </a:rPr>
              <a:t>detection.average_speed</a:t>
            </a:r>
            <a:r>
              <a:rPr lang="en-US" b="0" dirty="0">
                <a:solidFill>
                  <a:srgbClr val="9AA83A"/>
                </a:solidFill>
                <a:effectLst/>
                <a:latin typeface="Consolas" panose="020B0609020204030204" pitchFamily="49" charset="0"/>
              </a:rPr>
              <a:t> &gt;= $</a:t>
            </a:r>
            <a:r>
              <a:rPr lang="en-US" b="0" dirty="0" err="1">
                <a:solidFill>
                  <a:srgbClr val="9AA83A"/>
                </a:solidFill>
                <a:effectLst/>
                <a:latin typeface="Consolas" panose="020B0609020204030204" pitchFamily="49" charset="0"/>
              </a:rPr>
              <a:t>min_average_speed</a:t>
            </a:r>
            <a:r>
              <a:rPr lang="en-US" b="0" dirty="0">
                <a:solidFill>
                  <a:srgbClr val="9AA83A"/>
                </a:solidFill>
                <a:effectLst/>
                <a:latin typeface="Consolas" panose="020B0609020204030204" pitchFamily="49" charset="0"/>
              </a:rPr>
              <a:t> and </a:t>
            </a:r>
          </a:p>
          <a:p>
            <a:r>
              <a:rPr lang="en-US" dirty="0">
                <a:solidFill>
                  <a:srgbClr val="9AA83A"/>
                </a:solidFill>
                <a:latin typeface="Consolas" panose="020B0609020204030204" pitchFamily="49" charset="0"/>
              </a:rPr>
              <a:t>                                </a:t>
            </a:r>
            <a:r>
              <a:rPr lang="en-US" b="0" dirty="0" err="1">
                <a:solidFill>
                  <a:srgbClr val="9AA83A"/>
                </a:solidFill>
                <a:effectLst/>
                <a:latin typeface="Consolas" panose="020B0609020204030204" pitchFamily="49" charset="0"/>
              </a:rPr>
              <a:t>detection.average_speed</a:t>
            </a:r>
            <a:r>
              <a:rPr lang="en-US" b="0" dirty="0">
                <a:solidFill>
                  <a:srgbClr val="9AA83A"/>
                </a:solidFill>
                <a:effectLst/>
                <a:latin typeface="Consolas" panose="020B0609020204030204" pitchFamily="49" charset="0"/>
              </a:rPr>
              <a:t> &lt;= $</a:t>
            </a:r>
            <a:r>
              <a:rPr lang="en-US" b="0" dirty="0" err="1">
                <a:solidFill>
                  <a:srgbClr val="9AA83A"/>
                </a:solidFill>
                <a:effectLst/>
                <a:latin typeface="Consolas" panose="020B0609020204030204" pitchFamily="49" charset="0"/>
              </a:rPr>
              <a:t>max_average_speed</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    return </a:t>
            </a:r>
            <a:r>
              <a:rPr lang="en-US" b="0" dirty="0" err="1">
                <a:solidFill>
                  <a:srgbClr val="9AA83A"/>
                </a:solidFill>
                <a:effectLst/>
                <a:latin typeface="Consolas" panose="020B0609020204030204" pitchFamily="49" charset="0"/>
              </a:rPr>
              <a:t>r_detected.timestamp</a:t>
            </a:r>
            <a:r>
              <a:rPr lang="en-US" b="0" dirty="0">
                <a:solidFill>
                  <a:srgbClr val="9AA83A"/>
                </a:solidFill>
                <a:effectLst/>
                <a:latin typeface="Consolas" panose="020B0609020204030204" pitchFamily="49" charset="0"/>
              </a:rPr>
              <a:t> as timestamp, </a:t>
            </a:r>
            <a:r>
              <a:rPr lang="en-US" b="0" dirty="0" err="1">
                <a:solidFill>
                  <a:srgbClr val="9AA83A"/>
                </a:solidFill>
                <a:effectLst/>
                <a:latin typeface="Consolas" panose="020B0609020204030204" pitchFamily="49" charset="0"/>
              </a:rPr>
              <a:t>detection.vehicles</a:t>
            </a:r>
            <a:r>
              <a:rPr lang="en-US" b="0" dirty="0">
                <a:solidFill>
                  <a:srgbClr val="9AA83A"/>
                </a:solidFill>
                <a:effectLst/>
                <a:latin typeface="Consolas" panose="020B0609020204030204" pitchFamily="49" charset="0"/>
              </a:rPr>
              <a:t> as vehicles, </a:t>
            </a:r>
          </a:p>
          <a:p>
            <a:r>
              <a:rPr lang="en-US" dirty="0">
                <a:solidFill>
                  <a:srgbClr val="9AA83A"/>
                </a:solidFill>
                <a:latin typeface="Consolas" panose="020B0609020204030204" pitchFamily="49" charset="0"/>
              </a:rPr>
              <a:t>           </a:t>
            </a:r>
            <a:r>
              <a:rPr lang="en-US" b="0" dirty="0" err="1">
                <a:solidFill>
                  <a:srgbClr val="9AA83A"/>
                </a:solidFill>
                <a:effectLst/>
                <a:latin typeface="Consolas" panose="020B0609020204030204" pitchFamily="49" charset="0"/>
              </a:rPr>
              <a:t>detection.average_speed</a:t>
            </a:r>
            <a:r>
              <a:rPr lang="en-US" b="0" dirty="0">
                <a:solidFill>
                  <a:srgbClr val="9AA83A"/>
                </a:solidFill>
                <a:effectLst/>
                <a:latin typeface="Consolas" panose="020B0609020204030204" pitchFamily="49" charset="0"/>
              </a:rPr>
              <a:t> as </a:t>
            </a:r>
            <a:r>
              <a:rPr lang="en-US" b="0" dirty="0" err="1">
                <a:solidFill>
                  <a:srgbClr val="9AA83A"/>
                </a:solidFill>
                <a:effectLst/>
                <a:latin typeface="Consolas" panose="020B0609020204030204" pitchFamily="49" charset="0"/>
              </a:rPr>
              <a:t>average_speed</a:t>
            </a:r>
            <a:r>
              <a:rPr lang="en-US" b="0" dirty="0">
                <a:solidFill>
                  <a:srgbClr val="9AA83A"/>
                </a:solidFill>
                <a:effectLst/>
                <a:latin typeface="Consolas" panose="020B0609020204030204" pitchFamily="49" charset="0"/>
              </a:rPr>
              <a:t>, </a:t>
            </a:r>
            <a:r>
              <a:rPr lang="en-US" b="0" dirty="0" err="1">
                <a:solidFill>
                  <a:srgbClr val="9AA83A"/>
                </a:solidFill>
                <a:effectLst/>
                <a:latin typeface="Consolas" panose="020B0609020204030204" pitchFamily="49" charset="0"/>
              </a:rPr>
              <a:t>street.id_street</a:t>
            </a:r>
            <a:r>
              <a:rPr lang="en-US" b="0" dirty="0">
                <a:solidFill>
                  <a:srgbClr val="9AA83A"/>
                </a:solidFill>
                <a:effectLst/>
                <a:latin typeface="Consolas" panose="020B0609020204030204" pitchFamily="49" charset="0"/>
              </a:rPr>
              <a:t> as </a:t>
            </a:r>
            <a:r>
              <a:rPr lang="en-US" b="0" dirty="0" err="1">
                <a:solidFill>
                  <a:srgbClr val="9AA83A"/>
                </a:solidFill>
                <a:effectLst/>
                <a:latin typeface="Consolas" panose="020B0609020204030204" pitchFamily="49" charset="0"/>
              </a:rPr>
              <a:t>id_street</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a:t>
            </a:r>
            <a:endParaRPr lang="en-US" b="0" dirty="0">
              <a:solidFill>
                <a:srgbClr val="C5C8C6"/>
              </a:solidFill>
              <a:effectLst/>
              <a:latin typeface="Consolas" panose="020B0609020204030204" pitchFamily="49" charset="0"/>
            </a:endParaRPr>
          </a:p>
          <a:p>
            <a:endParaRPr lang="it-IT" dirty="0"/>
          </a:p>
        </p:txBody>
      </p:sp>
      <p:sp>
        <p:nvSpPr>
          <p:cNvPr id="4" name="CasellaDiTesto 3">
            <a:extLst>
              <a:ext uri="{FF2B5EF4-FFF2-40B4-BE49-F238E27FC236}">
                <a16:creationId xmlns:a16="http://schemas.microsoft.com/office/drawing/2014/main" id="{FB7A23EB-DBC1-2FF5-183E-3E9DB9308DF9}"/>
              </a:ext>
            </a:extLst>
          </p:cNvPr>
          <p:cNvSpPr txBox="1"/>
          <p:nvPr/>
        </p:nvSpPr>
        <p:spPr>
          <a:xfrm>
            <a:off x="3512773" y="5574552"/>
            <a:ext cx="4743606" cy="646331"/>
          </a:xfrm>
          <a:prstGeom prst="rect">
            <a:avLst/>
          </a:prstGeom>
          <a:noFill/>
        </p:spPr>
        <p:txBody>
          <a:bodyPr wrap="none" rtlCol="0">
            <a:spAutoFit/>
          </a:bodyPr>
          <a:lstStyle/>
          <a:p>
            <a:pPr algn="ctr"/>
            <a:r>
              <a:rPr lang="en-US" b="0" dirty="0" err="1">
                <a:solidFill>
                  <a:srgbClr val="CCCCCC"/>
                </a:solidFill>
                <a:effectLst/>
                <a:latin typeface="Consolas" panose="020B0609020204030204" pitchFamily="49" charset="0"/>
              </a:rPr>
              <a:t>filter_records_by_vehicles_and_speed</a:t>
            </a:r>
            <a:endParaRPr lang="en-US" b="0" dirty="0">
              <a:solidFill>
                <a:srgbClr val="CCCCCC"/>
              </a:solidFill>
              <a:effectLst/>
              <a:latin typeface="Consolas" panose="020B0609020204030204" pitchFamily="49" charset="0"/>
            </a:endParaRPr>
          </a:p>
          <a:p>
            <a:pPr algn="ctr"/>
            <a:endParaRPr lang="it-IT" dirty="0"/>
          </a:p>
        </p:txBody>
      </p:sp>
    </p:spTree>
    <p:extLst>
      <p:ext uri="{BB962C8B-B14F-4D97-AF65-F5344CB8AC3E}">
        <p14:creationId xmlns:p14="http://schemas.microsoft.com/office/powerpoint/2010/main" val="1244571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1">
            <a:extLst>
              <a:ext uri="{FF2B5EF4-FFF2-40B4-BE49-F238E27FC236}">
                <a16:creationId xmlns:a16="http://schemas.microsoft.com/office/drawing/2014/main" id="{C2294807-AF00-8664-5955-03316A93372C}"/>
              </a:ext>
            </a:extLst>
          </p:cNvPr>
          <p:cNvSpPr>
            <a:spLocks noGrp="1"/>
          </p:cNvSpPr>
          <p:nvPr>
            <p:ph type="pic" sz="quarter" idx="13"/>
          </p:nvPr>
        </p:nvSpPr>
        <p:spPr/>
        <p:txBody>
          <a:bodyPr/>
          <a:lstStyle/>
          <a:p>
            <a:endParaRPr lang="it-IT" dirty="0"/>
          </a:p>
          <a:p>
            <a:pPr marL="0" indent="0">
              <a:buNone/>
            </a:pPr>
            <a:endParaRPr lang="it-IT" dirty="0"/>
          </a:p>
        </p:txBody>
      </p:sp>
      <p:sp>
        <p:nvSpPr>
          <p:cNvPr id="5" name="Titolo 2">
            <a:extLst>
              <a:ext uri="{FF2B5EF4-FFF2-40B4-BE49-F238E27FC236}">
                <a16:creationId xmlns:a16="http://schemas.microsoft.com/office/drawing/2014/main" id="{4266AE94-D636-D062-0664-0E88E12EEBDC}"/>
              </a:ext>
            </a:extLst>
          </p:cNvPr>
          <p:cNvSpPr txBox="1">
            <a:spLocks/>
          </p:cNvSpPr>
          <p:nvPr/>
        </p:nvSpPr>
        <p:spPr>
          <a:xfrm>
            <a:off x="128016" y="640246"/>
            <a:ext cx="11513121" cy="1154739"/>
          </a:xfrm>
          <a:prstGeom prst="rect">
            <a:avLst/>
          </a:prstGeom>
          <a:gradFill flip="none" rotWithShape="1">
            <a:gsLst>
              <a:gs pos="0">
                <a:schemeClr val="bg2">
                  <a:alpha val="0"/>
                </a:schemeClr>
              </a:gs>
              <a:gs pos="50000">
                <a:schemeClr val="bg2">
                  <a:alpha val="70000"/>
                </a:schemeClr>
              </a:gs>
            </a:gsLst>
            <a:lin ang="10800000" scaled="1"/>
            <a:tileRect/>
          </a:gradFill>
        </p:spPr>
        <p:txBody>
          <a:bodyPr vert="horz" wrap="square" lIns="0" tIns="0" rIns="0" bIns="0" rtlCol="0" anchor="b" anchorCtr="0">
            <a:noAutofit/>
          </a:bodyPr>
          <a:lstStyle>
            <a:lvl1pPr marL="548640" algn="l" defTabSz="914400" rtl="0" eaLnBrk="1" latinLnBrk="0" hangingPunct="1">
              <a:lnSpc>
                <a:spcPct val="90000"/>
              </a:lnSpc>
              <a:spcBef>
                <a:spcPct val="0"/>
              </a:spcBef>
              <a:spcAft>
                <a:spcPts val="1200"/>
              </a:spcAft>
              <a:buNone/>
              <a:defRPr lang="it-IT" sz="6400" kern="1200">
                <a:solidFill>
                  <a:schemeClr val="tx1"/>
                </a:solidFill>
                <a:latin typeface="+mj-lt"/>
                <a:ea typeface="+mj-ea"/>
                <a:cs typeface="+mj-cs"/>
              </a:defRPr>
            </a:lvl1pPr>
          </a:lstStyle>
          <a:p>
            <a:r>
              <a:rPr lang="it-IT" sz="4800" dirty="0"/>
              <a:t>Query di filtraggio</a:t>
            </a:r>
          </a:p>
        </p:txBody>
      </p:sp>
      <p:sp>
        <p:nvSpPr>
          <p:cNvPr id="3" name="CasellaDiTesto 2">
            <a:extLst>
              <a:ext uri="{FF2B5EF4-FFF2-40B4-BE49-F238E27FC236}">
                <a16:creationId xmlns:a16="http://schemas.microsoft.com/office/drawing/2014/main" id="{8BEFEB8B-5DD9-7787-5F22-3BDE7A415D07}"/>
              </a:ext>
            </a:extLst>
          </p:cNvPr>
          <p:cNvSpPr txBox="1"/>
          <p:nvPr/>
        </p:nvSpPr>
        <p:spPr>
          <a:xfrm>
            <a:off x="549537" y="2435231"/>
            <a:ext cx="9809096" cy="2862322"/>
          </a:xfrm>
          <a:prstGeom prst="rect">
            <a:avLst/>
          </a:prstGeom>
          <a:noFill/>
        </p:spPr>
        <p:txBody>
          <a:bodyPr wrap="none" rtlCol="0">
            <a:spAutoFit/>
          </a:bodyPr>
          <a:lstStyle/>
          <a:p>
            <a:r>
              <a:rPr lang="it-IT" b="0" dirty="0">
                <a:solidFill>
                  <a:srgbClr val="9AA83A"/>
                </a:solidFill>
                <a:effectLst/>
                <a:latin typeface="Consolas" panose="020B0609020204030204" pitchFamily="49" charset="0"/>
              </a:rPr>
              <a:t>''' MATCH (</a:t>
            </a:r>
            <a:r>
              <a:rPr lang="it-IT" b="0" dirty="0" err="1">
                <a:solidFill>
                  <a:srgbClr val="9AA83A"/>
                </a:solidFill>
                <a:effectLst/>
                <a:latin typeface="Consolas" panose="020B0609020204030204" pitchFamily="49" charset="0"/>
              </a:rPr>
              <a:t>city:CITY</a:t>
            </a:r>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WHERE city.name = $</a:t>
            </a:r>
            <a:r>
              <a:rPr lang="it-IT" b="0" dirty="0" err="1">
                <a:solidFill>
                  <a:srgbClr val="9AA83A"/>
                </a:solidFill>
                <a:effectLst/>
                <a:latin typeface="Consolas" panose="020B0609020204030204" pitchFamily="49" charset="0"/>
              </a:rPr>
              <a:t>city_name</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MATCH (city) -[</a:t>
            </a:r>
            <a:r>
              <a:rPr lang="it-IT" b="0" dirty="0" err="1">
                <a:solidFill>
                  <a:srgbClr val="9AA83A"/>
                </a:solidFill>
                <a:effectLst/>
                <a:latin typeface="Consolas" panose="020B0609020204030204" pitchFamily="49" charset="0"/>
              </a:rPr>
              <a:t>r_has:HAS</a:t>
            </a:r>
            <a:r>
              <a:rPr lang="it-IT" b="0" dirty="0">
                <a:solidFill>
                  <a:srgbClr val="9AA83A"/>
                </a:solidFill>
                <a:effectLst/>
                <a:latin typeface="Consolas" panose="020B0609020204030204" pitchFamily="49" charset="0"/>
              </a:rPr>
              <a:t>]-&gt; (</a:t>
            </a:r>
            <a:r>
              <a:rPr lang="it-IT" b="0" dirty="0" err="1">
                <a:solidFill>
                  <a:srgbClr val="9AA83A"/>
                </a:solidFill>
                <a:effectLst/>
                <a:latin typeface="Consolas" panose="020B0609020204030204" pitchFamily="49" charset="0"/>
              </a:rPr>
              <a:t>street:STREET</a:t>
            </a:r>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r>
              <a:rPr lang="it-IT" dirty="0">
                <a:solidFill>
                  <a:srgbClr val="9AA83A"/>
                </a:solidFill>
                <a:latin typeface="Consolas" panose="020B0609020204030204" pitchFamily="49" charset="0"/>
              </a:rPr>
              <a:t>    </a:t>
            </a:r>
            <a:r>
              <a:rPr lang="it-IT" b="0" dirty="0">
                <a:solidFill>
                  <a:srgbClr val="9AA83A"/>
                </a:solidFill>
                <a:effectLst/>
                <a:latin typeface="Consolas" panose="020B0609020204030204" pitchFamily="49" charset="0"/>
              </a:rPr>
              <a:t>MATCH (street) -[</a:t>
            </a:r>
            <a:r>
              <a:rPr lang="it-IT" b="0" dirty="0" err="1">
                <a:solidFill>
                  <a:srgbClr val="9AA83A"/>
                </a:solidFill>
                <a:effectLst/>
                <a:latin typeface="Consolas" panose="020B0609020204030204" pitchFamily="49" charset="0"/>
              </a:rPr>
              <a:t>r_detected:DETECTED</a:t>
            </a:r>
            <a:r>
              <a:rPr lang="it-IT" b="0" dirty="0">
                <a:solidFill>
                  <a:srgbClr val="9AA83A"/>
                </a:solidFill>
                <a:effectLst/>
                <a:latin typeface="Consolas" panose="020B0609020204030204" pitchFamily="49" charset="0"/>
              </a:rPr>
              <a:t>]-&gt; (</a:t>
            </a:r>
            <a:r>
              <a:rPr lang="it-IT" b="0" dirty="0" err="1">
                <a:solidFill>
                  <a:srgbClr val="9AA83A"/>
                </a:solidFill>
                <a:effectLst/>
                <a:latin typeface="Consolas" panose="020B0609020204030204" pitchFamily="49" charset="0"/>
              </a:rPr>
              <a:t>detection:DETECTION</a:t>
            </a:r>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WHERE </a:t>
            </a:r>
            <a:r>
              <a:rPr lang="it-IT" b="0" dirty="0" err="1">
                <a:solidFill>
                  <a:srgbClr val="9AA83A"/>
                </a:solidFill>
                <a:effectLst/>
                <a:latin typeface="Consolas" panose="020B0609020204030204" pitchFamily="49" charset="0"/>
              </a:rPr>
              <a:t>r_detected.timestamp</a:t>
            </a:r>
            <a:r>
              <a:rPr lang="it-IT" b="0" dirty="0">
                <a:solidFill>
                  <a:srgbClr val="9AA83A"/>
                </a:solidFill>
                <a:effectLst/>
                <a:latin typeface="Consolas" panose="020B0609020204030204" pitchFamily="49" charset="0"/>
              </a:rPr>
              <a:t> &gt;= $</a:t>
            </a:r>
            <a:r>
              <a:rPr lang="it-IT" b="0" dirty="0" err="1">
                <a:solidFill>
                  <a:srgbClr val="9AA83A"/>
                </a:solidFill>
                <a:effectLst/>
                <a:latin typeface="Consolas" panose="020B0609020204030204" pitchFamily="49" charset="0"/>
              </a:rPr>
              <a:t>min_timestamp</a:t>
            </a:r>
            <a:r>
              <a:rPr lang="it-IT" b="0" dirty="0">
                <a:solidFill>
                  <a:srgbClr val="9AA83A"/>
                </a:solidFill>
                <a:effectLst/>
                <a:latin typeface="Consolas" panose="020B0609020204030204" pitchFamily="49" charset="0"/>
              </a:rPr>
              <a:t> and </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r_detected.timestamp</a:t>
            </a:r>
            <a:r>
              <a:rPr lang="it-IT" b="0" dirty="0">
                <a:solidFill>
                  <a:srgbClr val="9AA83A"/>
                </a:solidFill>
                <a:effectLst/>
                <a:latin typeface="Consolas" panose="020B0609020204030204" pitchFamily="49" charset="0"/>
              </a:rPr>
              <a:t> &lt;= $</a:t>
            </a:r>
            <a:r>
              <a:rPr lang="it-IT" b="0" dirty="0" err="1">
                <a:solidFill>
                  <a:srgbClr val="9AA83A"/>
                </a:solidFill>
                <a:effectLst/>
                <a:latin typeface="Consolas" panose="020B0609020204030204" pitchFamily="49" charset="0"/>
              </a:rPr>
              <a:t>max_timestamp</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return</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r_detected.timestamp</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as</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timestamp</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detection.vehicles</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as</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vehicles</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order</a:t>
            </a:r>
            <a:r>
              <a:rPr lang="it-IT" b="0" dirty="0">
                <a:solidFill>
                  <a:srgbClr val="9AA83A"/>
                </a:solidFill>
                <a:effectLst/>
                <a:latin typeface="Consolas" panose="020B0609020204030204" pitchFamily="49" charset="0"/>
              </a:rPr>
              <a:t> by </a:t>
            </a:r>
            <a:r>
              <a:rPr lang="it-IT" b="0" dirty="0" err="1">
                <a:solidFill>
                  <a:srgbClr val="9AA83A"/>
                </a:solidFill>
                <a:effectLst/>
                <a:latin typeface="Consolas" panose="020B0609020204030204" pitchFamily="49" charset="0"/>
              </a:rPr>
              <a:t>r_detected.timestamp</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endParaRPr lang="it-IT" dirty="0"/>
          </a:p>
        </p:txBody>
      </p:sp>
      <p:sp>
        <p:nvSpPr>
          <p:cNvPr id="4" name="CasellaDiTesto 3">
            <a:extLst>
              <a:ext uri="{FF2B5EF4-FFF2-40B4-BE49-F238E27FC236}">
                <a16:creationId xmlns:a16="http://schemas.microsoft.com/office/drawing/2014/main" id="{741AE522-F185-A04C-85B7-7080FDB0D509}"/>
              </a:ext>
            </a:extLst>
          </p:cNvPr>
          <p:cNvSpPr txBox="1"/>
          <p:nvPr/>
        </p:nvSpPr>
        <p:spPr>
          <a:xfrm>
            <a:off x="3892684" y="5452153"/>
            <a:ext cx="3983783" cy="369332"/>
          </a:xfrm>
          <a:prstGeom prst="rect">
            <a:avLst/>
          </a:prstGeom>
          <a:noFill/>
        </p:spPr>
        <p:txBody>
          <a:bodyPr wrap="none" rtlCol="0">
            <a:spAutoFit/>
          </a:bodyPr>
          <a:lstStyle/>
          <a:p>
            <a:r>
              <a:rPr lang="en-US" b="0" dirty="0" err="1">
                <a:solidFill>
                  <a:srgbClr val="9CDCFE"/>
                </a:solidFill>
                <a:effectLst/>
                <a:latin typeface="Consolas" panose="020B0609020204030204" pitchFamily="49" charset="0"/>
              </a:rPr>
              <a:t>vehicles_filtered_by_timestamp</a:t>
            </a:r>
            <a:endParaRPr lang="it-IT" dirty="0"/>
          </a:p>
        </p:txBody>
      </p:sp>
    </p:spTree>
    <p:extLst>
      <p:ext uri="{BB962C8B-B14F-4D97-AF65-F5344CB8AC3E}">
        <p14:creationId xmlns:p14="http://schemas.microsoft.com/office/powerpoint/2010/main" val="389870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23418ADF-358F-4647-A511-FCFFEDA83429}"/>
              </a:ext>
            </a:extLst>
          </p:cNvPr>
          <p:cNvSpPr>
            <a:spLocks noGrp="1"/>
          </p:cNvSpPr>
          <p:nvPr>
            <p:ph type="title"/>
          </p:nvPr>
        </p:nvSpPr>
        <p:spPr>
          <a:xfrm>
            <a:off x="322263" y="566137"/>
            <a:ext cx="4500562" cy="805464"/>
          </a:xfrm>
        </p:spPr>
        <p:txBody>
          <a:bodyPr rtlCol="0"/>
          <a:lstStyle/>
          <a:p>
            <a:pPr rtl="0"/>
            <a:r>
              <a:rPr lang="it-IT" dirty="0"/>
              <a:t>Introduzione</a:t>
            </a:r>
          </a:p>
        </p:txBody>
      </p:sp>
      <p:pic>
        <p:nvPicPr>
          <p:cNvPr id="25" name="Segnaposto immagine 24" descr="Schermata diagramma digitale">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t="42" b="42"/>
          <a:stretch/>
        </p:blipFill>
        <p:spPr>
          <a:xfrm>
            <a:off x="8065008" y="0"/>
            <a:ext cx="4126992" cy="6858000"/>
          </a:xfrm>
        </p:spPr>
      </p:pic>
      <p:sp>
        <p:nvSpPr>
          <p:cNvPr id="4" name="Segnaposto data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2</a:t>
            </a:fld>
            <a:endParaRPr lang="it-IT" dirty="0"/>
          </a:p>
        </p:txBody>
      </p:sp>
      <p:sp>
        <p:nvSpPr>
          <p:cNvPr id="12" name="Segnaposto contenuto 11">
            <a:extLst>
              <a:ext uri="{FF2B5EF4-FFF2-40B4-BE49-F238E27FC236}">
                <a16:creationId xmlns:a16="http://schemas.microsoft.com/office/drawing/2014/main" id="{E5127060-CDBF-435F-9009-A5451CCE305D}"/>
              </a:ext>
            </a:extLst>
          </p:cNvPr>
          <p:cNvSpPr>
            <a:spLocks noGrp="1"/>
          </p:cNvSpPr>
          <p:nvPr>
            <p:ph sz="quarter" idx="15"/>
          </p:nvPr>
        </p:nvSpPr>
        <p:spPr>
          <a:xfrm>
            <a:off x="322263" y="2176779"/>
            <a:ext cx="6221412" cy="3412257"/>
          </a:xfrm>
          <a:noFill/>
        </p:spPr>
        <p:txBody>
          <a:bodyPr rtlCol="0">
            <a:normAutofit/>
          </a:bodyPr>
          <a:lstStyle/>
          <a:p>
            <a:r>
              <a:rPr lang="it-IT" dirty="0"/>
              <a:t>Progettazione e implementazione sistema ibrido per analisi spazio-temporali del traffico in Belgio</a:t>
            </a:r>
          </a:p>
          <a:p>
            <a:r>
              <a:rPr lang="it-IT" dirty="0"/>
              <a:t>Dataset «</a:t>
            </a:r>
            <a:r>
              <a:rPr lang="it-IT" dirty="0" err="1"/>
              <a:t>Freight</a:t>
            </a:r>
            <a:r>
              <a:rPr lang="it-IT" dirty="0"/>
              <a:t> </a:t>
            </a:r>
            <a:r>
              <a:rPr lang="it-IT" dirty="0" err="1"/>
              <a:t>Transport</a:t>
            </a:r>
            <a:r>
              <a:rPr lang="it-IT" dirty="0"/>
              <a:t> Data»</a:t>
            </a:r>
          </a:p>
          <a:p>
            <a:r>
              <a:rPr lang="it-IT" dirty="0"/>
              <a:t>Uso di 2 database </a:t>
            </a:r>
            <a:r>
              <a:rPr lang="it-IT" dirty="0" err="1"/>
              <a:t>NoSQL</a:t>
            </a:r>
            <a:endParaRPr lang="it-IT" dirty="0"/>
          </a:p>
          <a:p>
            <a:r>
              <a:rPr lang="it-IT" dirty="0"/>
              <a:t>Visualizzazione su grafici dei dati</a:t>
            </a:r>
          </a:p>
          <a:p>
            <a:r>
              <a:rPr lang="it-IT" dirty="0"/>
              <a:t>Visualizzazione su mappa dei dati</a:t>
            </a:r>
          </a:p>
          <a:p>
            <a:endParaRPr lang="it-IT" dirty="0"/>
          </a:p>
        </p:txBody>
      </p:sp>
    </p:spTree>
    <p:extLst>
      <p:ext uri="{BB962C8B-B14F-4D97-AF65-F5344CB8AC3E}">
        <p14:creationId xmlns:p14="http://schemas.microsoft.com/office/powerpoint/2010/main" val="2158886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1">
            <a:extLst>
              <a:ext uri="{FF2B5EF4-FFF2-40B4-BE49-F238E27FC236}">
                <a16:creationId xmlns:a16="http://schemas.microsoft.com/office/drawing/2014/main" id="{C2294807-AF00-8664-5955-03316A93372C}"/>
              </a:ext>
            </a:extLst>
          </p:cNvPr>
          <p:cNvSpPr>
            <a:spLocks noGrp="1"/>
          </p:cNvSpPr>
          <p:nvPr>
            <p:ph type="pic" sz="quarter" idx="13"/>
          </p:nvPr>
        </p:nvSpPr>
        <p:spPr/>
        <p:txBody>
          <a:bodyPr/>
          <a:lstStyle/>
          <a:p>
            <a:endParaRPr lang="it-IT" dirty="0"/>
          </a:p>
          <a:p>
            <a:pPr marL="0" indent="0">
              <a:buNone/>
            </a:pPr>
            <a:endParaRPr lang="it-IT" dirty="0"/>
          </a:p>
        </p:txBody>
      </p:sp>
      <p:sp>
        <p:nvSpPr>
          <p:cNvPr id="5" name="Titolo 2">
            <a:extLst>
              <a:ext uri="{FF2B5EF4-FFF2-40B4-BE49-F238E27FC236}">
                <a16:creationId xmlns:a16="http://schemas.microsoft.com/office/drawing/2014/main" id="{4266AE94-D636-D062-0664-0E88E12EEBDC}"/>
              </a:ext>
            </a:extLst>
          </p:cNvPr>
          <p:cNvSpPr txBox="1">
            <a:spLocks/>
          </p:cNvSpPr>
          <p:nvPr/>
        </p:nvSpPr>
        <p:spPr>
          <a:xfrm>
            <a:off x="128016" y="640246"/>
            <a:ext cx="11513121" cy="1154739"/>
          </a:xfrm>
          <a:prstGeom prst="rect">
            <a:avLst/>
          </a:prstGeom>
          <a:gradFill flip="none" rotWithShape="1">
            <a:gsLst>
              <a:gs pos="0">
                <a:schemeClr val="bg2">
                  <a:alpha val="0"/>
                </a:schemeClr>
              </a:gs>
              <a:gs pos="50000">
                <a:schemeClr val="bg2">
                  <a:alpha val="70000"/>
                </a:schemeClr>
              </a:gs>
            </a:gsLst>
            <a:lin ang="10800000" scaled="1"/>
            <a:tileRect/>
          </a:gradFill>
        </p:spPr>
        <p:txBody>
          <a:bodyPr vert="horz" wrap="square" lIns="0" tIns="0" rIns="0" bIns="0" rtlCol="0" anchor="b" anchorCtr="0">
            <a:noAutofit/>
          </a:bodyPr>
          <a:lstStyle>
            <a:lvl1pPr marL="548640" algn="l" defTabSz="914400" rtl="0" eaLnBrk="1" latinLnBrk="0" hangingPunct="1">
              <a:lnSpc>
                <a:spcPct val="90000"/>
              </a:lnSpc>
              <a:spcBef>
                <a:spcPct val="0"/>
              </a:spcBef>
              <a:spcAft>
                <a:spcPts val="1200"/>
              </a:spcAft>
              <a:buNone/>
              <a:defRPr lang="it-IT" sz="6400" kern="1200">
                <a:solidFill>
                  <a:schemeClr val="tx1"/>
                </a:solidFill>
                <a:latin typeface="+mj-lt"/>
                <a:ea typeface="+mj-ea"/>
                <a:cs typeface="+mj-cs"/>
              </a:defRPr>
            </a:lvl1pPr>
          </a:lstStyle>
          <a:p>
            <a:r>
              <a:rPr lang="it-IT" sz="4800" dirty="0"/>
              <a:t>Query di filtraggio</a:t>
            </a:r>
          </a:p>
        </p:txBody>
      </p:sp>
      <p:sp>
        <p:nvSpPr>
          <p:cNvPr id="3" name="CasellaDiTesto 2">
            <a:extLst>
              <a:ext uri="{FF2B5EF4-FFF2-40B4-BE49-F238E27FC236}">
                <a16:creationId xmlns:a16="http://schemas.microsoft.com/office/drawing/2014/main" id="{8BEFEB8B-5DD9-7787-5F22-3BDE7A415D07}"/>
              </a:ext>
            </a:extLst>
          </p:cNvPr>
          <p:cNvSpPr txBox="1"/>
          <p:nvPr/>
        </p:nvSpPr>
        <p:spPr>
          <a:xfrm>
            <a:off x="549537" y="2435231"/>
            <a:ext cx="11075468" cy="2862322"/>
          </a:xfrm>
          <a:prstGeom prst="rect">
            <a:avLst/>
          </a:prstGeom>
          <a:noFill/>
        </p:spPr>
        <p:txBody>
          <a:bodyPr wrap="none" rtlCol="0">
            <a:spAutoFit/>
          </a:bodyPr>
          <a:lstStyle/>
          <a:p>
            <a:r>
              <a:rPr lang="it-IT" b="0" dirty="0">
                <a:solidFill>
                  <a:srgbClr val="9AA83A"/>
                </a:solidFill>
                <a:effectLst/>
                <a:latin typeface="Consolas" panose="020B0609020204030204" pitchFamily="49" charset="0"/>
              </a:rPr>
              <a:t>''' MATCH (</a:t>
            </a:r>
            <a:r>
              <a:rPr lang="it-IT" b="0" dirty="0" err="1">
                <a:solidFill>
                  <a:srgbClr val="9AA83A"/>
                </a:solidFill>
                <a:effectLst/>
                <a:latin typeface="Consolas" panose="020B0609020204030204" pitchFamily="49" charset="0"/>
              </a:rPr>
              <a:t>city:CITY</a:t>
            </a:r>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WHERE city.name = $</a:t>
            </a:r>
            <a:r>
              <a:rPr lang="it-IT" b="0" dirty="0" err="1">
                <a:solidFill>
                  <a:srgbClr val="9AA83A"/>
                </a:solidFill>
                <a:effectLst/>
                <a:latin typeface="Consolas" panose="020B0609020204030204" pitchFamily="49" charset="0"/>
              </a:rPr>
              <a:t>city_name</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MATCH (city) -[</a:t>
            </a:r>
            <a:r>
              <a:rPr lang="it-IT" b="0" dirty="0" err="1">
                <a:solidFill>
                  <a:srgbClr val="9AA83A"/>
                </a:solidFill>
                <a:effectLst/>
                <a:latin typeface="Consolas" panose="020B0609020204030204" pitchFamily="49" charset="0"/>
              </a:rPr>
              <a:t>r_has:HAS</a:t>
            </a:r>
            <a:r>
              <a:rPr lang="it-IT" b="0" dirty="0">
                <a:solidFill>
                  <a:srgbClr val="9AA83A"/>
                </a:solidFill>
                <a:effectLst/>
                <a:latin typeface="Consolas" panose="020B0609020204030204" pitchFamily="49" charset="0"/>
              </a:rPr>
              <a:t>]-&gt; (</a:t>
            </a:r>
            <a:r>
              <a:rPr lang="it-IT" b="0" dirty="0" err="1">
                <a:solidFill>
                  <a:srgbClr val="9AA83A"/>
                </a:solidFill>
                <a:effectLst/>
                <a:latin typeface="Consolas" panose="020B0609020204030204" pitchFamily="49" charset="0"/>
              </a:rPr>
              <a:t>street:STREET</a:t>
            </a:r>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MATCH (street) -[</a:t>
            </a:r>
            <a:r>
              <a:rPr lang="it-IT" b="0" dirty="0" err="1">
                <a:solidFill>
                  <a:srgbClr val="9AA83A"/>
                </a:solidFill>
                <a:effectLst/>
                <a:latin typeface="Consolas" panose="020B0609020204030204" pitchFamily="49" charset="0"/>
              </a:rPr>
              <a:t>r_detected:DETECTED</a:t>
            </a:r>
            <a:r>
              <a:rPr lang="it-IT" b="0" dirty="0">
                <a:solidFill>
                  <a:srgbClr val="9AA83A"/>
                </a:solidFill>
                <a:effectLst/>
                <a:latin typeface="Consolas" panose="020B0609020204030204" pitchFamily="49" charset="0"/>
              </a:rPr>
              <a:t>]-&gt; (</a:t>
            </a:r>
            <a:r>
              <a:rPr lang="it-IT" b="0" dirty="0" err="1">
                <a:solidFill>
                  <a:srgbClr val="9AA83A"/>
                </a:solidFill>
                <a:effectLst/>
                <a:latin typeface="Consolas" panose="020B0609020204030204" pitchFamily="49" charset="0"/>
              </a:rPr>
              <a:t>detection:DETECTION</a:t>
            </a:r>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WHERE </a:t>
            </a:r>
            <a:r>
              <a:rPr lang="it-IT" b="0" dirty="0" err="1">
                <a:solidFill>
                  <a:srgbClr val="9AA83A"/>
                </a:solidFill>
                <a:effectLst/>
                <a:latin typeface="Consolas" panose="020B0609020204030204" pitchFamily="49" charset="0"/>
              </a:rPr>
              <a:t>r_detected.timestamp</a:t>
            </a:r>
            <a:r>
              <a:rPr lang="it-IT" b="0" dirty="0">
                <a:solidFill>
                  <a:srgbClr val="9AA83A"/>
                </a:solidFill>
                <a:effectLst/>
                <a:latin typeface="Consolas" panose="020B0609020204030204" pitchFamily="49" charset="0"/>
              </a:rPr>
              <a:t> &gt;= $</a:t>
            </a:r>
            <a:r>
              <a:rPr lang="it-IT" b="0" dirty="0" err="1">
                <a:solidFill>
                  <a:srgbClr val="9AA83A"/>
                </a:solidFill>
                <a:effectLst/>
                <a:latin typeface="Consolas" panose="020B0609020204030204" pitchFamily="49" charset="0"/>
              </a:rPr>
              <a:t>min_timestamp</a:t>
            </a:r>
            <a:r>
              <a:rPr lang="it-IT" b="0" dirty="0">
                <a:solidFill>
                  <a:srgbClr val="9AA83A"/>
                </a:solidFill>
                <a:effectLst/>
                <a:latin typeface="Consolas" panose="020B0609020204030204" pitchFamily="49" charset="0"/>
              </a:rPr>
              <a:t> and </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r_detected.timestamp</a:t>
            </a:r>
            <a:r>
              <a:rPr lang="it-IT" b="0" dirty="0">
                <a:solidFill>
                  <a:srgbClr val="9AA83A"/>
                </a:solidFill>
                <a:effectLst/>
                <a:latin typeface="Consolas" panose="020B0609020204030204" pitchFamily="49" charset="0"/>
              </a:rPr>
              <a:t> &lt;= $</a:t>
            </a:r>
            <a:r>
              <a:rPr lang="it-IT" b="0" dirty="0" err="1">
                <a:solidFill>
                  <a:srgbClr val="9AA83A"/>
                </a:solidFill>
                <a:effectLst/>
                <a:latin typeface="Consolas" panose="020B0609020204030204" pitchFamily="49" charset="0"/>
              </a:rPr>
              <a:t>max_timestamp</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return</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r_detected.timestamp</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as</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timestamp</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detection.average_speed</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as</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average_speed</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order</a:t>
            </a:r>
            <a:r>
              <a:rPr lang="it-IT" b="0" dirty="0">
                <a:solidFill>
                  <a:srgbClr val="9AA83A"/>
                </a:solidFill>
                <a:effectLst/>
                <a:latin typeface="Consolas" panose="020B0609020204030204" pitchFamily="49" charset="0"/>
              </a:rPr>
              <a:t> by </a:t>
            </a:r>
            <a:r>
              <a:rPr lang="it-IT" b="0" dirty="0" err="1">
                <a:solidFill>
                  <a:srgbClr val="9AA83A"/>
                </a:solidFill>
                <a:effectLst/>
                <a:latin typeface="Consolas" panose="020B0609020204030204" pitchFamily="49" charset="0"/>
              </a:rPr>
              <a:t>r_detected.timestamp</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endParaRPr lang="it-IT" dirty="0"/>
          </a:p>
        </p:txBody>
      </p:sp>
      <p:sp>
        <p:nvSpPr>
          <p:cNvPr id="4" name="CasellaDiTesto 3">
            <a:extLst>
              <a:ext uri="{FF2B5EF4-FFF2-40B4-BE49-F238E27FC236}">
                <a16:creationId xmlns:a16="http://schemas.microsoft.com/office/drawing/2014/main" id="{8107333A-02CC-918F-B7BD-6035791087B4}"/>
              </a:ext>
            </a:extLst>
          </p:cNvPr>
          <p:cNvSpPr txBox="1"/>
          <p:nvPr/>
        </p:nvSpPr>
        <p:spPr>
          <a:xfrm>
            <a:off x="3576091" y="5431445"/>
            <a:ext cx="4616970" cy="646331"/>
          </a:xfrm>
          <a:prstGeom prst="rect">
            <a:avLst/>
          </a:prstGeom>
          <a:noFill/>
        </p:spPr>
        <p:txBody>
          <a:bodyPr wrap="none" rtlCol="0">
            <a:spAutoFit/>
          </a:bodyPr>
          <a:lstStyle/>
          <a:p>
            <a:r>
              <a:rPr lang="en-US" b="0" dirty="0" err="1">
                <a:solidFill>
                  <a:srgbClr val="9CDCFE"/>
                </a:solidFill>
                <a:effectLst/>
                <a:latin typeface="Consolas" panose="020B0609020204030204" pitchFamily="49" charset="0"/>
              </a:rPr>
              <a:t>average_speed_filtered_by_timestamp</a:t>
            </a:r>
            <a:endParaRPr lang="en-US" b="0" dirty="0">
              <a:solidFill>
                <a:srgbClr val="CCCCCC"/>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1561241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1">
            <a:extLst>
              <a:ext uri="{FF2B5EF4-FFF2-40B4-BE49-F238E27FC236}">
                <a16:creationId xmlns:a16="http://schemas.microsoft.com/office/drawing/2014/main" id="{C2294807-AF00-8664-5955-03316A93372C}"/>
              </a:ext>
            </a:extLst>
          </p:cNvPr>
          <p:cNvSpPr>
            <a:spLocks noGrp="1"/>
          </p:cNvSpPr>
          <p:nvPr>
            <p:ph type="pic" sz="quarter" idx="13"/>
          </p:nvPr>
        </p:nvSpPr>
        <p:spPr/>
        <p:txBody>
          <a:bodyPr/>
          <a:lstStyle/>
          <a:p>
            <a:endParaRPr lang="it-IT" dirty="0"/>
          </a:p>
          <a:p>
            <a:pPr marL="0" indent="0">
              <a:buNone/>
            </a:pPr>
            <a:endParaRPr lang="it-IT" dirty="0"/>
          </a:p>
        </p:txBody>
      </p:sp>
      <p:sp>
        <p:nvSpPr>
          <p:cNvPr id="5" name="Titolo 2">
            <a:extLst>
              <a:ext uri="{FF2B5EF4-FFF2-40B4-BE49-F238E27FC236}">
                <a16:creationId xmlns:a16="http://schemas.microsoft.com/office/drawing/2014/main" id="{4266AE94-D636-D062-0664-0E88E12EEBDC}"/>
              </a:ext>
            </a:extLst>
          </p:cNvPr>
          <p:cNvSpPr txBox="1">
            <a:spLocks/>
          </p:cNvSpPr>
          <p:nvPr/>
        </p:nvSpPr>
        <p:spPr>
          <a:xfrm>
            <a:off x="128016" y="640246"/>
            <a:ext cx="11513121" cy="1154739"/>
          </a:xfrm>
          <a:prstGeom prst="rect">
            <a:avLst/>
          </a:prstGeom>
          <a:gradFill flip="none" rotWithShape="1">
            <a:gsLst>
              <a:gs pos="0">
                <a:schemeClr val="bg2">
                  <a:alpha val="0"/>
                </a:schemeClr>
              </a:gs>
              <a:gs pos="50000">
                <a:schemeClr val="bg2">
                  <a:alpha val="70000"/>
                </a:schemeClr>
              </a:gs>
            </a:gsLst>
            <a:lin ang="10800000" scaled="1"/>
            <a:tileRect/>
          </a:gradFill>
        </p:spPr>
        <p:txBody>
          <a:bodyPr vert="horz" wrap="square" lIns="0" tIns="0" rIns="0" bIns="0" rtlCol="0" anchor="b" anchorCtr="0">
            <a:noAutofit/>
          </a:bodyPr>
          <a:lstStyle>
            <a:lvl1pPr marL="548640" algn="l" defTabSz="914400" rtl="0" eaLnBrk="1" latinLnBrk="0" hangingPunct="1">
              <a:lnSpc>
                <a:spcPct val="90000"/>
              </a:lnSpc>
              <a:spcBef>
                <a:spcPct val="0"/>
              </a:spcBef>
              <a:spcAft>
                <a:spcPts val="1200"/>
              </a:spcAft>
              <a:buNone/>
              <a:defRPr lang="it-IT" sz="6400" kern="1200">
                <a:solidFill>
                  <a:schemeClr val="tx1"/>
                </a:solidFill>
                <a:latin typeface="+mj-lt"/>
                <a:ea typeface="+mj-ea"/>
                <a:cs typeface="+mj-cs"/>
              </a:defRPr>
            </a:lvl1pPr>
          </a:lstStyle>
          <a:p>
            <a:r>
              <a:rPr lang="it-IT" sz="4800" dirty="0"/>
              <a:t>Query di filtraggio</a:t>
            </a:r>
          </a:p>
        </p:txBody>
      </p:sp>
      <p:sp>
        <p:nvSpPr>
          <p:cNvPr id="3" name="CasellaDiTesto 2">
            <a:extLst>
              <a:ext uri="{FF2B5EF4-FFF2-40B4-BE49-F238E27FC236}">
                <a16:creationId xmlns:a16="http://schemas.microsoft.com/office/drawing/2014/main" id="{8BEFEB8B-5DD9-7787-5F22-3BDE7A415D07}"/>
              </a:ext>
            </a:extLst>
          </p:cNvPr>
          <p:cNvSpPr txBox="1"/>
          <p:nvPr/>
        </p:nvSpPr>
        <p:spPr>
          <a:xfrm>
            <a:off x="549537" y="2435231"/>
            <a:ext cx="10948831" cy="2585323"/>
          </a:xfrm>
          <a:prstGeom prst="rect">
            <a:avLst/>
          </a:prstGeom>
          <a:noFill/>
        </p:spPr>
        <p:txBody>
          <a:bodyPr wrap="none" rtlCol="0">
            <a:spAutoFit/>
          </a:bodyPr>
          <a:lstStyle/>
          <a:p>
            <a:r>
              <a:rPr lang="it-IT" b="0" dirty="0">
                <a:solidFill>
                  <a:srgbClr val="9AA83A"/>
                </a:solidFill>
                <a:effectLst/>
                <a:latin typeface="Consolas" panose="020B0609020204030204" pitchFamily="49" charset="0"/>
              </a:rPr>
              <a:t>''' MATCH (</a:t>
            </a:r>
            <a:r>
              <a:rPr lang="it-IT" b="0" dirty="0" err="1">
                <a:solidFill>
                  <a:srgbClr val="9AA83A"/>
                </a:solidFill>
                <a:effectLst/>
                <a:latin typeface="Consolas" panose="020B0609020204030204" pitchFamily="49" charset="0"/>
              </a:rPr>
              <a:t>city:CITY</a:t>
            </a:r>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WHERE city.name = $</a:t>
            </a:r>
            <a:r>
              <a:rPr lang="it-IT" b="0" dirty="0" err="1">
                <a:solidFill>
                  <a:srgbClr val="9AA83A"/>
                </a:solidFill>
                <a:effectLst/>
                <a:latin typeface="Consolas" panose="020B0609020204030204" pitchFamily="49" charset="0"/>
              </a:rPr>
              <a:t>city_name</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MATCH (city) -[</a:t>
            </a:r>
            <a:r>
              <a:rPr lang="it-IT" b="0" dirty="0" err="1">
                <a:solidFill>
                  <a:srgbClr val="9AA83A"/>
                </a:solidFill>
                <a:effectLst/>
                <a:latin typeface="Consolas" panose="020B0609020204030204" pitchFamily="49" charset="0"/>
              </a:rPr>
              <a:t>r_has:HAS</a:t>
            </a:r>
            <a:r>
              <a:rPr lang="it-IT" b="0" dirty="0">
                <a:solidFill>
                  <a:srgbClr val="9AA83A"/>
                </a:solidFill>
                <a:effectLst/>
                <a:latin typeface="Consolas" panose="020B0609020204030204" pitchFamily="49" charset="0"/>
              </a:rPr>
              <a:t>]-&gt; (</a:t>
            </a:r>
            <a:r>
              <a:rPr lang="it-IT" b="0" dirty="0" err="1">
                <a:solidFill>
                  <a:srgbClr val="9AA83A"/>
                </a:solidFill>
                <a:effectLst/>
                <a:latin typeface="Consolas" panose="020B0609020204030204" pitchFamily="49" charset="0"/>
              </a:rPr>
              <a:t>street:STREET</a:t>
            </a:r>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MATCH (street) -[</a:t>
            </a:r>
            <a:r>
              <a:rPr lang="it-IT" b="0" dirty="0" err="1">
                <a:solidFill>
                  <a:srgbClr val="9AA83A"/>
                </a:solidFill>
                <a:effectLst/>
                <a:latin typeface="Consolas" panose="020B0609020204030204" pitchFamily="49" charset="0"/>
              </a:rPr>
              <a:t>r_detected:DETECTED</a:t>
            </a:r>
            <a:r>
              <a:rPr lang="it-IT" b="0" dirty="0">
                <a:solidFill>
                  <a:srgbClr val="9AA83A"/>
                </a:solidFill>
                <a:effectLst/>
                <a:latin typeface="Consolas" panose="020B0609020204030204" pitchFamily="49" charset="0"/>
              </a:rPr>
              <a:t>]-&gt; (</a:t>
            </a:r>
            <a:r>
              <a:rPr lang="it-IT" b="0" dirty="0" err="1">
                <a:solidFill>
                  <a:srgbClr val="9AA83A"/>
                </a:solidFill>
                <a:effectLst/>
                <a:latin typeface="Consolas" panose="020B0609020204030204" pitchFamily="49" charset="0"/>
              </a:rPr>
              <a:t>detection:DETECTION</a:t>
            </a:r>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WHERE </a:t>
            </a:r>
            <a:r>
              <a:rPr lang="it-IT" b="0" dirty="0" err="1">
                <a:solidFill>
                  <a:srgbClr val="9AA83A"/>
                </a:solidFill>
                <a:effectLst/>
                <a:latin typeface="Consolas" panose="020B0609020204030204" pitchFamily="49" charset="0"/>
              </a:rPr>
              <a:t>detection.vehicles</a:t>
            </a:r>
            <a:r>
              <a:rPr lang="it-IT" b="0" dirty="0">
                <a:solidFill>
                  <a:srgbClr val="9AA83A"/>
                </a:solidFill>
                <a:effectLst/>
                <a:latin typeface="Consolas" panose="020B0609020204030204" pitchFamily="49" charset="0"/>
              </a:rPr>
              <a:t> &gt;= $</a:t>
            </a:r>
            <a:r>
              <a:rPr lang="it-IT" b="0" dirty="0" err="1">
                <a:solidFill>
                  <a:srgbClr val="9AA83A"/>
                </a:solidFill>
                <a:effectLst/>
                <a:latin typeface="Consolas" panose="020B0609020204030204" pitchFamily="49" charset="0"/>
              </a:rPr>
              <a:t>min_vehicles</a:t>
            </a:r>
            <a:r>
              <a:rPr lang="it-IT" b="0" dirty="0">
                <a:solidFill>
                  <a:srgbClr val="9AA83A"/>
                </a:solidFill>
                <a:effectLst/>
                <a:latin typeface="Consolas" panose="020B0609020204030204" pitchFamily="49" charset="0"/>
              </a:rPr>
              <a:t> and </a:t>
            </a:r>
            <a:r>
              <a:rPr lang="it-IT" b="0" dirty="0" err="1">
                <a:solidFill>
                  <a:srgbClr val="9AA83A"/>
                </a:solidFill>
                <a:effectLst/>
                <a:latin typeface="Consolas" panose="020B0609020204030204" pitchFamily="49" charset="0"/>
              </a:rPr>
              <a:t>detection.vehicles</a:t>
            </a:r>
            <a:r>
              <a:rPr lang="it-IT" b="0" dirty="0">
                <a:solidFill>
                  <a:srgbClr val="9AA83A"/>
                </a:solidFill>
                <a:effectLst/>
                <a:latin typeface="Consolas" panose="020B0609020204030204" pitchFamily="49" charset="0"/>
              </a:rPr>
              <a:t> &lt;= $</a:t>
            </a:r>
            <a:r>
              <a:rPr lang="it-IT" b="0" dirty="0" err="1">
                <a:solidFill>
                  <a:srgbClr val="9AA83A"/>
                </a:solidFill>
                <a:effectLst/>
                <a:latin typeface="Consolas" panose="020B0609020204030204" pitchFamily="49" charset="0"/>
              </a:rPr>
              <a:t>max_vehicles</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return</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r_detected.timestamp</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as</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timestamp</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detection.vehicles</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as</a:t>
            </a:r>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vehicles</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           </a:t>
            </a:r>
            <a:r>
              <a:rPr lang="it-IT" b="0" dirty="0" err="1">
                <a:solidFill>
                  <a:srgbClr val="9AA83A"/>
                </a:solidFill>
                <a:effectLst/>
                <a:latin typeface="Consolas" panose="020B0609020204030204" pitchFamily="49" charset="0"/>
              </a:rPr>
              <a:t>order</a:t>
            </a:r>
            <a:r>
              <a:rPr lang="it-IT" b="0" dirty="0">
                <a:solidFill>
                  <a:srgbClr val="9AA83A"/>
                </a:solidFill>
                <a:effectLst/>
                <a:latin typeface="Consolas" panose="020B0609020204030204" pitchFamily="49" charset="0"/>
              </a:rPr>
              <a:t> by </a:t>
            </a:r>
            <a:r>
              <a:rPr lang="it-IT" b="0" dirty="0" err="1">
                <a:solidFill>
                  <a:srgbClr val="9AA83A"/>
                </a:solidFill>
                <a:effectLst/>
                <a:latin typeface="Consolas" panose="020B0609020204030204" pitchFamily="49" charset="0"/>
              </a:rPr>
              <a:t>r_detected.timestamp</a:t>
            </a:r>
            <a:endParaRPr lang="it-IT" b="0" dirty="0">
              <a:solidFill>
                <a:srgbClr val="C5C8C6"/>
              </a:solidFill>
              <a:effectLst/>
              <a:latin typeface="Consolas" panose="020B0609020204030204" pitchFamily="49" charset="0"/>
            </a:endParaRPr>
          </a:p>
          <a:p>
            <a:r>
              <a:rPr lang="it-IT" b="0" dirty="0">
                <a:solidFill>
                  <a:srgbClr val="9AA83A"/>
                </a:solidFill>
                <a:effectLst/>
                <a:latin typeface="Consolas" panose="020B0609020204030204" pitchFamily="49" charset="0"/>
              </a:rPr>
              <a:t>'''</a:t>
            </a:r>
            <a:endParaRPr lang="it-IT" b="0" dirty="0">
              <a:solidFill>
                <a:srgbClr val="C5C8C6"/>
              </a:solidFill>
              <a:effectLst/>
              <a:latin typeface="Consolas" panose="020B0609020204030204" pitchFamily="49" charset="0"/>
            </a:endParaRPr>
          </a:p>
          <a:p>
            <a:endParaRPr lang="it-IT" dirty="0"/>
          </a:p>
        </p:txBody>
      </p:sp>
      <p:sp>
        <p:nvSpPr>
          <p:cNvPr id="4" name="CasellaDiTesto 3">
            <a:extLst>
              <a:ext uri="{FF2B5EF4-FFF2-40B4-BE49-F238E27FC236}">
                <a16:creationId xmlns:a16="http://schemas.microsoft.com/office/drawing/2014/main" id="{ECCDB303-2EFF-2B8E-FDEF-32D503E1A46A}"/>
              </a:ext>
            </a:extLst>
          </p:cNvPr>
          <p:cNvSpPr txBox="1"/>
          <p:nvPr/>
        </p:nvSpPr>
        <p:spPr>
          <a:xfrm>
            <a:off x="3280966" y="5426766"/>
            <a:ext cx="5630067" cy="646331"/>
          </a:xfrm>
          <a:prstGeom prst="rect">
            <a:avLst/>
          </a:prstGeom>
          <a:noFill/>
        </p:spPr>
        <p:txBody>
          <a:bodyPr wrap="none" rtlCol="0">
            <a:spAutoFit/>
          </a:bodyPr>
          <a:lstStyle/>
          <a:p>
            <a:r>
              <a:rPr lang="en-US" b="0" dirty="0" err="1">
                <a:solidFill>
                  <a:srgbClr val="9CDCFE"/>
                </a:solidFill>
                <a:effectLst/>
                <a:latin typeface="Consolas" panose="020B0609020204030204" pitchFamily="49" charset="0"/>
              </a:rPr>
              <a:t>timestamps_filtered_by_min_and_max_vehicles</a:t>
            </a:r>
            <a:endParaRPr lang="en-US" b="0" dirty="0">
              <a:solidFill>
                <a:srgbClr val="CCCCCC"/>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1953413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1">
            <a:extLst>
              <a:ext uri="{FF2B5EF4-FFF2-40B4-BE49-F238E27FC236}">
                <a16:creationId xmlns:a16="http://schemas.microsoft.com/office/drawing/2014/main" id="{C2294807-AF00-8664-5955-03316A93372C}"/>
              </a:ext>
            </a:extLst>
          </p:cNvPr>
          <p:cNvSpPr>
            <a:spLocks noGrp="1"/>
          </p:cNvSpPr>
          <p:nvPr>
            <p:ph type="pic" sz="quarter" idx="13"/>
          </p:nvPr>
        </p:nvSpPr>
        <p:spPr/>
        <p:txBody>
          <a:bodyPr/>
          <a:lstStyle/>
          <a:p>
            <a:endParaRPr lang="it-IT" dirty="0"/>
          </a:p>
          <a:p>
            <a:pPr marL="0" indent="0">
              <a:buNone/>
            </a:pPr>
            <a:endParaRPr lang="it-IT" dirty="0"/>
          </a:p>
        </p:txBody>
      </p:sp>
      <p:sp>
        <p:nvSpPr>
          <p:cNvPr id="5" name="Titolo 2">
            <a:extLst>
              <a:ext uri="{FF2B5EF4-FFF2-40B4-BE49-F238E27FC236}">
                <a16:creationId xmlns:a16="http://schemas.microsoft.com/office/drawing/2014/main" id="{4266AE94-D636-D062-0664-0E88E12EEBDC}"/>
              </a:ext>
            </a:extLst>
          </p:cNvPr>
          <p:cNvSpPr txBox="1">
            <a:spLocks/>
          </p:cNvSpPr>
          <p:nvPr/>
        </p:nvSpPr>
        <p:spPr>
          <a:xfrm>
            <a:off x="128016" y="640246"/>
            <a:ext cx="11513121" cy="1154739"/>
          </a:xfrm>
          <a:prstGeom prst="rect">
            <a:avLst/>
          </a:prstGeom>
          <a:gradFill flip="none" rotWithShape="1">
            <a:gsLst>
              <a:gs pos="0">
                <a:schemeClr val="bg2">
                  <a:alpha val="0"/>
                </a:schemeClr>
              </a:gs>
              <a:gs pos="50000">
                <a:schemeClr val="bg2">
                  <a:alpha val="70000"/>
                </a:schemeClr>
              </a:gs>
            </a:gsLst>
            <a:lin ang="10800000" scaled="1"/>
            <a:tileRect/>
          </a:gradFill>
        </p:spPr>
        <p:txBody>
          <a:bodyPr vert="horz" wrap="square" lIns="0" tIns="0" rIns="0" bIns="0" rtlCol="0" anchor="b" anchorCtr="0">
            <a:noAutofit/>
          </a:bodyPr>
          <a:lstStyle>
            <a:lvl1pPr marL="548640" algn="l" defTabSz="914400" rtl="0" eaLnBrk="1" latinLnBrk="0" hangingPunct="1">
              <a:lnSpc>
                <a:spcPct val="90000"/>
              </a:lnSpc>
              <a:spcBef>
                <a:spcPct val="0"/>
              </a:spcBef>
              <a:spcAft>
                <a:spcPts val="1200"/>
              </a:spcAft>
              <a:buNone/>
              <a:defRPr lang="it-IT" sz="6400" kern="1200">
                <a:solidFill>
                  <a:schemeClr val="tx1"/>
                </a:solidFill>
                <a:latin typeface="+mj-lt"/>
                <a:ea typeface="+mj-ea"/>
                <a:cs typeface="+mj-cs"/>
              </a:defRPr>
            </a:lvl1pPr>
          </a:lstStyle>
          <a:p>
            <a:r>
              <a:rPr lang="it-IT" sz="4800" dirty="0"/>
              <a:t>Query di filtraggio</a:t>
            </a:r>
          </a:p>
        </p:txBody>
      </p:sp>
      <p:sp>
        <p:nvSpPr>
          <p:cNvPr id="3" name="CasellaDiTesto 2">
            <a:extLst>
              <a:ext uri="{FF2B5EF4-FFF2-40B4-BE49-F238E27FC236}">
                <a16:creationId xmlns:a16="http://schemas.microsoft.com/office/drawing/2014/main" id="{8BEFEB8B-5DD9-7787-5F22-3BDE7A415D07}"/>
              </a:ext>
            </a:extLst>
          </p:cNvPr>
          <p:cNvSpPr txBox="1"/>
          <p:nvPr/>
        </p:nvSpPr>
        <p:spPr>
          <a:xfrm>
            <a:off x="549537" y="2435231"/>
            <a:ext cx="11075468" cy="2862322"/>
          </a:xfrm>
          <a:prstGeom prst="rect">
            <a:avLst/>
          </a:prstGeom>
          <a:noFill/>
        </p:spPr>
        <p:txBody>
          <a:bodyPr wrap="none" rtlCol="0">
            <a:spAutoFit/>
          </a:bodyPr>
          <a:lstStyle/>
          <a:p>
            <a:r>
              <a:rPr lang="en-US" b="0" dirty="0">
                <a:solidFill>
                  <a:srgbClr val="9AA83A"/>
                </a:solidFill>
                <a:effectLst/>
                <a:latin typeface="Consolas" panose="020B0609020204030204" pitchFamily="49" charset="0"/>
              </a:rPr>
              <a:t>''' MATCH (</a:t>
            </a:r>
            <a:r>
              <a:rPr lang="en-US" b="0" dirty="0" err="1">
                <a:solidFill>
                  <a:srgbClr val="9AA83A"/>
                </a:solidFill>
                <a:effectLst/>
                <a:latin typeface="Consolas" panose="020B0609020204030204" pitchFamily="49" charset="0"/>
              </a:rPr>
              <a:t>city:CITY</a:t>
            </a:r>
            <a:r>
              <a:rPr lang="en-US" b="0" dirty="0">
                <a:solidFill>
                  <a:srgbClr val="9AA83A"/>
                </a:solidFill>
                <a:effectLst/>
                <a:latin typeface="Consolas" panose="020B0609020204030204" pitchFamily="49" charset="0"/>
              </a:rPr>
              <a:t>)</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    WHERE city.name = $</a:t>
            </a:r>
            <a:r>
              <a:rPr lang="en-US" b="0" dirty="0" err="1">
                <a:solidFill>
                  <a:srgbClr val="9AA83A"/>
                </a:solidFill>
                <a:effectLst/>
                <a:latin typeface="Consolas" panose="020B0609020204030204" pitchFamily="49" charset="0"/>
              </a:rPr>
              <a:t>city_name</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    MATCH (city) -[</a:t>
            </a:r>
            <a:r>
              <a:rPr lang="en-US" b="0" dirty="0" err="1">
                <a:solidFill>
                  <a:srgbClr val="9AA83A"/>
                </a:solidFill>
                <a:effectLst/>
                <a:latin typeface="Consolas" panose="020B0609020204030204" pitchFamily="49" charset="0"/>
              </a:rPr>
              <a:t>r_has:HAS</a:t>
            </a:r>
            <a:r>
              <a:rPr lang="en-US" b="0" dirty="0">
                <a:solidFill>
                  <a:srgbClr val="9AA83A"/>
                </a:solidFill>
                <a:effectLst/>
                <a:latin typeface="Consolas" panose="020B0609020204030204" pitchFamily="49" charset="0"/>
              </a:rPr>
              <a:t>]-&gt; (</a:t>
            </a:r>
            <a:r>
              <a:rPr lang="en-US" b="0" dirty="0" err="1">
                <a:solidFill>
                  <a:srgbClr val="9AA83A"/>
                </a:solidFill>
                <a:effectLst/>
                <a:latin typeface="Consolas" panose="020B0609020204030204" pitchFamily="49" charset="0"/>
              </a:rPr>
              <a:t>street:STREET</a:t>
            </a:r>
            <a:r>
              <a:rPr lang="en-US" b="0" dirty="0">
                <a:solidFill>
                  <a:srgbClr val="9AA83A"/>
                </a:solidFill>
                <a:effectLst/>
                <a:latin typeface="Consolas" panose="020B0609020204030204" pitchFamily="49" charset="0"/>
              </a:rPr>
              <a:t>)</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    MATCH (street) -[</a:t>
            </a:r>
            <a:r>
              <a:rPr lang="en-US" b="0" dirty="0" err="1">
                <a:solidFill>
                  <a:srgbClr val="9AA83A"/>
                </a:solidFill>
                <a:effectLst/>
                <a:latin typeface="Consolas" panose="020B0609020204030204" pitchFamily="49" charset="0"/>
              </a:rPr>
              <a:t>r_detected:DETECTED</a:t>
            </a:r>
            <a:r>
              <a:rPr lang="en-US" b="0" dirty="0">
                <a:solidFill>
                  <a:srgbClr val="9AA83A"/>
                </a:solidFill>
                <a:effectLst/>
                <a:latin typeface="Consolas" panose="020B0609020204030204" pitchFamily="49" charset="0"/>
              </a:rPr>
              <a:t>]-&gt; (</a:t>
            </a:r>
            <a:r>
              <a:rPr lang="en-US" b="0" dirty="0" err="1">
                <a:solidFill>
                  <a:srgbClr val="9AA83A"/>
                </a:solidFill>
                <a:effectLst/>
                <a:latin typeface="Consolas" panose="020B0609020204030204" pitchFamily="49" charset="0"/>
              </a:rPr>
              <a:t>detection:DETECTION</a:t>
            </a:r>
            <a:r>
              <a:rPr lang="en-US" b="0" dirty="0">
                <a:solidFill>
                  <a:srgbClr val="9AA83A"/>
                </a:solidFill>
                <a:effectLst/>
                <a:latin typeface="Consolas" panose="020B0609020204030204" pitchFamily="49" charset="0"/>
              </a:rPr>
              <a:t>)</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    WHERE </a:t>
            </a:r>
            <a:r>
              <a:rPr lang="en-US" b="0" dirty="0" err="1">
                <a:solidFill>
                  <a:srgbClr val="9AA83A"/>
                </a:solidFill>
                <a:effectLst/>
                <a:latin typeface="Consolas" panose="020B0609020204030204" pitchFamily="49" charset="0"/>
              </a:rPr>
              <a:t>detection.average_speed</a:t>
            </a:r>
            <a:r>
              <a:rPr lang="en-US" b="0" dirty="0">
                <a:solidFill>
                  <a:srgbClr val="9AA83A"/>
                </a:solidFill>
                <a:effectLst/>
                <a:latin typeface="Consolas" panose="020B0609020204030204" pitchFamily="49" charset="0"/>
              </a:rPr>
              <a:t> &gt;= $</a:t>
            </a:r>
            <a:r>
              <a:rPr lang="en-US" b="0" dirty="0" err="1">
                <a:solidFill>
                  <a:srgbClr val="9AA83A"/>
                </a:solidFill>
                <a:effectLst/>
                <a:latin typeface="Consolas" panose="020B0609020204030204" pitchFamily="49" charset="0"/>
              </a:rPr>
              <a:t>min_average_speed</a:t>
            </a:r>
            <a:r>
              <a:rPr lang="en-US" b="0" dirty="0">
                <a:solidFill>
                  <a:srgbClr val="9AA83A"/>
                </a:solidFill>
                <a:effectLst/>
                <a:latin typeface="Consolas" panose="020B0609020204030204" pitchFamily="49" charset="0"/>
              </a:rPr>
              <a:t> and </a:t>
            </a:r>
          </a:p>
          <a:p>
            <a:r>
              <a:rPr lang="en-US" dirty="0">
                <a:solidFill>
                  <a:srgbClr val="9AA83A"/>
                </a:solidFill>
                <a:latin typeface="Consolas" panose="020B0609020204030204" pitchFamily="49" charset="0"/>
              </a:rPr>
              <a:t>          </a:t>
            </a:r>
            <a:r>
              <a:rPr lang="en-US" dirty="0" err="1">
                <a:solidFill>
                  <a:srgbClr val="9AA83A"/>
                </a:solidFill>
                <a:latin typeface="Consolas" panose="020B0609020204030204" pitchFamily="49" charset="0"/>
              </a:rPr>
              <a:t>d</a:t>
            </a:r>
            <a:r>
              <a:rPr lang="en-US" b="0" dirty="0" err="1">
                <a:solidFill>
                  <a:srgbClr val="9AA83A"/>
                </a:solidFill>
                <a:effectLst/>
                <a:latin typeface="Consolas" panose="020B0609020204030204" pitchFamily="49" charset="0"/>
              </a:rPr>
              <a:t>etection.average_speed</a:t>
            </a:r>
            <a:r>
              <a:rPr lang="en-US" b="0" dirty="0">
                <a:solidFill>
                  <a:srgbClr val="9AA83A"/>
                </a:solidFill>
                <a:effectLst/>
                <a:latin typeface="Consolas" panose="020B0609020204030204" pitchFamily="49" charset="0"/>
              </a:rPr>
              <a:t> &lt;= $</a:t>
            </a:r>
            <a:r>
              <a:rPr lang="en-US" b="0" dirty="0" err="1">
                <a:solidFill>
                  <a:srgbClr val="9AA83A"/>
                </a:solidFill>
                <a:effectLst/>
                <a:latin typeface="Consolas" panose="020B0609020204030204" pitchFamily="49" charset="0"/>
              </a:rPr>
              <a:t>max_average_speed</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    return </a:t>
            </a:r>
            <a:r>
              <a:rPr lang="en-US" b="0" dirty="0" err="1">
                <a:solidFill>
                  <a:srgbClr val="9AA83A"/>
                </a:solidFill>
                <a:effectLst/>
                <a:latin typeface="Consolas" panose="020B0609020204030204" pitchFamily="49" charset="0"/>
              </a:rPr>
              <a:t>r_detected.timestamp</a:t>
            </a:r>
            <a:r>
              <a:rPr lang="en-US" b="0" dirty="0">
                <a:solidFill>
                  <a:srgbClr val="9AA83A"/>
                </a:solidFill>
                <a:effectLst/>
                <a:latin typeface="Consolas" panose="020B0609020204030204" pitchFamily="49" charset="0"/>
              </a:rPr>
              <a:t> as timestamp, </a:t>
            </a:r>
            <a:r>
              <a:rPr lang="en-US" b="0" dirty="0" err="1">
                <a:solidFill>
                  <a:srgbClr val="9AA83A"/>
                </a:solidFill>
                <a:effectLst/>
                <a:latin typeface="Consolas" panose="020B0609020204030204" pitchFamily="49" charset="0"/>
              </a:rPr>
              <a:t>detection.average_speed</a:t>
            </a:r>
            <a:r>
              <a:rPr lang="en-US" b="0" dirty="0">
                <a:solidFill>
                  <a:srgbClr val="9AA83A"/>
                </a:solidFill>
                <a:effectLst/>
                <a:latin typeface="Consolas" panose="020B0609020204030204" pitchFamily="49" charset="0"/>
              </a:rPr>
              <a:t> as </a:t>
            </a:r>
            <a:r>
              <a:rPr lang="en-US" b="0" dirty="0" err="1">
                <a:solidFill>
                  <a:srgbClr val="9AA83A"/>
                </a:solidFill>
                <a:effectLst/>
                <a:latin typeface="Consolas" panose="020B0609020204030204" pitchFamily="49" charset="0"/>
              </a:rPr>
              <a:t>average_speed</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           order by </a:t>
            </a:r>
            <a:r>
              <a:rPr lang="en-US" b="0" dirty="0" err="1">
                <a:solidFill>
                  <a:srgbClr val="9AA83A"/>
                </a:solidFill>
                <a:effectLst/>
                <a:latin typeface="Consolas" panose="020B0609020204030204" pitchFamily="49" charset="0"/>
              </a:rPr>
              <a:t>r_detected.timestamp</a:t>
            </a:r>
            <a:endParaRPr lang="en-US" b="0" dirty="0">
              <a:solidFill>
                <a:srgbClr val="C5C8C6"/>
              </a:solidFill>
              <a:effectLst/>
              <a:latin typeface="Consolas" panose="020B0609020204030204" pitchFamily="49" charset="0"/>
            </a:endParaRPr>
          </a:p>
          <a:p>
            <a:r>
              <a:rPr lang="en-US" b="0" dirty="0">
                <a:solidFill>
                  <a:srgbClr val="9AA83A"/>
                </a:solidFill>
                <a:effectLst/>
                <a:latin typeface="Consolas" panose="020B0609020204030204" pitchFamily="49" charset="0"/>
              </a:rPr>
              <a:t>'''</a:t>
            </a:r>
            <a:endParaRPr lang="en-US" b="0" dirty="0">
              <a:solidFill>
                <a:srgbClr val="C5C8C6"/>
              </a:solidFill>
              <a:effectLst/>
              <a:latin typeface="Consolas" panose="020B0609020204030204" pitchFamily="49" charset="0"/>
            </a:endParaRPr>
          </a:p>
          <a:p>
            <a:endParaRPr lang="it-IT" dirty="0"/>
          </a:p>
        </p:txBody>
      </p:sp>
      <p:sp>
        <p:nvSpPr>
          <p:cNvPr id="4" name="CasellaDiTesto 3">
            <a:extLst>
              <a:ext uri="{FF2B5EF4-FFF2-40B4-BE49-F238E27FC236}">
                <a16:creationId xmlns:a16="http://schemas.microsoft.com/office/drawing/2014/main" id="{28DE9CE2-899C-9F15-5DED-A6B4B9EAA532}"/>
              </a:ext>
            </a:extLst>
          </p:cNvPr>
          <p:cNvSpPr txBox="1"/>
          <p:nvPr/>
        </p:nvSpPr>
        <p:spPr>
          <a:xfrm>
            <a:off x="3217648" y="5431445"/>
            <a:ext cx="5756704" cy="646331"/>
          </a:xfrm>
          <a:prstGeom prst="rect">
            <a:avLst/>
          </a:prstGeom>
          <a:noFill/>
        </p:spPr>
        <p:txBody>
          <a:bodyPr wrap="none" rtlCol="0">
            <a:spAutoFit/>
          </a:bodyPr>
          <a:lstStyle/>
          <a:p>
            <a:r>
              <a:rPr lang="en-US" b="0" dirty="0" err="1">
                <a:solidFill>
                  <a:srgbClr val="9CDCFE"/>
                </a:solidFill>
                <a:effectLst/>
                <a:latin typeface="Consolas" panose="020B0609020204030204" pitchFamily="49" charset="0"/>
              </a:rPr>
              <a:t>timestamps_filtered_by_min_and_max_avg_speed</a:t>
            </a:r>
            <a:endParaRPr lang="en-US" b="0" dirty="0">
              <a:solidFill>
                <a:srgbClr val="CCCCCC"/>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895027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igura a mano libera: Forma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40" name="Gruppo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igura a mano libera: Forma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2" name="Figura a mano libera: Forma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useBgFill="1">
        <p:nvSpPr>
          <p:cNvPr id="46" name="Rettangolo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8" name="Segnaposto immagine 7" descr="Sfondo digitale punti dati">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ttangolo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0" name="Rettangolo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5" name="Titolo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it-IT" sz="6400" kern="1200" dirty="0">
                <a:solidFill>
                  <a:schemeClr val="tx1"/>
                </a:solidFill>
                <a:latin typeface="+mj-lt"/>
                <a:ea typeface="+mj-ea"/>
                <a:cs typeface="+mj-cs"/>
              </a:rPr>
              <a:t>Analisi</a:t>
            </a:r>
          </a:p>
        </p:txBody>
      </p:sp>
      <p:sp>
        <p:nvSpPr>
          <p:cNvPr id="2" name="Segnaposto data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it-IT" dirty="0"/>
              <a:t>Martedì 25 luglio 2023</a:t>
            </a:r>
          </a:p>
        </p:txBody>
      </p:sp>
      <p:sp>
        <p:nvSpPr>
          <p:cNvPr id="4" name="Segnaposto numero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it-IT" smtClean="0"/>
              <a:t>23</a:t>
            </a:fld>
            <a:endParaRPr lang="it-IT" dirty="0"/>
          </a:p>
        </p:txBody>
      </p:sp>
    </p:spTree>
    <p:extLst>
      <p:ext uri="{BB962C8B-B14F-4D97-AF65-F5344CB8AC3E}">
        <p14:creationId xmlns:p14="http://schemas.microsoft.com/office/powerpoint/2010/main" val="1771937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dirty="0"/>
              <a:t>Distribuzione dei Veicoli</a:t>
            </a:r>
          </a:p>
        </p:txBody>
      </p:sp>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24</a:t>
            </a:fld>
            <a:endParaRPr lang="it-IT" dirty="0"/>
          </a:p>
        </p:txBody>
      </p:sp>
      <p:pic>
        <p:nvPicPr>
          <p:cNvPr id="5" name="Immagine 4">
            <a:extLst>
              <a:ext uri="{FF2B5EF4-FFF2-40B4-BE49-F238E27FC236}">
                <a16:creationId xmlns:a16="http://schemas.microsoft.com/office/drawing/2014/main" id="{97CDD963-5137-D8E7-885B-4C5B4675CA4A}"/>
              </a:ext>
            </a:extLst>
          </p:cNvPr>
          <p:cNvPicPr>
            <a:picLocks noChangeAspect="1"/>
          </p:cNvPicPr>
          <p:nvPr/>
        </p:nvPicPr>
        <p:blipFill>
          <a:blip r:embed="rId3"/>
          <a:stretch>
            <a:fillRect/>
          </a:stretch>
        </p:blipFill>
        <p:spPr>
          <a:xfrm>
            <a:off x="1154160" y="1812596"/>
            <a:ext cx="4051206" cy="2911804"/>
          </a:xfrm>
          <a:prstGeom prst="rect">
            <a:avLst/>
          </a:prstGeom>
        </p:spPr>
      </p:pic>
      <p:pic>
        <p:nvPicPr>
          <p:cNvPr id="9" name="Immagine 8">
            <a:extLst>
              <a:ext uri="{FF2B5EF4-FFF2-40B4-BE49-F238E27FC236}">
                <a16:creationId xmlns:a16="http://schemas.microsoft.com/office/drawing/2014/main" id="{AC766F79-F10D-F0C4-F656-A2B16BD419F0}"/>
              </a:ext>
            </a:extLst>
          </p:cNvPr>
          <p:cNvPicPr>
            <a:picLocks noChangeAspect="1"/>
          </p:cNvPicPr>
          <p:nvPr/>
        </p:nvPicPr>
        <p:blipFill>
          <a:blip r:embed="rId4"/>
          <a:stretch>
            <a:fillRect/>
          </a:stretch>
        </p:blipFill>
        <p:spPr>
          <a:xfrm>
            <a:off x="6702855" y="1812596"/>
            <a:ext cx="4073223" cy="2911804"/>
          </a:xfrm>
          <a:prstGeom prst="rect">
            <a:avLst/>
          </a:prstGeom>
        </p:spPr>
      </p:pic>
      <p:sp>
        <p:nvSpPr>
          <p:cNvPr id="10" name="CasellaDiTesto 9">
            <a:extLst>
              <a:ext uri="{FF2B5EF4-FFF2-40B4-BE49-F238E27FC236}">
                <a16:creationId xmlns:a16="http://schemas.microsoft.com/office/drawing/2014/main" id="{E51C2C95-4104-D27E-F13C-CE7B16462A34}"/>
              </a:ext>
            </a:extLst>
          </p:cNvPr>
          <p:cNvSpPr txBox="1"/>
          <p:nvPr/>
        </p:nvSpPr>
        <p:spPr>
          <a:xfrm>
            <a:off x="2803378" y="4858403"/>
            <a:ext cx="752770" cy="369332"/>
          </a:xfrm>
          <a:prstGeom prst="rect">
            <a:avLst/>
          </a:prstGeom>
          <a:noFill/>
        </p:spPr>
        <p:txBody>
          <a:bodyPr wrap="none" rtlCol="0">
            <a:spAutoFit/>
          </a:bodyPr>
          <a:lstStyle/>
          <a:p>
            <a:r>
              <a:rPr lang="it-IT" dirty="0"/>
              <a:t>Totale</a:t>
            </a:r>
          </a:p>
        </p:txBody>
      </p:sp>
      <p:sp>
        <p:nvSpPr>
          <p:cNvPr id="11" name="CasellaDiTesto 10">
            <a:extLst>
              <a:ext uri="{FF2B5EF4-FFF2-40B4-BE49-F238E27FC236}">
                <a16:creationId xmlns:a16="http://schemas.microsoft.com/office/drawing/2014/main" id="{8F0CE890-205A-45D6-F895-D03B908D93BE}"/>
              </a:ext>
            </a:extLst>
          </p:cNvPr>
          <p:cNvSpPr txBox="1"/>
          <p:nvPr/>
        </p:nvSpPr>
        <p:spPr>
          <a:xfrm>
            <a:off x="7863232" y="4858403"/>
            <a:ext cx="1752467" cy="369332"/>
          </a:xfrm>
          <a:prstGeom prst="rect">
            <a:avLst/>
          </a:prstGeom>
          <a:noFill/>
        </p:spPr>
        <p:txBody>
          <a:bodyPr wrap="none" rtlCol="0">
            <a:spAutoFit/>
          </a:bodyPr>
          <a:lstStyle/>
          <a:p>
            <a:r>
              <a:rPr lang="it-IT" dirty="0"/>
              <a:t>Giorni Lavorativi</a:t>
            </a:r>
          </a:p>
        </p:txBody>
      </p:sp>
    </p:spTree>
    <p:extLst>
      <p:ext uri="{BB962C8B-B14F-4D97-AF65-F5344CB8AC3E}">
        <p14:creationId xmlns:p14="http://schemas.microsoft.com/office/powerpoint/2010/main" val="140218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dirty="0"/>
              <a:t>Distribuzione dei Veicoli</a:t>
            </a:r>
          </a:p>
        </p:txBody>
      </p:sp>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25</a:t>
            </a:fld>
            <a:endParaRPr lang="it-IT" dirty="0"/>
          </a:p>
        </p:txBody>
      </p:sp>
      <p:sp>
        <p:nvSpPr>
          <p:cNvPr id="10" name="CasellaDiTesto 9">
            <a:extLst>
              <a:ext uri="{FF2B5EF4-FFF2-40B4-BE49-F238E27FC236}">
                <a16:creationId xmlns:a16="http://schemas.microsoft.com/office/drawing/2014/main" id="{E51C2C95-4104-D27E-F13C-CE7B16462A34}"/>
              </a:ext>
            </a:extLst>
          </p:cNvPr>
          <p:cNvSpPr txBox="1"/>
          <p:nvPr/>
        </p:nvSpPr>
        <p:spPr>
          <a:xfrm>
            <a:off x="2803378" y="4858403"/>
            <a:ext cx="805029" cy="369332"/>
          </a:xfrm>
          <a:prstGeom prst="rect">
            <a:avLst/>
          </a:prstGeom>
          <a:noFill/>
        </p:spPr>
        <p:txBody>
          <a:bodyPr wrap="none" rtlCol="0">
            <a:spAutoFit/>
          </a:bodyPr>
          <a:lstStyle/>
          <a:p>
            <a:r>
              <a:rPr lang="it-IT" dirty="0"/>
              <a:t>Sabato</a:t>
            </a:r>
          </a:p>
        </p:txBody>
      </p:sp>
      <p:sp>
        <p:nvSpPr>
          <p:cNvPr id="11" name="CasellaDiTesto 10">
            <a:extLst>
              <a:ext uri="{FF2B5EF4-FFF2-40B4-BE49-F238E27FC236}">
                <a16:creationId xmlns:a16="http://schemas.microsoft.com/office/drawing/2014/main" id="{8F0CE890-205A-45D6-F895-D03B908D93BE}"/>
              </a:ext>
            </a:extLst>
          </p:cNvPr>
          <p:cNvSpPr txBox="1"/>
          <p:nvPr/>
        </p:nvSpPr>
        <p:spPr>
          <a:xfrm>
            <a:off x="7863232" y="4858403"/>
            <a:ext cx="1138453" cy="369332"/>
          </a:xfrm>
          <a:prstGeom prst="rect">
            <a:avLst/>
          </a:prstGeom>
          <a:noFill/>
        </p:spPr>
        <p:txBody>
          <a:bodyPr wrap="none" rtlCol="0">
            <a:spAutoFit/>
          </a:bodyPr>
          <a:lstStyle/>
          <a:p>
            <a:r>
              <a:rPr lang="it-IT" dirty="0"/>
              <a:t>Domenica</a:t>
            </a:r>
          </a:p>
        </p:txBody>
      </p:sp>
      <p:pic>
        <p:nvPicPr>
          <p:cNvPr id="7" name="Immagine 6">
            <a:extLst>
              <a:ext uri="{FF2B5EF4-FFF2-40B4-BE49-F238E27FC236}">
                <a16:creationId xmlns:a16="http://schemas.microsoft.com/office/drawing/2014/main" id="{A69A2BCB-EEE6-C766-5D0C-7A466721EEF0}"/>
              </a:ext>
            </a:extLst>
          </p:cNvPr>
          <p:cNvPicPr>
            <a:picLocks noChangeAspect="1"/>
          </p:cNvPicPr>
          <p:nvPr/>
        </p:nvPicPr>
        <p:blipFill>
          <a:blip r:embed="rId3"/>
          <a:stretch>
            <a:fillRect/>
          </a:stretch>
        </p:blipFill>
        <p:spPr>
          <a:xfrm>
            <a:off x="1295503" y="1881275"/>
            <a:ext cx="3768519" cy="2784283"/>
          </a:xfrm>
          <a:prstGeom prst="rect">
            <a:avLst/>
          </a:prstGeom>
        </p:spPr>
      </p:pic>
      <p:pic>
        <p:nvPicPr>
          <p:cNvPr id="12" name="Immagine 11">
            <a:extLst>
              <a:ext uri="{FF2B5EF4-FFF2-40B4-BE49-F238E27FC236}">
                <a16:creationId xmlns:a16="http://schemas.microsoft.com/office/drawing/2014/main" id="{F5A6B2CE-0B37-5FE2-51A9-7D9A98A0F87D}"/>
              </a:ext>
            </a:extLst>
          </p:cNvPr>
          <p:cNvPicPr>
            <a:picLocks noChangeAspect="1"/>
          </p:cNvPicPr>
          <p:nvPr/>
        </p:nvPicPr>
        <p:blipFill>
          <a:blip r:embed="rId4"/>
          <a:stretch>
            <a:fillRect/>
          </a:stretch>
        </p:blipFill>
        <p:spPr>
          <a:xfrm>
            <a:off x="6506026" y="1845476"/>
            <a:ext cx="3852863" cy="2820082"/>
          </a:xfrm>
          <a:prstGeom prst="rect">
            <a:avLst/>
          </a:prstGeom>
        </p:spPr>
      </p:pic>
    </p:spTree>
    <p:extLst>
      <p:ext uri="{BB962C8B-B14F-4D97-AF65-F5344CB8AC3E}">
        <p14:creationId xmlns:p14="http://schemas.microsoft.com/office/powerpoint/2010/main" val="507394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dirty="0"/>
              <a:t>Distribuzione dei Veicoli</a:t>
            </a:r>
          </a:p>
        </p:txBody>
      </p:sp>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26</a:t>
            </a:fld>
            <a:endParaRPr lang="it-IT" dirty="0"/>
          </a:p>
        </p:txBody>
      </p:sp>
      <p:sp>
        <p:nvSpPr>
          <p:cNvPr id="10" name="CasellaDiTesto 9">
            <a:extLst>
              <a:ext uri="{FF2B5EF4-FFF2-40B4-BE49-F238E27FC236}">
                <a16:creationId xmlns:a16="http://schemas.microsoft.com/office/drawing/2014/main" id="{E51C2C95-4104-D27E-F13C-CE7B16462A34}"/>
              </a:ext>
            </a:extLst>
          </p:cNvPr>
          <p:cNvSpPr txBox="1"/>
          <p:nvPr/>
        </p:nvSpPr>
        <p:spPr>
          <a:xfrm>
            <a:off x="2190517" y="4953653"/>
            <a:ext cx="1978490" cy="369332"/>
          </a:xfrm>
          <a:prstGeom prst="rect">
            <a:avLst/>
          </a:prstGeom>
          <a:noFill/>
        </p:spPr>
        <p:txBody>
          <a:bodyPr wrap="none" rtlCol="0">
            <a:spAutoFit/>
          </a:bodyPr>
          <a:lstStyle/>
          <a:p>
            <a:r>
              <a:rPr lang="it-IT" dirty="0"/>
              <a:t>Giorno (Lavorativi)</a:t>
            </a:r>
          </a:p>
        </p:txBody>
      </p:sp>
      <p:sp>
        <p:nvSpPr>
          <p:cNvPr id="11" name="CasellaDiTesto 10">
            <a:extLst>
              <a:ext uri="{FF2B5EF4-FFF2-40B4-BE49-F238E27FC236}">
                <a16:creationId xmlns:a16="http://schemas.microsoft.com/office/drawing/2014/main" id="{8F0CE890-205A-45D6-F895-D03B908D93BE}"/>
              </a:ext>
            </a:extLst>
          </p:cNvPr>
          <p:cNvSpPr txBox="1"/>
          <p:nvPr/>
        </p:nvSpPr>
        <p:spPr>
          <a:xfrm>
            <a:off x="7499317" y="4953653"/>
            <a:ext cx="1866280" cy="369332"/>
          </a:xfrm>
          <a:prstGeom prst="rect">
            <a:avLst/>
          </a:prstGeom>
          <a:noFill/>
        </p:spPr>
        <p:txBody>
          <a:bodyPr wrap="none" rtlCol="0">
            <a:spAutoFit/>
          </a:bodyPr>
          <a:lstStyle/>
          <a:p>
            <a:r>
              <a:rPr lang="it-IT" dirty="0"/>
              <a:t>Notte (Lavorativi)</a:t>
            </a:r>
          </a:p>
        </p:txBody>
      </p:sp>
      <p:pic>
        <p:nvPicPr>
          <p:cNvPr id="5" name="Immagine 4">
            <a:extLst>
              <a:ext uri="{FF2B5EF4-FFF2-40B4-BE49-F238E27FC236}">
                <a16:creationId xmlns:a16="http://schemas.microsoft.com/office/drawing/2014/main" id="{AD7FEF66-6FC5-93BC-0ADF-0A1F55353CF3}"/>
              </a:ext>
            </a:extLst>
          </p:cNvPr>
          <p:cNvPicPr>
            <a:picLocks noChangeAspect="1"/>
          </p:cNvPicPr>
          <p:nvPr/>
        </p:nvPicPr>
        <p:blipFill>
          <a:blip r:embed="rId3"/>
          <a:stretch>
            <a:fillRect/>
          </a:stretch>
        </p:blipFill>
        <p:spPr>
          <a:xfrm>
            <a:off x="1189584" y="1754846"/>
            <a:ext cx="3980357" cy="2913160"/>
          </a:xfrm>
          <a:prstGeom prst="rect">
            <a:avLst/>
          </a:prstGeom>
        </p:spPr>
      </p:pic>
      <p:pic>
        <p:nvPicPr>
          <p:cNvPr id="9" name="Immagine 8">
            <a:extLst>
              <a:ext uri="{FF2B5EF4-FFF2-40B4-BE49-F238E27FC236}">
                <a16:creationId xmlns:a16="http://schemas.microsoft.com/office/drawing/2014/main" id="{BFEB8031-5A46-CD89-00CD-729F11A8FAB8}"/>
              </a:ext>
            </a:extLst>
          </p:cNvPr>
          <p:cNvPicPr>
            <a:picLocks noChangeAspect="1"/>
          </p:cNvPicPr>
          <p:nvPr/>
        </p:nvPicPr>
        <p:blipFill>
          <a:blip r:embed="rId4"/>
          <a:stretch>
            <a:fillRect/>
          </a:stretch>
        </p:blipFill>
        <p:spPr>
          <a:xfrm>
            <a:off x="6385385" y="1754846"/>
            <a:ext cx="4102020" cy="2913160"/>
          </a:xfrm>
          <a:prstGeom prst="rect">
            <a:avLst/>
          </a:prstGeom>
        </p:spPr>
      </p:pic>
    </p:spTree>
    <p:extLst>
      <p:ext uri="{BB962C8B-B14F-4D97-AF65-F5344CB8AC3E}">
        <p14:creationId xmlns:p14="http://schemas.microsoft.com/office/powerpoint/2010/main" val="436503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dirty="0"/>
              <a:t>Distribuzione dei Veicoli</a:t>
            </a:r>
          </a:p>
        </p:txBody>
      </p:sp>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27</a:t>
            </a:fld>
            <a:endParaRPr lang="it-IT" dirty="0"/>
          </a:p>
        </p:txBody>
      </p:sp>
      <p:pic>
        <p:nvPicPr>
          <p:cNvPr id="14" name="Immagine 13">
            <a:extLst>
              <a:ext uri="{FF2B5EF4-FFF2-40B4-BE49-F238E27FC236}">
                <a16:creationId xmlns:a16="http://schemas.microsoft.com/office/drawing/2014/main" id="{560BD39C-92AE-9061-C151-0FCBC0D64425}"/>
              </a:ext>
            </a:extLst>
          </p:cNvPr>
          <p:cNvPicPr>
            <a:picLocks noChangeAspect="1"/>
          </p:cNvPicPr>
          <p:nvPr/>
        </p:nvPicPr>
        <p:blipFill>
          <a:blip r:embed="rId3"/>
          <a:stretch>
            <a:fillRect/>
          </a:stretch>
        </p:blipFill>
        <p:spPr>
          <a:xfrm>
            <a:off x="3585882" y="1551454"/>
            <a:ext cx="5020235" cy="4078941"/>
          </a:xfrm>
          <a:prstGeom prst="rect">
            <a:avLst/>
          </a:prstGeom>
        </p:spPr>
      </p:pic>
      <p:sp>
        <p:nvSpPr>
          <p:cNvPr id="15" name="CasellaDiTesto 14">
            <a:extLst>
              <a:ext uri="{FF2B5EF4-FFF2-40B4-BE49-F238E27FC236}">
                <a16:creationId xmlns:a16="http://schemas.microsoft.com/office/drawing/2014/main" id="{A31722F0-FE39-662C-0FEE-D7FA7B77E029}"/>
              </a:ext>
            </a:extLst>
          </p:cNvPr>
          <p:cNvSpPr txBox="1"/>
          <p:nvPr/>
        </p:nvSpPr>
        <p:spPr>
          <a:xfrm>
            <a:off x="5725545" y="5819775"/>
            <a:ext cx="740908" cy="369332"/>
          </a:xfrm>
          <a:prstGeom prst="rect">
            <a:avLst/>
          </a:prstGeom>
          <a:noFill/>
        </p:spPr>
        <p:txBody>
          <a:bodyPr wrap="none" rtlCol="0">
            <a:spAutoFit/>
          </a:bodyPr>
          <a:lstStyle/>
          <a:p>
            <a:r>
              <a:rPr lang="it-IT" dirty="0"/>
              <a:t>Media</a:t>
            </a:r>
          </a:p>
        </p:txBody>
      </p:sp>
    </p:spTree>
    <p:extLst>
      <p:ext uri="{BB962C8B-B14F-4D97-AF65-F5344CB8AC3E}">
        <p14:creationId xmlns:p14="http://schemas.microsoft.com/office/powerpoint/2010/main" val="3429635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dirty="0"/>
              <a:t>Traffico</a:t>
            </a:r>
          </a:p>
        </p:txBody>
      </p:sp>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28</a:t>
            </a:fld>
            <a:endParaRPr lang="it-IT" dirty="0"/>
          </a:p>
        </p:txBody>
      </p:sp>
      <p:pic>
        <p:nvPicPr>
          <p:cNvPr id="5" name="Immagine 4">
            <a:extLst>
              <a:ext uri="{FF2B5EF4-FFF2-40B4-BE49-F238E27FC236}">
                <a16:creationId xmlns:a16="http://schemas.microsoft.com/office/drawing/2014/main" id="{F16F2BA9-4C7A-957B-3110-CF10A3B68B11}"/>
              </a:ext>
            </a:extLst>
          </p:cNvPr>
          <p:cNvPicPr>
            <a:picLocks noChangeAspect="1"/>
          </p:cNvPicPr>
          <p:nvPr/>
        </p:nvPicPr>
        <p:blipFill>
          <a:blip r:embed="rId3"/>
          <a:stretch>
            <a:fillRect/>
          </a:stretch>
        </p:blipFill>
        <p:spPr>
          <a:xfrm>
            <a:off x="3611880" y="402825"/>
            <a:ext cx="7680960" cy="2709249"/>
          </a:xfrm>
          <a:prstGeom prst="rect">
            <a:avLst/>
          </a:prstGeom>
        </p:spPr>
      </p:pic>
      <p:pic>
        <p:nvPicPr>
          <p:cNvPr id="8" name="Immagine 7">
            <a:extLst>
              <a:ext uri="{FF2B5EF4-FFF2-40B4-BE49-F238E27FC236}">
                <a16:creationId xmlns:a16="http://schemas.microsoft.com/office/drawing/2014/main" id="{92169C4A-537C-5FFB-26E4-9980135062DC}"/>
              </a:ext>
            </a:extLst>
          </p:cNvPr>
          <p:cNvPicPr>
            <a:picLocks noChangeAspect="1"/>
          </p:cNvPicPr>
          <p:nvPr/>
        </p:nvPicPr>
        <p:blipFill>
          <a:blip r:embed="rId4"/>
          <a:stretch>
            <a:fillRect/>
          </a:stretch>
        </p:blipFill>
        <p:spPr>
          <a:xfrm>
            <a:off x="3611880" y="3427212"/>
            <a:ext cx="7702809" cy="2764862"/>
          </a:xfrm>
          <a:prstGeom prst="rect">
            <a:avLst/>
          </a:prstGeom>
        </p:spPr>
      </p:pic>
      <mc:AlternateContent xmlns:mc="http://schemas.openxmlformats.org/markup-compatibility/2006">
        <mc:Choice xmlns:p14="http://schemas.microsoft.com/office/powerpoint/2010/main" Requires="p14">
          <p:contentPart p14:bwMode="auto" r:id="rId5">
            <p14:nvContentPartPr>
              <p14:cNvPr id="15" name="Input penna 14">
                <a:extLst>
                  <a:ext uri="{FF2B5EF4-FFF2-40B4-BE49-F238E27FC236}">
                    <a16:creationId xmlns:a16="http://schemas.microsoft.com/office/drawing/2014/main" id="{FE3BE8DB-F558-83E0-9030-BAD39BB4A2ED}"/>
                  </a:ext>
                </a:extLst>
              </p14:cNvPr>
              <p14:cNvContentPartPr/>
              <p14:nvPr/>
            </p14:nvContentPartPr>
            <p14:xfrm>
              <a:off x="3925905" y="637875"/>
              <a:ext cx="157680" cy="9720"/>
            </p14:xfrm>
          </p:contentPart>
        </mc:Choice>
        <mc:Fallback>
          <p:pic>
            <p:nvPicPr>
              <p:cNvPr id="15" name="Input penna 14">
                <a:extLst>
                  <a:ext uri="{FF2B5EF4-FFF2-40B4-BE49-F238E27FC236}">
                    <a16:creationId xmlns:a16="http://schemas.microsoft.com/office/drawing/2014/main" id="{FE3BE8DB-F558-83E0-9030-BAD39BB4A2ED}"/>
                  </a:ext>
                </a:extLst>
              </p:cNvPr>
              <p:cNvPicPr/>
              <p:nvPr/>
            </p:nvPicPr>
            <p:blipFill>
              <a:blip r:embed="rId6"/>
              <a:stretch>
                <a:fillRect/>
              </a:stretch>
            </p:blipFill>
            <p:spPr>
              <a:xfrm>
                <a:off x="3917265" y="629235"/>
                <a:ext cx="1753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Input penna 15">
                <a:extLst>
                  <a:ext uri="{FF2B5EF4-FFF2-40B4-BE49-F238E27FC236}">
                    <a16:creationId xmlns:a16="http://schemas.microsoft.com/office/drawing/2014/main" id="{670E40B7-6C40-1B33-8A02-67FE5E79E3CE}"/>
                  </a:ext>
                </a:extLst>
              </p14:cNvPr>
              <p14:cNvContentPartPr/>
              <p14:nvPr/>
            </p14:nvContentPartPr>
            <p14:xfrm>
              <a:off x="4025985" y="618075"/>
              <a:ext cx="543960" cy="75240"/>
            </p14:xfrm>
          </p:contentPart>
        </mc:Choice>
        <mc:Fallback>
          <p:pic>
            <p:nvPicPr>
              <p:cNvPr id="16" name="Input penna 15">
                <a:extLst>
                  <a:ext uri="{FF2B5EF4-FFF2-40B4-BE49-F238E27FC236}">
                    <a16:creationId xmlns:a16="http://schemas.microsoft.com/office/drawing/2014/main" id="{670E40B7-6C40-1B33-8A02-67FE5E79E3CE}"/>
                  </a:ext>
                </a:extLst>
              </p:cNvPr>
              <p:cNvPicPr/>
              <p:nvPr/>
            </p:nvPicPr>
            <p:blipFill>
              <a:blip r:embed="rId8"/>
              <a:stretch>
                <a:fillRect/>
              </a:stretch>
            </p:blipFill>
            <p:spPr>
              <a:xfrm>
                <a:off x="4017345" y="609435"/>
                <a:ext cx="561600" cy="92880"/>
              </a:xfrm>
              <a:prstGeom prst="rect">
                <a:avLst/>
              </a:prstGeom>
            </p:spPr>
          </p:pic>
        </mc:Fallback>
      </mc:AlternateContent>
    </p:spTree>
    <p:extLst>
      <p:ext uri="{BB962C8B-B14F-4D97-AF65-F5344CB8AC3E}">
        <p14:creationId xmlns:p14="http://schemas.microsoft.com/office/powerpoint/2010/main" val="2951915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dirty="0"/>
              <a:t>Riproduzione su Mappa</a:t>
            </a:r>
          </a:p>
        </p:txBody>
      </p:sp>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29</a:t>
            </a:fld>
            <a:endParaRPr lang="it-IT" dirty="0"/>
          </a:p>
        </p:txBody>
      </p:sp>
      <p:pic>
        <p:nvPicPr>
          <p:cNvPr id="7" name="Immagine 6">
            <a:extLst>
              <a:ext uri="{FF2B5EF4-FFF2-40B4-BE49-F238E27FC236}">
                <a16:creationId xmlns:a16="http://schemas.microsoft.com/office/drawing/2014/main" id="{E20A04C5-E6FF-FECB-28BB-AAD8F4ACE62C}"/>
              </a:ext>
            </a:extLst>
          </p:cNvPr>
          <p:cNvPicPr>
            <a:picLocks noChangeAspect="1"/>
          </p:cNvPicPr>
          <p:nvPr/>
        </p:nvPicPr>
        <p:blipFill>
          <a:blip r:embed="rId3"/>
          <a:stretch>
            <a:fillRect/>
          </a:stretch>
        </p:blipFill>
        <p:spPr>
          <a:xfrm>
            <a:off x="2317376" y="1623172"/>
            <a:ext cx="7557247" cy="4422569"/>
          </a:xfrm>
          <a:prstGeom prst="rect">
            <a:avLst/>
          </a:prstGeom>
        </p:spPr>
      </p:pic>
    </p:spTree>
    <p:extLst>
      <p:ext uri="{BB962C8B-B14F-4D97-AF65-F5344CB8AC3E}">
        <p14:creationId xmlns:p14="http://schemas.microsoft.com/office/powerpoint/2010/main" val="288844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it-IT" dirty="0">
                <a:solidFill>
                  <a:schemeClr val="bg1"/>
                </a:solidFill>
              </a:rPr>
              <a:t>Tecnologie utilizzate</a:t>
            </a:r>
          </a:p>
        </p:txBody>
      </p:sp>
      <p:sp>
        <p:nvSpPr>
          <p:cNvPr id="15" name="Sottotitolo 14">
            <a:extLst>
              <a:ext uri="{FF2B5EF4-FFF2-40B4-BE49-F238E27FC236}">
                <a16:creationId xmlns:a16="http://schemas.microsoft.com/office/drawing/2014/main" id="{84D39D81-9726-4BD7-BDC0-FA0B2AD0D219}"/>
              </a:ext>
            </a:extLst>
          </p:cNvPr>
          <p:cNvSpPr>
            <a:spLocks noGrp="1"/>
          </p:cNvSpPr>
          <p:nvPr>
            <p:ph type="body" sz="quarter" idx="17"/>
          </p:nvPr>
        </p:nvSpPr>
        <p:spPr>
          <a:xfrm>
            <a:off x="596617" y="3516271"/>
            <a:ext cx="2845052" cy="990415"/>
          </a:xfrm>
        </p:spPr>
        <p:txBody>
          <a:bodyPr rtlCol="0"/>
          <a:lstStyle/>
          <a:p>
            <a:pPr rtl="0"/>
            <a:r>
              <a:rPr lang="it-IT" dirty="0">
                <a:solidFill>
                  <a:schemeClr val="bg1">
                    <a:alpha val="60000"/>
                  </a:schemeClr>
                </a:solidFill>
              </a:rPr>
              <a:t>Database di storage per i file csv e per i file </a:t>
            </a:r>
            <a:r>
              <a:rPr lang="it-IT" dirty="0" err="1">
                <a:solidFill>
                  <a:schemeClr val="bg1">
                    <a:alpha val="60000"/>
                  </a:schemeClr>
                </a:solidFill>
              </a:rPr>
              <a:t>GeoJson</a:t>
            </a:r>
            <a:endParaRPr lang="it-IT" dirty="0">
              <a:solidFill>
                <a:schemeClr val="bg1">
                  <a:alpha val="60000"/>
                </a:schemeClr>
              </a:solidFill>
            </a:endParaRPr>
          </a:p>
        </p:txBody>
      </p:sp>
      <p:sp>
        <p:nvSpPr>
          <p:cNvPr id="42" name="Segnaposto testo 41">
            <a:extLst>
              <a:ext uri="{FF2B5EF4-FFF2-40B4-BE49-F238E27FC236}">
                <a16:creationId xmlns:a16="http://schemas.microsoft.com/office/drawing/2014/main" id="{CCDF84CD-BC27-4182-9FBA-9D4FEED95410}"/>
              </a:ext>
            </a:extLst>
          </p:cNvPr>
          <p:cNvSpPr>
            <a:spLocks noGrp="1"/>
          </p:cNvSpPr>
          <p:nvPr>
            <p:ph type="body" sz="quarter" idx="19"/>
          </p:nvPr>
        </p:nvSpPr>
        <p:spPr>
          <a:xfrm>
            <a:off x="4032193" y="3429088"/>
            <a:ext cx="3110160" cy="1032942"/>
          </a:xfrm>
        </p:spPr>
        <p:txBody>
          <a:bodyPr rtlCol="0"/>
          <a:lstStyle/>
          <a:p>
            <a:pPr algn="ctr" rtl="0"/>
            <a:r>
              <a:rPr lang="it-IT" dirty="0">
                <a:solidFill>
                  <a:schemeClr val="bg1">
                    <a:alpha val="60000"/>
                  </a:schemeClr>
                </a:solidFill>
              </a:rPr>
              <a:t>Database a grafo per mappare le relazioni tra i dati e per filtrare parametri specifici</a:t>
            </a:r>
          </a:p>
        </p:txBody>
      </p:sp>
      <p:sp>
        <p:nvSpPr>
          <p:cNvPr id="7" name="Segnaposto data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pPr rtl="0"/>
            <a:r>
              <a:rPr lang="it-IT" dirty="0">
                <a:solidFill>
                  <a:schemeClr val="bg1">
                    <a:alpha val="80000"/>
                  </a:schemeClr>
                </a:solidFill>
              </a:rPr>
              <a:t>Martedì 25 luglio 2023</a:t>
            </a:r>
          </a:p>
        </p:txBody>
      </p:sp>
      <p:sp>
        <p:nvSpPr>
          <p:cNvPr id="9" name="Segnaposto numero diapositiva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3</a:t>
            </a:fld>
            <a:endParaRPr lang="it-IT" dirty="0"/>
          </a:p>
        </p:txBody>
      </p:sp>
      <p:pic>
        <p:nvPicPr>
          <p:cNvPr id="34" name="Segnaposto immagine 33" descr="Immagine che contiene testo, logo, simbolo, Marchio&#10;&#10;Descrizione generata automaticamente">
            <a:extLst>
              <a:ext uri="{FF2B5EF4-FFF2-40B4-BE49-F238E27FC236}">
                <a16:creationId xmlns:a16="http://schemas.microsoft.com/office/drawing/2014/main" id="{C8E6DB71-CE1A-7C53-9EFE-1E72FA01A618}"/>
              </a:ext>
            </a:extLst>
          </p:cNvPr>
          <p:cNvPicPr>
            <a:picLocks noGrp="1" noChangeAspect="1"/>
          </p:cNvPicPr>
          <p:nvPr>
            <p:ph type="pic" sz="quarter" idx="15"/>
          </p:nvPr>
        </p:nvPicPr>
        <p:blipFill>
          <a:blip r:embed="rId3"/>
          <a:srcRect t="7559" b="7559"/>
          <a:stretch>
            <a:fillRect/>
          </a:stretch>
        </p:blipFill>
        <p:spPr>
          <a:xfrm>
            <a:off x="8710100" y="1907495"/>
            <a:ext cx="1691640" cy="1435608"/>
          </a:xfrm>
        </p:spPr>
      </p:pic>
      <p:pic>
        <p:nvPicPr>
          <p:cNvPr id="32" name="Segnaposto immagine 31" descr="Immagine che contiene Carattere, logo, Elementi grafici, simbolo&#10;&#10;Descrizione generata automaticamente">
            <a:extLst>
              <a:ext uri="{FF2B5EF4-FFF2-40B4-BE49-F238E27FC236}">
                <a16:creationId xmlns:a16="http://schemas.microsoft.com/office/drawing/2014/main" id="{5422F490-A737-9F1A-C344-518DFE198DDE}"/>
              </a:ext>
            </a:extLst>
          </p:cNvPr>
          <p:cNvPicPr>
            <a:picLocks noGrp="1" noChangeAspect="1"/>
          </p:cNvPicPr>
          <p:nvPr>
            <p:ph type="pic" sz="quarter" idx="14"/>
          </p:nvPr>
        </p:nvPicPr>
        <p:blipFill rotWithShape="1">
          <a:blip r:embed="rId4"/>
          <a:srcRect l="1099" r="944"/>
          <a:stretch/>
        </p:blipFill>
        <p:spPr>
          <a:xfrm>
            <a:off x="4293095" y="1948649"/>
            <a:ext cx="2642616" cy="1435608"/>
          </a:xfrm>
        </p:spPr>
      </p:pic>
      <p:pic>
        <p:nvPicPr>
          <p:cNvPr id="22" name="Segnaposto immagine 21" descr="Immagine che contiene logo, Elementi grafici, design&#10;&#10;Descrizione generata automaticamente">
            <a:extLst>
              <a:ext uri="{FF2B5EF4-FFF2-40B4-BE49-F238E27FC236}">
                <a16:creationId xmlns:a16="http://schemas.microsoft.com/office/drawing/2014/main" id="{B387B6F9-F974-B1D5-A8F9-AFF98FFB8D9C}"/>
              </a:ext>
            </a:extLst>
          </p:cNvPr>
          <p:cNvPicPr>
            <a:picLocks noGrp="1" noChangeAspect="1"/>
          </p:cNvPicPr>
          <p:nvPr>
            <p:ph type="pic" sz="quarter" idx="13"/>
          </p:nvPr>
        </p:nvPicPr>
        <p:blipFill>
          <a:blip r:embed="rId5"/>
          <a:srcRect l="19167" r="19167"/>
          <a:stretch>
            <a:fillRect/>
          </a:stretch>
        </p:blipFill>
        <p:spPr/>
      </p:pic>
      <p:sp>
        <p:nvSpPr>
          <p:cNvPr id="28" name="Segnaposto testo 27">
            <a:extLst>
              <a:ext uri="{FF2B5EF4-FFF2-40B4-BE49-F238E27FC236}">
                <a16:creationId xmlns:a16="http://schemas.microsoft.com/office/drawing/2014/main" id="{CECAA124-364E-F281-E482-9AABA3A7DFE2}"/>
              </a:ext>
            </a:extLst>
          </p:cNvPr>
          <p:cNvSpPr>
            <a:spLocks noGrp="1"/>
          </p:cNvSpPr>
          <p:nvPr>
            <p:ph type="body" sz="quarter" idx="21"/>
          </p:nvPr>
        </p:nvSpPr>
        <p:spPr>
          <a:xfrm>
            <a:off x="7732877" y="3514897"/>
            <a:ext cx="3509210" cy="1032941"/>
          </a:xfrm>
        </p:spPr>
        <p:txBody>
          <a:bodyPr/>
          <a:lstStyle/>
          <a:p>
            <a:pPr algn="ctr"/>
            <a:r>
              <a:rPr lang="it-IT" dirty="0">
                <a:solidFill>
                  <a:schemeClr val="bg1">
                    <a:alpha val="60000"/>
                  </a:schemeClr>
                </a:solidFill>
              </a:rPr>
              <a:t>Collante per permettere la comunicazione e l’interazione tra i database e con l’utente</a:t>
            </a:r>
          </a:p>
        </p:txBody>
      </p:sp>
    </p:spTree>
    <p:extLst>
      <p:ext uri="{BB962C8B-B14F-4D97-AF65-F5344CB8AC3E}">
        <p14:creationId xmlns:p14="http://schemas.microsoft.com/office/powerpoint/2010/main" val="2979876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olo 21">
            <a:extLst>
              <a:ext uri="{FF2B5EF4-FFF2-40B4-BE49-F238E27FC236}">
                <a16:creationId xmlns:a16="http://schemas.microsoft.com/office/drawing/2014/main" id="{F8FAEED9-1ECD-45F9-87A0-9394BAEABB79}"/>
              </a:ext>
            </a:extLst>
          </p:cNvPr>
          <p:cNvSpPr>
            <a:spLocks noGrp="1"/>
          </p:cNvSpPr>
          <p:nvPr>
            <p:ph type="ctrTitle"/>
          </p:nvPr>
        </p:nvSpPr>
        <p:spPr>
          <a:xfrm>
            <a:off x="461169" y="1061339"/>
            <a:ext cx="5437187" cy="2986234"/>
          </a:xfrm>
        </p:spPr>
        <p:txBody>
          <a:bodyPr rtlCol="0"/>
          <a:lstStyle/>
          <a:p>
            <a:pPr rtl="0"/>
            <a:r>
              <a:rPr lang="it-IT" dirty="0"/>
              <a:t>Grazie per l’attenzione</a:t>
            </a:r>
            <a:endParaRPr lang="it-IT" sz="600" dirty="0"/>
          </a:p>
        </p:txBody>
      </p:sp>
      <p:pic>
        <p:nvPicPr>
          <p:cNvPr id="27" name="Segnaposto immagine 26" descr="Sfondo digitale punti dati">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Segnaposto immagine 32" descr="Sfondo digitale punti dati">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Segnaposto data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2017850" cy="153888"/>
          </a:xfrm>
        </p:spPr>
        <p:txBody>
          <a:bodyPr rtlCol="0"/>
          <a:lstStyle/>
          <a:p>
            <a:pPr rtl="0"/>
            <a:fld id="{DBA1B0FB-D917-4C8C-928F-313BD683BF39}" type="slidenum">
              <a:rPr lang="it-IT" smtClean="0"/>
              <a:pPr rtl="0"/>
              <a:t>30</a:t>
            </a:fld>
            <a:r>
              <a:rPr lang="it-IT" dirty="0"/>
              <a:t> </a:t>
            </a:r>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igura a mano libera: Forma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40" name="Gruppo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igura a mano libera: Forma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2" name="Figura a mano libera: Forma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useBgFill="1">
        <p:nvSpPr>
          <p:cNvPr id="46" name="Rettangolo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8" name="Segnaposto immagine 7" descr="Sfondo digitale punti dati">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ttangolo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0" name="Rettangolo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5" name="Titolo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it-IT" sz="6400" kern="1200" dirty="0">
                <a:solidFill>
                  <a:schemeClr val="tx1"/>
                </a:solidFill>
                <a:latin typeface="+mj-lt"/>
                <a:ea typeface="+mj-ea"/>
                <a:cs typeface="+mj-cs"/>
              </a:rPr>
              <a:t>Progettazione</a:t>
            </a:r>
          </a:p>
        </p:txBody>
      </p:sp>
      <p:sp>
        <p:nvSpPr>
          <p:cNvPr id="2" name="Segnaposto data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it-IT" dirty="0"/>
              <a:t>Martedì 25 luglio 2023</a:t>
            </a:r>
          </a:p>
        </p:txBody>
      </p:sp>
      <p:sp>
        <p:nvSpPr>
          <p:cNvPr id="4" name="Segnaposto numero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it-IT" smtClean="0"/>
              <a:t>4</a:t>
            </a:fld>
            <a:endParaRPr lang="it-IT"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dirty="0" err="1"/>
              <a:t>MongoDB</a:t>
            </a:r>
            <a:endParaRPr lang="it-IT" dirty="0"/>
          </a:p>
        </p:txBody>
      </p:sp>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5</a:t>
            </a:fld>
            <a:endParaRPr lang="it-IT" dirty="0"/>
          </a:p>
        </p:txBody>
      </p:sp>
      <p:sp>
        <p:nvSpPr>
          <p:cNvPr id="8" name="Segnaposto contenuto 7">
            <a:extLst>
              <a:ext uri="{FF2B5EF4-FFF2-40B4-BE49-F238E27FC236}">
                <a16:creationId xmlns:a16="http://schemas.microsoft.com/office/drawing/2014/main" id="{F49C4C2D-078D-269E-1C3C-354D14605B90}"/>
              </a:ext>
            </a:extLst>
          </p:cNvPr>
          <p:cNvSpPr>
            <a:spLocks noGrp="1"/>
          </p:cNvSpPr>
          <p:nvPr>
            <p:ph idx="1"/>
          </p:nvPr>
        </p:nvSpPr>
        <p:spPr>
          <a:xfrm>
            <a:off x="550863" y="1720007"/>
            <a:ext cx="11090274" cy="2568529"/>
          </a:xfrm>
        </p:spPr>
        <p:txBody>
          <a:bodyPr/>
          <a:lstStyle/>
          <a:p>
            <a:pPr marL="0" indent="0">
              <a:buNone/>
            </a:pPr>
            <a:r>
              <a:rPr lang="it-IT" dirty="0"/>
              <a:t>Due database per la memorizzazione delle informazioni:</a:t>
            </a:r>
          </a:p>
          <a:p>
            <a:pPr marL="457200" indent="-457200">
              <a:buFont typeface="+mj-lt"/>
              <a:buAutoNum type="arabicPeriod"/>
            </a:pPr>
            <a:r>
              <a:rPr lang="it-IT" b="1" dirty="0" err="1"/>
              <a:t>Detections</a:t>
            </a:r>
            <a:r>
              <a:rPr lang="it-IT" dirty="0"/>
              <a:t>, contenente le rilevazioni importate dai file .csv del dataset, come il numero di veicoli su strada e la velocità media misurata in un determinato intervallo di tempo;</a:t>
            </a:r>
          </a:p>
          <a:p>
            <a:pPr marL="457200" indent="-457200">
              <a:buFont typeface="+mj-lt"/>
              <a:buAutoNum type="arabicPeriod"/>
            </a:pPr>
            <a:r>
              <a:rPr lang="it-IT" b="1" dirty="0" err="1"/>
              <a:t>GridFS</a:t>
            </a:r>
            <a:r>
              <a:rPr lang="it-IT" dirty="0"/>
              <a:t>, contenente i file </a:t>
            </a:r>
            <a:r>
              <a:rPr lang="it-IT" dirty="0" err="1"/>
              <a:t>GeoJSON</a:t>
            </a:r>
            <a:r>
              <a:rPr lang="it-IT" dirty="0"/>
              <a:t>, il formato utilizzato per gestire la collezione di geometrie spaziali come poligoni, linee e punti;</a:t>
            </a:r>
          </a:p>
        </p:txBody>
      </p:sp>
    </p:spTree>
    <p:extLst>
      <p:ext uri="{BB962C8B-B14F-4D97-AF65-F5344CB8AC3E}">
        <p14:creationId xmlns:p14="http://schemas.microsoft.com/office/powerpoint/2010/main" val="262463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dirty="0" err="1"/>
              <a:t>MongoDB</a:t>
            </a:r>
            <a:endParaRPr lang="it-IT" dirty="0"/>
          </a:p>
        </p:txBody>
      </p:sp>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6</a:t>
            </a:fld>
            <a:endParaRPr lang="it-IT" dirty="0"/>
          </a:p>
        </p:txBody>
      </p:sp>
      <p:sp>
        <p:nvSpPr>
          <p:cNvPr id="8" name="Segnaposto contenuto 7">
            <a:extLst>
              <a:ext uri="{FF2B5EF4-FFF2-40B4-BE49-F238E27FC236}">
                <a16:creationId xmlns:a16="http://schemas.microsoft.com/office/drawing/2014/main" id="{F49C4C2D-078D-269E-1C3C-354D14605B90}"/>
              </a:ext>
            </a:extLst>
          </p:cNvPr>
          <p:cNvSpPr>
            <a:spLocks noGrp="1"/>
          </p:cNvSpPr>
          <p:nvPr>
            <p:ph idx="1"/>
          </p:nvPr>
        </p:nvSpPr>
        <p:spPr>
          <a:xfrm>
            <a:off x="540394" y="1701719"/>
            <a:ext cx="10924858" cy="4607006"/>
          </a:xfrm>
        </p:spPr>
        <p:txBody>
          <a:bodyPr/>
          <a:lstStyle/>
          <a:p>
            <a:r>
              <a:rPr lang="it-IT" b="1" dirty="0" err="1"/>
              <a:t>Detections</a:t>
            </a:r>
            <a:r>
              <a:rPr lang="it-IT" b="1" dirty="0"/>
              <a:t> </a:t>
            </a:r>
          </a:p>
          <a:p>
            <a:pPr marL="0" indent="0">
              <a:buNone/>
            </a:pPr>
            <a:r>
              <a:rPr lang="it-IT" dirty="0"/>
              <a:t>Ogni collezione all’interno del database corrisponde ad un file .csv:		&lt;city&gt;_&lt;</a:t>
            </a:r>
            <a:r>
              <a:rPr lang="it-IT" dirty="0" err="1"/>
              <a:t>granularity</a:t>
            </a:r>
            <a:r>
              <a:rPr lang="it-IT" dirty="0"/>
              <a:t>&gt;_&lt;range&gt;</a:t>
            </a:r>
          </a:p>
          <a:p>
            <a:pPr marL="0" indent="0">
              <a:buNone/>
            </a:pPr>
            <a:r>
              <a:rPr lang="it-IT" dirty="0"/>
              <a:t>La struttura comune dei documenti rispecchia le </a:t>
            </a:r>
            <a:r>
              <a:rPr lang="it-IT" dirty="0" err="1"/>
              <a:t>tuple</a:t>
            </a:r>
            <a:r>
              <a:rPr lang="it-IT" dirty="0"/>
              <a:t> del dataset:</a:t>
            </a:r>
          </a:p>
          <a:p>
            <a:pPr marL="0" indent="0">
              <a:buNone/>
            </a:pPr>
            <a:r>
              <a:rPr lang="it-IT" sz="1600" b="1" dirty="0"/>
              <a:t>		</a:t>
            </a:r>
          </a:p>
        </p:txBody>
      </p:sp>
      <p:sp>
        <p:nvSpPr>
          <p:cNvPr id="4" name="CasellaDiTesto 3">
            <a:extLst>
              <a:ext uri="{FF2B5EF4-FFF2-40B4-BE49-F238E27FC236}">
                <a16:creationId xmlns:a16="http://schemas.microsoft.com/office/drawing/2014/main" id="{E78B231F-7A1B-9E61-F830-800DDD3D971B}"/>
              </a:ext>
            </a:extLst>
          </p:cNvPr>
          <p:cNvSpPr txBox="1"/>
          <p:nvPr/>
        </p:nvSpPr>
        <p:spPr>
          <a:xfrm>
            <a:off x="857297" y="3961063"/>
            <a:ext cx="6647974" cy="2308324"/>
          </a:xfrm>
          <a:prstGeom prst="rect">
            <a:avLst/>
          </a:prstGeom>
          <a:noFill/>
        </p:spPr>
        <p:txBody>
          <a:bodyPr wrap="none" rtlCol="0">
            <a:spAutoFit/>
          </a:bodyPr>
          <a:lstStyle/>
          <a:p>
            <a:pPr marL="0" indent="0">
              <a:buNone/>
            </a:pPr>
            <a:r>
              <a:rPr lang="it-IT" sz="1800" b="1" dirty="0"/>
              <a:t>		{</a:t>
            </a:r>
          </a:p>
          <a:p>
            <a:pPr marL="0" indent="0">
              <a:buNone/>
            </a:pPr>
            <a:r>
              <a:rPr lang="it-IT" b="1" dirty="0"/>
              <a:t>		    ‘’_id’’: &lt;</a:t>
            </a:r>
            <a:r>
              <a:rPr lang="it-IT" b="1" dirty="0" err="1"/>
              <a:t>ObjectId</a:t>
            </a:r>
            <a:r>
              <a:rPr lang="it-IT" b="1" dirty="0"/>
              <a:t>&gt;,</a:t>
            </a:r>
            <a:endParaRPr lang="it-IT" sz="1800" b="1" dirty="0"/>
          </a:p>
          <a:p>
            <a:pPr marL="0" indent="0">
              <a:buNone/>
            </a:pPr>
            <a:r>
              <a:rPr lang="it-IT" sz="1800" b="1" dirty="0"/>
              <a:t>		     ‘’</a:t>
            </a:r>
            <a:r>
              <a:rPr lang="it-IT" sz="1800" b="1" dirty="0" err="1"/>
              <a:t>id_street</a:t>
            </a:r>
            <a:r>
              <a:rPr lang="it-IT" sz="1800" b="1" dirty="0"/>
              <a:t>’’: &lt;</a:t>
            </a:r>
            <a:r>
              <a:rPr lang="it-IT" sz="1800" b="1" dirty="0" err="1"/>
              <a:t>String</a:t>
            </a:r>
            <a:r>
              <a:rPr lang="it-IT" sz="1800" b="1" dirty="0"/>
              <a:t>&gt;,</a:t>
            </a:r>
          </a:p>
          <a:p>
            <a:pPr marL="0" indent="0">
              <a:buNone/>
            </a:pPr>
            <a:r>
              <a:rPr lang="it-IT" sz="1800" b="1" dirty="0"/>
              <a:t>		     ‘’</a:t>
            </a:r>
            <a:r>
              <a:rPr lang="it-IT" sz="1800" b="1" dirty="0" err="1"/>
              <a:t>timestamp</a:t>
            </a:r>
            <a:r>
              <a:rPr lang="it-IT" sz="1800" b="1" dirty="0"/>
              <a:t>’’: &lt;</a:t>
            </a:r>
            <a:r>
              <a:rPr lang="it-IT" sz="1800" b="1" dirty="0" err="1"/>
              <a:t>String</a:t>
            </a:r>
            <a:r>
              <a:rPr lang="it-IT" sz="1800" b="1" dirty="0"/>
              <a:t>&gt;,  </a:t>
            </a:r>
          </a:p>
          <a:p>
            <a:pPr marL="0" indent="0">
              <a:buNone/>
            </a:pPr>
            <a:r>
              <a:rPr lang="it-IT" sz="1800" b="1" dirty="0"/>
              <a:t>		     ‘’</a:t>
            </a:r>
            <a:r>
              <a:rPr lang="it-IT" sz="1800" b="1" dirty="0" err="1"/>
              <a:t>vehicles</a:t>
            </a:r>
            <a:r>
              <a:rPr lang="it-IT" sz="1800" b="1" dirty="0"/>
              <a:t>’’: &lt;</a:t>
            </a:r>
            <a:r>
              <a:rPr lang="it-IT" sz="1800" b="1" dirty="0" err="1"/>
              <a:t>Timestamp</a:t>
            </a:r>
            <a:r>
              <a:rPr lang="it-IT" sz="1800" b="1" dirty="0"/>
              <a:t>&gt;,		</a:t>
            </a:r>
          </a:p>
          <a:p>
            <a:pPr marL="0" indent="0">
              <a:buNone/>
            </a:pPr>
            <a:r>
              <a:rPr lang="it-IT" sz="1800" b="1" dirty="0"/>
              <a:t>		     ‘’</a:t>
            </a:r>
            <a:r>
              <a:rPr lang="it-IT" sz="1800" b="1" dirty="0" err="1"/>
              <a:t>average_speed</a:t>
            </a:r>
            <a:r>
              <a:rPr lang="it-IT" sz="1800" b="1" dirty="0"/>
              <a:t>’’: &lt;Double&gt;</a:t>
            </a:r>
          </a:p>
          <a:p>
            <a:pPr marL="0" indent="0">
              <a:buNone/>
            </a:pPr>
            <a:r>
              <a:rPr lang="it-IT" sz="1800" b="1" dirty="0"/>
              <a:t>		}</a:t>
            </a:r>
          </a:p>
          <a:p>
            <a:endParaRPr lang="it-IT" dirty="0"/>
          </a:p>
        </p:txBody>
      </p:sp>
    </p:spTree>
    <p:extLst>
      <p:ext uri="{BB962C8B-B14F-4D97-AF65-F5344CB8AC3E}">
        <p14:creationId xmlns:p14="http://schemas.microsoft.com/office/powerpoint/2010/main" val="7050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dirty="0" err="1"/>
              <a:t>MongoDB</a:t>
            </a:r>
            <a:endParaRPr lang="it-IT" dirty="0"/>
          </a:p>
        </p:txBody>
      </p:sp>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7</a:t>
            </a:fld>
            <a:endParaRPr lang="it-IT" dirty="0"/>
          </a:p>
        </p:txBody>
      </p:sp>
      <p:sp>
        <p:nvSpPr>
          <p:cNvPr id="8" name="Segnaposto contenuto 7">
            <a:extLst>
              <a:ext uri="{FF2B5EF4-FFF2-40B4-BE49-F238E27FC236}">
                <a16:creationId xmlns:a16="http://schemas.microsoft.com/office/drawing/2014/main" id="{F49C4C2D-078D-269E-1C3C-354D14605B90}"/>
              </a:ext>
            </a:extLst>
          </p:cNvPr>
          <p:cNvSpPr>
            <a:spLocks noGrp="1"/>
          </p:cNvSpPr>
          <p:nvPr>
            <p:ph idx="1"/>
          </p:nvPr>
        </p:nvSpPr>
        <p:spPr>
          <a:xfrm>
            <a:off x="540394" y="1701719"/>
            <a:ext cx="10924858" cy="4607006"/>
          </a:xfrm>
        </p:spPr>
        <p:txBody>
          <a:bodyPr/>
          <a:lstStyle/>
          <a:p>
            <a:r>
              <a:rPr lang="it-IT" b="1" dirty="0" err="1"/>
              <a:t>GridFS</a:t>
            </a:r>
            <a:r>
              <a:rPr lang="it-IT" b="1" dirty="0"/>
              <a:t> </a:t>
            </a:r>
          </a:p>
          <a:p>
            <a:pPr marL="0" indent="0">
              <a:buNone/>
            </a:pPr>
            <a:r>
              <a:rPr lang="it-IT" dirty="0" err="1"/>
              <a:t>GridFS</a:t>
            </a:r>
            <a:r>
              <a:rPr lang="it-IT" dirty="0"/>
              <a:t> è uno strumento per la gestione di documenti che superano la dimensione limite. 	          La memorizzazione avviene attraverso due </a:t>
            </a:r>
            <a:r>
              <a:rPr lang="it-IT" dirty="0" err="1"/>
              <a:t>collections</a:t>
            </a:r>
            <a:r>
              <a:rPr lang="it-IT" dirty="0"/>
              <a:t>:</a:t>
            </a:r>
          </a:p>
          <a:p>
            <a:pPr marL="457200" indent="-457200">
              <a:buFont typeface="+mj-lt"/>
              <a:buAutoNum type="arabicPeriod"/>
            </a:pPr>
            <a:r>
              <a:rPr lang="it-IT" u="sng" dirty="0" err="1"/>
              <a:t>chunks</a:t>
            </a:r>
            <a:r>
              <a:rPr lang="it-IT" dirty="0"/>
              <a:t>, in cui sono memorizzati i </a:t>
            </a:r>
            <a:r>
              <a:rPr lang="it-IT" dirty="0" err="1"/>
              <a:t>chunks</a:t>
            </a:r>
            <a:r>
              <a:rPr lang="it-IT" dirty="0"/>
              <a:t> dei file, contenente riferimenti al file;</a:t>
            </a:r>
          </a:p>
          <a:p>
            <a:pPr marL="457200" indent="-457200">
              <a:buFont typeface="+mj-lt"/>
              <a:buAutoNum type="arabicPeriod"/>
            </a:pPr>
            <a:r>
              <a:rPr lang="it-IT" u="sng" dirty="0"/>
              <a:t>files</a:t>
            </a:r>
            <a:r>
              <a:rPr lang="it-IT" dirty="0"/>
              <a:t>, contenente i metadati del file, da cui è possibile effettuare l’aggregazione dei </a:t>
            </a:r>
            <a:r>
              <a:rPr lang="it-IT" dirty="0" err="1"/>
              <a:t>chunks</a:t>
            </a:r>
            <a:r>
              <a:rPr lang="it-IT" dirty="0"/>
              <a:t>;</a:t>
            </a:r>
          </a:p>
          <a:p>
            <a:pPr marL="0" indent="0">
              <a:buNone/>
            </a:pPr>
            <a:r>
              <a:rPr lang="pt-BR" sz="1500" dirty="0"/>
              <a:t>           </a:t>
            </a:r>
            <a:endParaRPr lang="it-IT" dirty="0"/>
          </a:p>
          <a:p>
            <a:pPr marL="0" indent="0">
              <a:buNone/>
            </a:pPr>
            <a:endParaRPr lang="it-IT" dirty="0"/>
          </a:p>
        </p:txBody>
      </p:sp>
      <p:sp>
        <p:nvSpPr>
          <p:cNvPr id="7" name="CasellaDiTesto 6">
            <a:extLst>
              <a:ext uri="{FF2B5EF4-FFF2-40B4-BE49-F238E27FC236}">
                <a16:creationId xmlns:a16="http://schemas.microsoft.com/office/drawing/2014/main" id="{027C7831-D0C1-70A6-87B1-D777D3F22B73}"/>
              </a:ext>
            </a:extLst>
          </p:cNvPr>
          <p:cNvSpPr txBox="1"/>
          <p:nvPr/>
        </p:nvSpPr>
        <p:spPr>
          <a:xfrm>
            <a:off x="6428232" y="4330476"/>
            <a:ext cx="2383666" cy="2031325"/>
          </a:xfrm>
          <a:prstGeom prst="rect">
            <a:avLst/>
          </a:prstGeom>
          <a:noFill/>
        </p:spPr>
        <p:txBody>
          <a:bodyPr wrap="none" rtlCol="0">
            <a:spAutoFit/>
          </a:bodyPr>
          <a:lstStyle/>
          <a:p>
            <a:r>
              <a:rPr lang="it-IT" sz="1400" dirty="0"/>
              <a:t>{</a:t>
            </a:r>
          </a:p>
          <a:p>
            <a:r>
              <a:rPr lang="it-IT" sz="1400" dirty="0"/>
              <a:t>  "_id" : &lt;</a:t>
            </a:r>
            <a:r>
              <a:rPr lang="it-IT" sz="1400" dirty="0" err="1"/>
              <a:t>ObjectId</a:t>
            </a:r>
            <a:r>
              <a:rPr lang="it-IT" sz="1400" dirty="0"/>
              <a:t>&gt;,</a:t>
            </a:r>
          </a:p>
          <a:p>
            <a:r>
              <a:rPr lang="it-IT" sz="1400" dirty="0"/>
              <a:t>  "</a:t>
            </a:r>
            <a:r>
              <a:rPr lang="it-IT" sz="1400" dirty="0" err="1"/>
              <a:t>length</a:t>
            </a:r>
            <a:r>
              <a:rPr lang="it-IT" sz="1400" dirty="0"/>
              <a:t>" : &lt;</a:t>
            </a:r>
            <a:r>
              <a:rPr lang="it-IT" sz="1400" dirty="0" err="1"/>
              <a:t>num</a:t>
            </a:r>
            <a:r>
              <a:rPr lang="it-IT" sz="1400" dirty="0"/>
              <a:t>&gt;,</a:t>
            </a:r>
          </a:p>
          <a:p>
            <a:r>
              <a:rPr lang="it-IT" sz="1400" dirty="0"/>
              <a:t>  "</a:t>
            </a:r>
            <a:r>
              <a:rPr lang="it-IT" sz="1400" dirty="0" err="1"/>
              <a:t>chunkSize</a:t>
            </a:r>
            <a:r>
              <a:rPr lang="it-IT" sz="1400" dirty="0"/>
              <a:t>" : &lt;</a:t>
            </a:r>
            <a:r>
              <a:rPr lang="it-IT" sz="1400" dirty="0" err="1"/>
              <a:t>num</a:t>
            </a:r>
            <a:r>
              <a:rPr lang="it-IT" sz="1400" dirty="0"/>
              <a:t>&gt;,</a:t>
            </a:r>
          </a:p>
          <a:p>
            <a:r>
              <a:rPr lang="it-IT" sz="1400" dirty="0"/>
              <a:t>  "</a:t>
            </a:r>
            <a:r>
              <a:rPr lang="it-IT" sz="1400" dirty="0" err="1"/>
              <a:t>uploadDate</a:t>
            </a:r>
            <a:r>
              <a:rPr lang="it-IT" sz="1400" dirty="0"/>
              <a:t>" : &lt;</a:t>
            </a:r>
            <a:r>
              <a:rPr lang="it-IT" sz="1400" dirty="0" err="1"/>
              <a:t>timestamp</a:t>
            </a:r>
            <a:r>
              <a:rPr lang="it-IT" sz="1400" dirty="0"/>
              <a:t>&gt;,</a:t>
            </a:r>
          </a:p>
          <a:p>
            <a:r>
              <a:rPr lang="it-IT" sz="1400" dirty="0"/>
              <a:t>  "</a:t>
            </a:r>
            <a:r>
              <a:rPr lang="it-IT" sz="1400" dirty="0" err="1"/>
              <a:t>filename</a:t>
            </a:r>
            <a:r>
              <a:rPr lang="it-IT" sz="1400" dirty="0"/>
              <a:t>" : &lt;</a:t>
            </a:r>
            <a:r>
              <a:rPr lang="it-IT" sz="1400" dirty="0" err="1"/>
              <a:t>string</a:t>
            </a:r>
            <a:r>
              <a:rPr lang="it-IT" sz="1400" dirty="0"/>
              <a:t>&gt;,</a:t>
            </a:r>
          </a:p>
          <a:p>
            <a:r>
              <a:rPr lang="it-IT" sz="1400" dirty="0"/>
              <a:t>  "</a:t>
            </a:r>
            <a:r>
              <a:rPr lang="it-IT" sz="1400" dirty="0" err="1"/>
              <a:t>contentType</a:t>
            </a:r>
            <a:r>
              <a:rPr lang="it-IT" sz="1400" dirty="0"/>
              <a:t>" : &lt;</a:t>
            </a:r>
            <a:r>
              <a:rPr lang="it-IT" sz="1400" dirty="0" err="1"/>
              <a:t>string</a:t>
            </a:r>
            <a:r>
              <a:rPr lang="it-IT" sz="1400" dirty="0"/>
              <a:t>&gt;,</a:t>
            </a:r>
          </a:p>
          <a:p>
            <a:r>
              <a:rPr lang="it-IT" sz="1400" dirty="0"/>
              <a:t>  "metadata" : &lt;</a:t>
            </a:r>
            <a:r>
              <a:rPr lang="it-IT" sz="1400" dirty="0" err="1"/>
              <a:t>any</a:t>
            </a:r>
            <a:r>
              <a:rPr lang="it-IT" sz="1400" dirty="0"/>
              <a:t>&gt;</a:t>
            </a:r>
          </a:p>
          <a:p>
            <a:r>
              <a:rPr lang="it-IT" sz="1400" dirty="0"/>
              <a:t>}</a:t>
            </a:r>
          </a:p>
        </p:txBody>
      </p:sp>
      <p:sp>
        <p:nvSpPr>
          <p:cNvPr id="9" name="CasellaDiTesto 8">
            <a:extLst>
              <a:ext uri="{FF2B5EF4-FFF2-40B4-BE49-F238E27FC236}">
                <a16:creationId xmlns:a16="http://schemas.microsoft.com/office/drawing/2014/main" id="{12283B4B-410C-F103-83E1-4B41BC5424D2}"/>
              </a:ext>
            </a:extLst>
          </p:cNvPr>
          <p:cNvSpPr txBox="1"/>
          <p:nvPr/>
        </p:nvSpPr>
        <p:spPr>
          <a:xfrm>
            <a:off x="3179763" y="4653642"/>
            <a:ext cx="1931619" cy="1384995"/>
          </a:xfrm>
          <a:prstGeom prst="rect">
            <a:avLst/>
          </a:prstGeom>
          <a:noFill/>
        </p:spPr>
        <p:txBody>
          <a:bodyPr wrap="none" rtlCol="0">
            <a:spAutoFit/>
          </a:bodyPr>
          <a:lstStyle/>
          <a:p>
            <a:r>
              <a:rPr lang="pt-BR" sz="1400" dirty="0"/>
              <a:t>{</a:t>
            </a:r>
          </a:p>
          <a:p>
            <a:r>
              <a:rPr lang="pt-BR" sz="1400" dirty="0"/>
              <a:t>  "_id" : &lt;ObjectId&gt;,</a:t>
            </a:r>
          </a:p>
          <a:p>
            <a:r>
              <a:rPr lang="pt-BR" sz="1400" dirty="0"/>
              <a:t>  "files_id" : &lt;ObjectId&gt;,</a:t>
            </a:r>
          </a:p>
          <a:p>
            <a:r>
              <a:rPr lang="pt-BR" sz="1400" dirty="0"/>
              <a:t>  "n" : &lt;num&gt;,</a:t>
            </a:r>
          </a:p>
          <a:p>
            <a:r>
              <a:rPr lang="pt-BR" sz="1400" dirty="0"/>
              <a:t>  "data" : &lt;binary&gt;</a:t>
            </a:r>
          </a:p>
          <a:p>
            <a:r>
              <a:rPr lang="pt-BR" sz="1400" dirty="0"/>
              <a:t>}</a:t>
            </a:r>
            <a:endParaRPr lang="it-IT" sz="1400" dirty="0"/>
          </a:p>
        </p:txBody>
      </p:sp>
    </p:spTree>
    <p:extLst>
      <p:ext uri="{BB962C8B-B14F-4D97-AF65-F5344CB8AC3E}">
        <p14:creationId xmlns:p14="http://schemas.microsoft.com/office/powerpoint/2010/main" val="424849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dirty="0"/>
              <a:t>Neo4j</a:t>
            </a:r>
          </a:p>
        </p:txBody>
      </p:sp>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dirty="0"/>
              <a:t>Martedì 25 luglio 2023</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8</a:t>
            </a:fld>
            <a:endParaRPr lang="it-IT" dirty="0"/>
          </a:p>
        </p:txBody>
      </p:sp>
      <p:sp>
        <p:nvSpPr>
          <p:cNvPr id="8" name="Segnaposto contenuto 7">
            <a:extLst>
              <a:ext uri="{FF2B5EF4-FFF2-40B4-BE49-F238E27FC236}">
                <a16:creationId xmlns:a16="http://schemas.microsoft.com/office/drawing/2014/main" id="{F49C4C2D-078D-269E-1C3C-354D14605B90}"/>
              </a:ext>
            </a:extLst>
          </p:cNvPr>
          <p:cNvSpPr>
            <a:spLocks noGrp="1"/>
          </p:cNvSpPr>
          <p:nvPr>
            <p:ph idx="1"/>
          </p:nvPr>
        </p:nvSpPr>
        <p:spPr>
          <a:xfrm>
            <a:off x="716279" y="1766373"/>
            <a:ext cx="10924858" cy="4320391"/>
          </a:xfrm>
        </p:spPr>
        <p:txBody>
          <a:bodyPr/>
          <a:lstStyle/>
          <a:p>
            <a:r>
              <a:rPr lang="it-IT" sz="1800" b="1" i="1" u="none" strike="noStrike" baseline="0" dirty="0">
                <a:solidFill>
                  <a:schemeClr val="tx1"/>
                </a:solidFill>
                <a:latin typeface="Calibri" panose="020F0502020204030204" pitchFamily="34" charset="0"/>
              </a:rPr>
              <a:t>City</a:t>
            </a:r>
            <a:r>
              <a:rPr lang="it-IT" sz="1800" b="0" i="0" u="none" strike="noStrike" baseline="0" dirty="0">
                <a:solidFill>
                  <a:schemeClr val="tx1"/>
                </a:solidFill>
                <a:latin typeface="Calibri" panose="020F0502020204030204" pitchFamily="34" charset="0"/>
              </a:rPr>
              <a:t>: rappresenta la città che possiede le strade inserite all’interno del grafo. Nella proprietà </a:t>
            </a:r>
            <a:r>
              <a:rPr lang="it-IT" sz="1800" b="0" i="1" u="none" strike="noStrike" baseline="0" dirty="0" err="1">
                <a:solidFill>
                  <a:schemeClr val="tx1"/>
                </a:solidFill>
                <a:latin typeface="Calibri" panose="020F0502020204030204" pitchFamily="34" charset="0"/>
              </a:rPr>
              <a:t>city_name</a:t>
            </a:r>
            <a:r>
              <a:rPr lang="it-IT" sz="1800" b="0" i="1" u="none" strike="noStrike" baseline="0" dirty="0">
                <a:solidFill>
                  <a:schemeClr val="tx1"/>
                </a:solidFill>
                <a:latin typeface="Calibri" panose="020F0502020204030204" pitchFamily="34" charset="0"/>
              </a:rPr>
              <a:t> </a:t>
            </a:r>
            <a:r>
              <a:rPr lang="it-IT" sz="1800" b="0" i="0" u="none" strike="noStrike" baseline="0" dirty="0">
                <a:solidFill>
                  <a:schemeClr val="tx1"/>
                </a:solidFill>
                <a:latin typeface="Calibri" panose="020F0502020204030204" pitchFamily="34" charset="0"/>
              </a:rPr>
              <a:t>è presente il nome della città. Esso rappresenta il nodo centrale dell’intero grafo. Tutte le query effettuate, lo devono cercare come primo nodo e da lì, tramite le relazioni, è possibile muoversi, fino ad arrivare ai nodi </a:t>
            </a:r>
            <a:r>
              <a:rPr lang="it-IT" sz="1800" b="0" i="1" u="none" strike="noStrike" baseline="0" dirty="0" err="1">
                <a:solidFill>
                  <a:schemeClr val="tx1"/>
                </a:solidFill>
                <a:latin typeface="Calibri" panose="020F0502020204030204" pitchFamily="34" charset="0"/>
              </a:rPr>
              <a:t>Detection</a:t>
            </a:r>
            <a:r>
              <a:rPr lang="it-IT" sz="1800" b="0" i="0" u="none" strike="noStrike" baseline="0" dirty="0">
                <a:solidFill>
                  <a:schemeClr val="tx1"/>
                </a:solidFill>
                <a:latin typeface="Calibri" panose="020F0502020204030204" pitchFamily="34" charset="0"/>
              </a:rPr>
              <a:t>; </a:t>
            </a:r>
          </a:p>
          <a:p>
            <a:r>
              <a:rPr lang="it-IT" sz="1800" b="1" i="1" u="none" strike="noStrike" baseline="0" dirty="0">
                <a:solidFill>
                  <a:schemeClr val="tx1"/>
                </a:solidFill>
                <a:latin typeface="Calibri" panose="020F0502020204030204" pitchFamily="34" charset="0"/>
              </a:rPr>
              <a:t>Street</a:t>
            </a:r>
            <a:r>
              <a:rPr lang="it-IT" sz="1800" b="0" i="0" u="none" strike="noStrike" baseline="0" dirty="0">
                <a:solidFill>
                  <a:schemeClr val="tx1"/>
                </a:solidFill>
                <a:latin typeface="Calibri" panose="020F0502020204030204" pitchFamily="34" charset="0"/>
              </a:rPr>
              <a:t>: rappresenta l’entità strada di un determinato record. Ha come proprietà </a:t>
            </a:r>
            <a:r>
              <a:rPr lang="it-IT" sz="1800" b="0" i="0" u="none" strike="noStrike" baseline="0" dirty="0" err="1">
                <a:solidFill>
                  <a:schemeClr val="tx1"/>
                </a:solidFill>
                <a:latin typeface="Calibri" panose="020F0502020204030204" pitchFamily="34" charset="0"/>
              </a:rPr>
              <a:t>id_street</a:t>
            </a:r>
            <a:r>
              <a:rPr lang="it-IT" sz="1800" dirty="0">
                <a:solidFill>
                  <a:schemeClr val="tx1"/>
                </a:solidFill>
                <a:latin typeface="Calibri" panose="020F0502020204030204" pitchFamily="34" charset="0"/>
              </a:rPr>
              <a:t>,</a:t>
            </a:r>
            <a:r>
              <a:rPr lang="it-IT" sz="1800" b="0" i="0" u="none" strike="noStrike" baseline="0" dirty="0">
                <a:solidFill>
                  <a:schemeClr val="tx1"/>
                </a:solidFill>
                <a:latin typeface="Calibri" panose="020F0502020204030204" pitchFamily="34" charset="0"/>
              </a:rPr>
              <a:t> l’identificativo della strada. </a:t>
            </a:r>
            <a:r>
              <a:rPr lang="it-IT" sz="1800" b="0" i="1" u="none" strike="noStrike" baseline="0" dirty="0">
                <a:solidFill>
                  <a:schemeClr val="tx1"/>
                </a:solidFill>
                <a:latin typeface="Calibri" panose="020F0502020204030204" pitchFamily="34" charset="0"/>
              </a:rPr>
              <a:t>I </a:t>
            </a:r>
            <a:r>
              <a:rPr lang="it-IT" sz="1800" b="0" i="0" u="none" strike="noStrike" baseline="0" dirty="0">
                <a:solidFill>
                  <a:schemeClr val="tx1"/>
                </a:solidFill>
                <a:latin typeface="Calibri" panose="020F0502020204030204" pitchFamily="34" charset="0"/>
              </a:rPr>
              <a:t>nodi </a:t>
            </a:r>
            <a:r>
              <a:rPr lang="it-IT" sz="1800" b="0" i="1" u="none" strike="noStrike" baseline="0" dirty="0">
                <a:solidFill>
                  <a:schemeClr val="tx1"/>
                </a:solidFill>
                <a:latin typeface="Calibri" panose="020F0502020204030204" pitchFamily="34" charset="0"/>
              </a:rPr>
              <a:t>Street </a:t>
            </a:r>
            <a:r>
              <a:rPr lang="it-IT" sz="1800" b="0" i="0" u="none" strike="noStrike" baseline="0" dirty="0">
                <a:solidFill>
                  <a:schemeClr val="tx1"/>
                </a:solidFill>
                <a:latin typeface="Calibri" panose="020F0502020204030204" pitchFamily="34" charset="0"/>
              </a:rPr>
              <a:t>sono adiacenti al nodo centrale </a:t>
            </a:r>
            <a:r>
              <a:rPr lang="it-IT" sz="1800" b="0" i="1" u="none" strike="noStrike" baseline="0" dirty="0">
                <a:solidFill>
                  <a:schemeClr val="tx1"/>
                </a:solidFill>
                <a:latin typeface="Calibri" panose="020F0502020204030204" pitchFamily="34" charset="0"/>
              </a:rPr>
              <a:t>City</a:t>
            </a:r>
            <a:r>
              <a:rPr lang="it-IT" sz="1800" b="0" i="0" u="none" strike="noStrike" baseline="0" dirty="0">
                <a:solidFill>
                  <a:schemeClr val="tx1"/>
                </a:solidFill>
                <a:latin typeface="Calibri" panose="020F0502020204030204" pitchFamily="34" charset="0"/>
              </a:rPr>
              <a:t>. Quindi in una ricerca, questo tipo di nodo è il secondo a essere cercato. </a:t>
            </a:r>
          </a:p>
          <a:p>
            <a:r>
              <a:rPr lang="it-IT" sz="1800" b="1" i="1" u="none" strike="noStrike" baseline="0" dirty="0" err="1">
                <a:solidFill>
                  <a:schemeClr val="tx1"/>
                </a:solidFill>
                <a:latin typeface="Calibri" panose="020F0502020204030204" pitchFamily="34" charset="0"/>
              </a:rPr>
              <a:t>Detection</a:t>
            </a:r>
            <a:r>
              <a:rPr lang="it-IT" sz="1800" b="0" i="0" u="none" strike="noStrike" baseline="0" dirty="0">
                <a:solidFill>
                  <a:schemeClr val="tx1"/>
                </a:solidFill>
                <a:latin typeface="Calibri" panose="020F0502020204030204" pitchFamily="34" charset="0"/>
              </a:rPr>
              <a:t>: rappresenta l’entità rilevazione che è stata effettuata su una determinata strada. Ha come proprietà </a:t>
            </a:r>
            <a:r>
              <a:rPr lang="it-IT" sz="1800" b="0" i="1" u="none" strike="noStrike" baseline="0" dirty="0" err="1">
                <a:solidFill>
                  <a:schemeClr val="tx1"/>
                </a:solidFill>
                <a:latin typeface="Calibri" panose="020F0502020204030204" pitchFamily="34" charset="0"/>
              </a:rPr>
              <a:t>vehicles</a:t>
            </a:r>
            <a:r>
              <a:rPr lang="it-IT" sz="1800" b="0" i="1" u="none" strike="noStrike" baseline="0" dirty="0">
                <a:solidFill>
                  <a:schemeClr val="tx1"/>
                </a:solidFill>
                <a:latin typeface="Calibri" panose="020F0502020204030204" pitchFamily="34" charset="0"/>
              </a:rPr>
              <a:t> </a:t>
            </a:r>
            <a:r>
              <a:rPr lang="it-IT" sz="1800" b="0" i="0" u="none" strike="noStrike" baseline="0" dirty="0">
                <a:solidFill>
                  <a:schemeClr val="tx1"/>
                </a:solidFill>
                <a:latin typeface="Calibri" panose="020F0502020204030204" pitchFamily="34" charset="0"/>
              </a:rPr>
              <a:t>e </a:t>
            </a:r>
            <a:r>
              <a:rPr lang="it-IT" sz="1800" b="0" i="1" u="none" strike="noStrike" baseline="0" dirty="0" err="1">
                <a:solidFill>
                  <a:schemeClr val="tx1"/>
                </a:solidFill>
                <a:latin typeface="Calibri" panose="020F0502020204030204" pitchFamily="34" charset="0"/>
              </a:rPr>
              <a:t>average_speed</a:t>
            </a:r>
            <a:r>
              <a:rPr lang="it-IT" sz="1800" b="0" i="1" u="none" strike="noStrike" baseline="0" dirty="0">
                <a:solidFill>
                  <a:schemeClr val="tx1"/>
                </a:solidFill>
                <a:latin typeface="Calibri" panose="020F0502020204030204" pitchFamily="34" charset="0"/>
              </a:rPr>
              <a:t> </a:t>
            </a:r>
            <a:r>
              <a:rPr lang="it-IT" sz="1800" b="0" i="0" u="none" strike="noStrike" baseline="0" dirty="0">
                <a:solidFill>
                  <a:schemeClr val="tx1"/>
                </a:solidFill>
                <a:latin typeface="Calibri" panose="020F0502020204030204" pitchFamily="34" charset="0"/>
              </a:rPr>
              <a:t>che rappresentano rispettivamente il numero di veicoli e la velocità media dei veicoli campionati su quella strada in un determinato istante. Questo tipo di nodo rappresentano le “foglie” del grafo. Quindi in una ricerca il grafo, questo tipo di nodo è l’ultimo a essere selezionato. </a:t>
            </a:r>
            <a:endParaRPr lang="it-IT" sz="1800" b="0" i="0" u="none" strike="noStrike" baseline="0" dirty="0">
              <a:solidFill>
                <a:srgbClr val="000000"/>
              </a:solidFill>
              <a:latin typeface="Calibri" panose="020F0502020204030204" pitchFamily="34" charset="0"/>
            </a:endParaRPr>
          </a:p>
          <a:p>
            <a:endParaRPr lang="it-IT" sz="1800" b="0" i="0" u="none" strike="noStrike" baseline="0" dirty="0">
              <a:solidFill>
                <a:schemeClr val="tx1"/>
              </a:solidFill>
              <a:latin typeface="Calibri" panose="020F0502020204030204" pitchFamily="34" charset="0"/>
            </a:endParaRPr>
          </a:p>
          <a:p>
            <a:pPr marL="0" indent="0">
              <a:buNone/>
            </a:pPr>
            <a:endParaRPr lang="it-IT" dirty="0"/>
          </a:p>
        </p:txBody>
      </p:sp>
    </p:spTree>
    <p:extLst>
      <p:ext uri="{BB962C8B-B14F-4D97-AF65-F5344CB8AC3E}">
        <p14:creationId xmlns:p14="http://schemas.microsoft.com/office/powerpoint/2010/main" val="135815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egnaposto contenuto 8">
            <a:extLst>
              <a:ext uri="{FF2B5EF4-FFF2-40B4-BE49-F238E27FC236}">
                <a16:creationId xmlns:a16="http://schemas.microsoft.com/office/drawing/2014/main" id="{D47EE0CA-67AD-4B7E-0D53-DEB68EFCC53E}"/>
              </a:ext>
            </a:extLst>
          </p:cNvPr>
          <p:cNvPicPr>
            <a:picLocks noGrp="1" noChangeAspect="1"/>
          </p:cNvPicPr>
          <p:nvPr>
            <p:ph type="pic" sz="quarter" idx="13"/>
          </p:nvPr>
        </p:nvPicPr>
        <p:blipFill rotWithShape="1">
          <a:blip r:embed="rId3"/>
          <a:srcRect l="176" t="729" b="-14014"/>
          <a:stretch/>
        </p:blipFill>
        <p:spPr>
          <a:xfrm>
            <a:off x="2098746" y="1102555"/>
            <a:ext cx="7628445" cy="6228146"/>
          </a:xfrm>
          <a:noFill/>
        </p:spPr>
      </p:pic>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it-IT" dirty="0"/>
              <a:t>Martedì 25 luglio 2023</a:t>
            </a:r>
            <a:endParaRPr lang="it-IT"/>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it-IT" smtClean="0"/>
              <a:pPr rtl="0">
                <a:spcAft>
                  <a:spcPts val="600"/>
                </a:spcAft>
              </a:pPr>
              <a:t>9</a:t>
            </a:fld>
            <a:endParaRPr lang="it-IT"/>
          </a:p>
        </p:txBody>
      </p:sp>
      <p:sp>
        <p:nvSpPr>
          <p:cNvPr id="12" name="Titolo 2">
            <a:extLst>
              <a:ext uri="{FF2B5EF4-FFF2-40B4-BE49-F238E27FC236}">
                <a16:creationId xmlns:a16="http://schemas.microsoft.com/office/drawing/2014/main" id="{15925B15-51B3-8517-A826-ED841A960520}"/>
              </a:ext>
            </a:extLst>
          </p:cNvPr>
          <p:cNvSpPr>
            <a:spLocks noGrp="1"/>
          </p:cNvSpPr>
          <p:nvPr>
            <p:ph type="title"/>
          </p:nvPr>
        </p:nvSpPr>
        <p:spPr>
          <a:xfrm>
            <a:off x="549537" y="640246"/>
            <a:ext cx="11091600" cy="1154739"/>
          </a:xfrm>
        </p:spPr>
        <p:txBody>
          <a:bodyPr rtlCol="0"/>
          <a:lstStyle/>
          <a:p>
            <a:pPr rtl="0"/>
            <a:r>
              <a:rPr lang="it-IT" sz="4800" dirty="0"/>
              <a:t>Neo4j</a:t>
            </a:r>
          </a:p>
        </p:txBody>
      </p:sp>
      <p:sp>
        <p:nvSpPr>
          <p:cNvPr id="13" name="CasellaDiTesto 12">
            <a:extLst>
              <a:ext uri="{FF2B5EF4-FFF2-40B4-BE49-F238E27FC236}">
                <a16:creationId xmlns:a16="http://schemas.microsoft.com/office/drawing/2014/main" id="{2FA6EA1E-D277-C1B6-CEF8-958A7EED29AA}"/>
              </a:ext>
            </a:extLst>
          </p:cNvPr>
          <p:cNvSpPr txBox="1"/>
          <p:nvPr/>
        </p:nvSpPr>
        <p:spPr>
          <a:xfrm>
            <a:off x="8888771" y="917822"/>
            <a:ext cx="3105594" cy="1754326"/>
          </a:xfrm>
          <a:prstGeom prst="rect">
            <a:avLst/>
          </a:prstGeom>
          <a:noFill/>
        </p:spPr>
        <p:txBody>
          <a:bodyPr wrap="none" rtlCol="0">
            <a:spAutoFit/>
          </a:bodyPr>
          <a:lstStyle/>
          <a:p>
            <a:pPr algn="l"/>
            <a:endParaRPr lang="it-IT" sz="1800" b="0" i="0" u="none" strike="noStrike" baseline="0" dirty="0">
              <a:solidFill>
                <a:srgbClr val="000000"/>
              </a:solidFill>
              <a:latin typeface="Calibri" panose="020F0502020204030204" pitchFamily="34" charset="0"/>
            </a:endParaRPr>
          </a:p>
          <a:p>
            <a:r>
              <a:rPr lang="it-IT" sz="1800" b="0" i="0" u="none" strike="noStrike" baseline="0" dirty="0">
                <a:latin typeface="Calibri" panose="020F0502020204030204" pitchFamily="34" charset="0"/>
              </a:rPr>
              <a:t>City –[</a:t>
            </a:r>
            <a:r>
              <a:rPr lang="it-IT" sz="1800" b="0" i="0" u="none" strike="noStrike" baseline="0" dirty="0" err="1">
                <a:latin typeface="Calibri" panose="020F0502020204030204" pitchFamily="34" charset="0"/>
              </a:rPr>
              <a:t>has</a:t>
            </a:r>
            <a:r>
              <a:rPr lang="it-IT" sz="1800" b="0" i="0" u="none" strike="noStrike" baseline="0" dirty="0">
                <a:latin typeface="Calibri" panose="020F0502020204030204" pitchFamily="34" charset="0"/>
              </a:rPr>
              <a:t>]-&gt; Street</a:t>
            </a:r>
          </a:p>
          <a:p>
            <a:pPr algn="l"/>
            <a:endParaRPr lang="it-IT" sz="1800" b="0" i="0" u="none" strike="noStrike" baseline="0" dirty="0">
              <a:solidFill>
                <a:srgbClr val="000000"/>
              </a:solidFill>
              <a:latin typeface="Calibri" panose="020F0502020204030204" pitchFamily="34" charset="0"/>
            </a:endParaRPr>
          </a:p>
          <a:p>
            <a:r>
              <a:rPr lang="it-IT" sz="1800" b="0" i="0" u="none" strike="noStrike" baseline="0" dirty="0">
                <a:latin typeface="Calibri" panose="020F0502020204030204" pitchFamily="34" charset="0"/>
              </a:rPr>
              <a:t>Street –[</a:t>
            </a:r>
            <a:r>
              <a:rPr lang="it-IT" sz="1800" b="0" i="0" u="none" strike="noStrike" baseline="0" dirty="0" err="1">
                <a:latin typeface="Calibri" panose="020F0502020204030204" pitchFamily="34" charset="0"/>
              </a:rPr>
              <a:t>detected</a:t>
            </a:r>
            <a:r>
              <a:rPr lang="it-IT" sz="1800" b="0" i="0" u="none" strike="noStrike" baseline="0" dirty="0">
                <a:latin typeface="Calibri" panose="020F0502020204030204" pitchFamily="34" charset="0"/>
              </a:rPr>
              <a:t>]-&gt; </a:t>
            </a:r>
            <a:r>
              <a:rPr lang="it-IT" sz="1800" b="0" i="0" u="none" strike="noStrike" baseline="0" dirty="0" err="1">
                <a:latin typeface="Calibri" panose="020F0502020204030204" pitchFamily="34" charset="0"/>
              </a:rPr>
              <a:t>Detection</a:t>
            </a:r>
            <a:r>
              <a:rPr lang="it-IT" sz="1800" b="0" i="0" u="none" strike="noStrike" baseline="0" dirty="0">
                <a:latin typeface="Calibri" panose="020F0502020204030204" pitchFamily="34" charset="0"/>
              </a:rPr>
              <a:t> </a:t>
            </a:r>
          </a:p>
          <a:p>
            <a:r>
              <a:rPr lang="it-IT" sz="1800" b="0" i="0" u="none" strike="noStrike" baseline="0" dirty="0">
                <a:latin typeface="Calibri" panose="020F0502020204030204" pitchFamily="34" charset="0"/>
              </a:rPr>
              <a:t> </a:t>
            </a:r>
          </a:p>
          <a:p>
            <a:endParaRPr lang="it-IT" dirty="0"/>
          </a:p>
        </p:txBody>
      </p:sp>
    </p:spTree>
    <p:extLst>
      <p:ext uri="{BB962C8B-B14F-4D97-AF65-F5344CB8AC3E}">
        <p14:creationId xmlns:p14="http://schemas.microsoft.com/office/powerpoint/2010/main" val="2365756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058.tgt.Office_50301109_TF33713516_Win32_OJ112196127.potx" id="{46519ADD-CA2C-4FEA-8766-15A0FE58BEAA}" vid="{0CA712DC-5E0E-4D6D-B971-1A075692B59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{46A2213B-6412-4914-9072-707356F1FE5F}tf33713516_win32</Template>
  <TotalTime>203</TotalTime>
  <Words>2018</Words>
  <Application>Microsoft Office PowerPoint</Application>
  <PresentationFormat>Widescreen</PresentationFormat>
  <Paragraphs>260</Paragraphs>
  <Slides>30</Slides>
  <Notes>20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Arial</vt:lpstr>
      <vt:lpstr>Calibri</vt:lpstr>
      <vt:lpstr>Consolas</vt:lpstr>
      <vt:lpstr>Gill Sans MT</vt:lpstr>
      <vt:lpstr>Walbaum Display</vt:lpstr>
      <vt:lpstr>3DFloatVTI</vt:lpstr>
      <vt:lpstr>Progetto NoSQL</vt:lpstr>
      <vt:lpstr>Introduzione</vt:lpstr>
      <vt:lpstr>Tecnologie utilizzate</vt:lpstr>
      <vt:lpstr>Progettazione</vt:lpstr>
      <vt:lpstr>MongoDB</vt:lpstr>
      <vt:lpstr>MongoDB</vt:lpstr>
      <vt:lpstr>MongoDB</vt:lpstr>
      <vt:lpstr>Neo4j</vt:lpstr>
      <vt:lpstr>Neo4j</vt:lpstr>
      <vt:lpstr>Python</vt:lpstr>
      <vt:lpstr>Python</vt:lpstr>
      <vt:lpstr>Python</vt:lpstr>
      <vt:lpstr>Recupero Dati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Analisi</vt:lpstr>
      <vt:lpstr>Distribuzione dei Veicoli</vt:lpstr>
      <vt:lpstr>Distribuzione dei Veicoli</vt:lpstr>
      <vt:lpstr>Distribuzione dei Veicoli</vt:lpstr>
      <vt:lpstr>Distribuzione dei Veicoli</vt:lpstr>
      <vt:lpstr>Traffico</vt:lpstr>
      <vt:lpstr>Riproduzione su Mappa</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NoSQL</dc:title>
  <dc:creator>PIO FRANCESCO FALZARANO</dc:creator>
  <cp:lastModifiedBy>GIUSEPPE PICCOLO</cp:lastModifiedBy>
  <cp:revision>14</cp:revision>
  <dcterms:created xsi:type="dcterms:W3CDTF">2023-07-22T12:25:41Z</dcterms:created>
  <dcterms:modified xsi:type="dcterms:W3CDTF">2023-07-24T09:22:31Z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55eecc03-be81-4957-9a9f-20552db96fea_Enabled">
    <vt:lpwstr>true</vt:lpwstr>
  </property>
  <property fmtid="{D5CDD505-2E9C-101B-9397-08002B2CF9AE}" pid="4" name="MSIP_Label_55eecc03-be81-4957-9a9f-20552db96fea_SetDate">
    <vt:lpwstr>2023-07-22T13:23:43Z</vt:lpwstr>
  </property>
  <property fmtid="{D5CDD505-2E9C-101B-9397-08002B2CF9AE}" pid="5" name="MSIP_Label_55eecc03-be81-4957-9a9f-20552db96fea_Method">
    <vt:lpwstr>Privileged</vt:lpwstr>
  </property>
  <property fmtid="{D5CDD505-2E9C-101B-9397-08002B2CF9AE}" pid="6" name="MSIP_Label_55eecc03-be81-4957-9a9f-20552db96fea_Name">
    <vt:lpwstr>defa4170-0d19-0005-0000-bc88714345d2</vt:lpwstr>
  </property>
  <property fmtid="{D5CDD505-2E9C-101B-9397-08002B2CF9AE}" pid="7" name="MSIP_Label_55eecc03-be81-4957-9a9f-20552db96fea_SiteId">
    <vt:lpwstr>2fcfe26a-bb62-46b0-b1e3-28f9da0c45fd</vt:lpwstr>
  </property>
  <property fmtid="{D5CDD505-2E9C-101B-9397-08002B2CF9AE}" pid="8" name="MSIP_Label_55eecc03-be81-4957-9a9f-20552db96fea_ActionId">
    <vt:lpwstr>3763aff2-0bcf-4470-8b14-d99e6fd9b11a</vt:lpwstr>
  </property>
  <property fmtid="{D5CDD505-2E9C-101B-9397-08002B2CF9AE}" pid="9" name="MSIP_Label_55eecc03-be81-4957-9a9f-20552db96fea_ContentBits">
    <vt:lpwstr>0</vt:lpwstr>
  </property>
</Properties>
</file>