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media/image9.jpeg" ContentType="image/jpeg"/>
  <Override PartName="/ppt/media/image10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media/image8.jpeg" ContentType="image/jpe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171662-ED44-4057-85B3-122DE3E326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BB6FA-AC7D-4275-82D2-B7411F2B28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9D1E28-0B07-4650-B5B7-9E3B09FC49B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6DA20E-9C5B-4C16-8EEB-9C5119D98E6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374750-F1EF-456A-8E90-3722529D738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758C7F-30FF-4425-9E12-34832A97DF1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C4065B-D7C6-4617-BEBE-58C01999494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294F8F-08AF-4552-8571-E0D252ED149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5E40CB4-8A35-46EA-8603-6D47EAF6033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AB5A4F-5B46-4A08-9362-327E5346AC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AF8D84-C253-404B-B01C-2FD04B1F2B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7F9F66-9D54-42F4-9948-EFE76A9EB2C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3767AEE-3AED-4DCB-9496-BEFEE08FEAE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 spd="slow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-2124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360" y="3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36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31680" y="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0" y="360"/>
            <a:ext cx="10079640" cy="5669640"/>
          </a:xfrm>
          <a:prstGeom prst="rect">
            <a:avLst/>
          </a:prstGeom>
          <a:ln w="0">
            <a:noFill/>
          </a:ln>
        </p:spPr>
      </p:pic>
    </p:spTree>
  </p:cSld>
  <p:transition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2023-12-28T23:26:47Z</dcterms:created>
  <dc:creator/>
  <dc:description/>
  <dc:language>en-US</dc:language>
  <cp:lastModifiedBy/>
  <dcterms:modified xsi:type="dcterms:W3CDTF">2023-12-28T23:36:29Z</dcterms:modified>
  <cp:revision>2</cp:revision>
  <dc:subject/>
  <dc:title/>
</cp:coreProperties>
</file>