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80" r:id="rId4"/>
    <p:sldId id="258" r:id="rId5"/>
    <p:sldId id="259" r:id="rId6"/>
    <p:sldId id="260" r:id="rId7"/>
    <p:sldId id="261" r:id="rId8"/>
    <p:sldId id="262" r:id="rId9"/>
    <p:sldId id="289" r:id="rId10"/>
    <p:sldId id="263" r:id="rId11"/>
    <p:sldId id="290" r:id="rId12"/>
    <p:sldId id="264" r:id="rId13"/>
    <p:sldId id="279" r:id="rId14"/>
    <p:sldId id="265" r:id="rId15"/>
    <p:sldId id="266" r:id="rId16"/>
    <p:sldId id="267" r:id="rId17"/>
    <p:sldId id="278" r:id="rId18"/>
    <p:sldId id="268" r:id="rId19"/>
    <p:sldId id="269" r:id="rId20"/>
    <p:sldId id="270" r:id="rId21"/>
    <p:sldId id="291" r:id="rId22"/>
    <p:sldId id="271" r:id="rId23"/>
    <p:sldId id="277" r:id="rId24"/>
    <p:sldId id="272" r:id="rId25"/>
    <p:sldId id="273" r:id="rId26"/>
    <p:sldId id="292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165-779F-4486-8DEC-63B513DEB40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37B776C-870A-411F-BFC9-666FE0AA9E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165-779F-4486-8DEC-63B513DEB40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76C-870A-411F-BFC9-666FE0AA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165-779F-4486-8DEC-63B513DEB40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76C-870A-411F-BFC9-666FE0AA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165-779F-4486-8DEC-63B513DEB40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76C-870A-411F-BFC9-666FE0AA9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165-779F-4486-8DEC-63B513DEB40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37B776C-870A-411F-BFC9-666FE0AA9E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165-779F-4486-8DEC-63B513DEB40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76C-870A-411F-BFC9-666FE0AA9E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165-779F-4486-8DEC-63B513DEB40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76C-870A-411F-BFC9-666FE0AA9E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165-779F-4486-8DEC-63B513DEB40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76C-870A-411F-BFC9-666FE0AA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165-779F-4486-8DEC-63B513DEB40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76C-870A-411F-BFC9-666FE0AA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165-779F-4486-8DEC-63B513DEB40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76C-870A-411F-BFC9-666FE0AA9E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165-779F-4486-8DEC-63B513DEB40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37B776C-870A-411F-BFC9-666FE0AA9E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F5C165-779F-4486-8DEC-63B513DEB40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37B776C-870A-411F-BFC9-666FE0AA9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9.png"/><Relationship Id="rId7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9.png"/><Relationship Id="rId7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smith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BLIS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Kenneth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Sila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Mutuma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LABARATORY </a:t>
            </a:r>
            <a:r>
              <a:rPr lang="en-US" dirty="0" smtClean="0"/>
              <a:t>INFORMATION</a:t>
            </a:r>
            <a:br>
              <a:rPr lang="en-US" dirty="0" smtClean="0"/>
            </a:br>
            <a:r>
              <a:rPr lang="en-US" dirty="0" smtClean="0"/>
              <a:t>SYSTEM</a:t>
            </a:r>
            <a:r>
              <a:rPr lang="en-US" dirty="0"/>
              <a:t>	</a:t>
            </a:r>
          </a:p>
        </p:txBody>
      </p:sp>
      <p:pic>
        <p:nvPicPr>
          <p:cNvPr id="7170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67079"/>
            <a:ext cx="1295400" cy="10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2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39268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Updating a User’s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</a:t>
            </a:r>
            <a:r>
              <a:rPr lang="en-US" sz="2400" dirty="0"/>
              <a:t>the </a:t>
            </a:r>
            <a:r>
              <a:rPr lang="en-US" sz="2400" dirty="0" smtClean="0"/>
              <a:t>             </a:t>
            </a:r>
            <a:r>
              <a:rPr lang="en-US" sz="2400" dirty="0"/>
              <a:t>button on the users list.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Make </a:t>
            </a:r>
            <a:r>
              <a:rPr lang="en-US" sz="2400" dirty="0"/>
              <a:t>the desired modifications to the pre-filled details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</a:t>
            </a:r>
            <a:r>
              <a:rPr lang="en-US" sz="2400" dirty="0"/>
              <a:t>the </a:t>
            </a:r>
            <a:r>
              <a:rPr lang="en-US" sz="2400" dirty="0" smtClean="0"/>
              <a:t>              button </a:t>
            </a:r>
            <a:r>
              <a:rPr lang="en-US" sz="2400" dirty="0"/>
              <a:t>to save the changes.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04" y="1431544"/>
            <a:ext cx="560037" cy="416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861" y="2485997"/>
            <a:ext cx="590080" cy="323331"/>
          </a:xfrm>
          <a:prstGeom prst="rect">
            <a:avLst/>
          </a:prstGeom>
        </p:spPr>
      </p:pic>
      <p:pic>
        <p:nvPicPr>
          <p:cNvPr id="6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10075"/>
            <a:ext cx="12954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11053"/>
            <a:ext cx="1638300" cy="58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sz="4800" i="1" dirty="0" smtClean="0">
                <a:latin typeface="Times New Roman" pitchFamily="18" charset="0"/>
                <a:cs typeface="Times New Roman" pitchFamily="18" charset="0"/>
              </a:rPr>
              <a:t>John Smith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name to </a:t>
            </a:r>
            <a:r>
              <a:rPr lang="en-US" sz="4800" i="1" dirty="0" smtClean="0">
                <a:latin typeface="Times New Roman" pitchFamily="18" charset="0"/>
                <a:cs typeface="Times New Roman" pitchFamily="18" charset="0"/>
              </a:rPr>
              <a:t>Jack John Smith 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and save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Deleting a User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To delete, </a:t>
            </a:r>
            <a:r>
              <a:rPr lang="en-US" sz="2400" dirty="0"/>
              <a:t>click </a:t>
            </a:r>
            <a:r>
              <a:rPr lang="en-US" sz="2400" dirty="0" smtClean="0"/>
              <a:t>the                 button.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</a:t>
            </a:r>
            <a:r>
              <a:rPr lang="en-US" sz="2400" dirty="0"/>
              <a:t>the  </a:t>
            </a:r>
            <a:r>
              <a:rPr lang="en-US" sz="2400" dirty="0" smtClean="0"/>
              <a:t>             </a:t>
            </a:r>
            <a:r>
              <a:rPr lang="en-US" sz="2400" dirty="0"/>
              <a:t>button on the pop-up if you are sure to delete, otherwise, click the   </a:t>
            </a:r>
            <a:r>
              <a:rPr lang="en-US" sz="2400" dirty="0" smtClean="0"/>
              <a:t>            button or        icon </a:t>
            </a:r>
            <a:r>
              <a:rPr lang="en-US" sz="2400" dirty="0"/>
              <a:t>to dismiss.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701" y="1445772"/>
            <a:ext cx="746605" cy="432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78017"/>
            <a:ext cx="4419600" cy="2321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099" y="4512455"/>
            <a:ext cx="745301" cy="432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514" y="4970481"/>
            <a:ext cx="619409" cy="3830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709" y="5021818"/>
            <a:ext cx="200839" cy="234312"/>
          </a:xfrm>
          <a:prstGeom prst="rect">
            <a:avLst/>
          </a:prstGeom>
        </p:spPr>
      </p:pic>
      <p:pic>
        <p:nvPicPr>
          <p:cNvPr id="9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39267"/>
            <a:ext cx="12954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3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8" y="5939268"/>
            <a:ext cx="163830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1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Permissions</a:t>
            </a:r>
            <a:endParaRPr lang="en-US" dirty="0"/>
          </a:p>
        </p:txBody>
      </p:sp>
      <p:pic>
        <p:nvPicPr>
          <p:cNvPr id="4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67079"/>
            <a:ext cx="1295400" cy="10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39268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9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is where each role in the system is assigned specific </a:t>
            </a:r>
            <a:r>
              <a:rPr lang="en-US" sz="2400" dirty="0" smtClean="0"/>
              <a:t>action enabled </a:t>
            </a:r>
            <a:r>
              <a:rPr lang="en-US" sz="2400" dirty="0"/>
              <a:t>for that role</a:t>
            </a:r>
          </a:p>
        </p:txBody>
      </p:sp>
      <p:pic>
        <p:nvPicPr>
          <p:cNvPr id="4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67079"/>
            <a:ext cx="1295400" cy="10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39268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5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List all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</a:t>
            </a:r>
            <a:r>
              <a:rPr lang="en-US" sz="2400" dirty="0"/>
              <a:t>the </a:t>
            </a:r>
            <a:r>
              <a:rPr lang="en-US" sz="2400" dirty="0" smtClean="0"/>
              <a:t>                     link </a:t>
            </a:r>
            <a:r>
              <a:rPr lang="en-US" sz="2400" dirty="0"/>
              <a:t>on the navigation menu.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The </a:t>
            </a:r>
            <a:r>
              <a:rPr lang="en-US" sz="2400" dirty="0"/>
              <a:t>list of all permissions is as shown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63" y="1418289"/>
            <a:ext cx="875057" cy="410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906" y="2900846"/>
            <a:ext cx="5996094" cy="3240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5969"/>
            <a:ext cx="1014306" cy="82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21277"/>
            <a:ext cx="1257300" cy="60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9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Defining and Updating Privileges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Check </a:t>
            </a:r>
            <a:r>
              <a:rPr lang="en-US" sz="2400" dirty="0"/>
              <a:t>all permissions a role can be allowed to handle as designed by the lab as shown above.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the   		button </a:t>
            </a:r>
            <a:r>
              <a:rPr lang="en-US" sz="2400" dirty="0"/>
              <a:t>to save the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90349"/>
            <a:ext cx="1066800" cy="371457"/>
          </a:xfrm>
          <a:prstGeom prst="rect">
            <a:avLst/>
          </a:prstGeom>
        </p:spPr>
      </p:pic>
      <p:pic>
        <p:nvPicPr>
          <p:cNvPr id="5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399"/>
            <a:ext cx="1295400" cy="85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87898"/>
            <a:ext cx="1638300" cy="63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9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Roles</a:t>
            </a:r>
            <a:endParaRPr lang="en-US" dirty="0"/>
          </a:p>
        </p:txBody>
      </p:sp>
      <p:pic>
        <p:nvPicPr>
          <p:cNvPr id="4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67079"/>
            <a:ext cx="1295400" cy="10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39268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7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Listing Roles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1.   </a:t>
            </a:r>
            <a:r>
              <a:rPr lang="en-US" sz="2400" dirty="0" smtClean="0"/>
              <a:t>Click </a:t>
            </a:r>
            <a:r>
              <a:rPr lang="en-US" sz="2400" dirty="0"/>
              <a:t>the   </a:t>
            </a:r>
            <a:r>
              <a:rPr lang="en-US" sz="2400" dirty="0" smtClean="0"/>
              <a:t>               link </a:t>
            </a:r>
            <a:r>
              <a:rPr lang="en-US" sz="2400" dirty="0"/>
              <a:t>on the navigation menu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The </a:t>
            </a:r>
            <a:r>
              <a:rPr lang="en-US" sz="2400" dirty="0"/>
              <a:t>list of available roles shall be </a:t>
            </a:r>
            <a:r>
              <a:rPr lang="en-US" sz="2400" dirty="0" smtClean="0"/>
              <a:t>loaded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88592"/>
            <a:ext cx="5957440" cy="2255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594" y="1498599"/>
            <a:ext cx="786002" cy="353259"/>
          </a:xfrm>
          <a:prstGeom prst="rect">
            <a:avLst/>
          </a:prstGeom>
        </p:spPr>
      </p:pic>
      <p:pic>
        <p:nvPicPr>
          <p:cNvPr id="6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4" y="5562600"/>
            <a:ext cx="1295400" cy="10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856175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42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Adding a new Role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the                    </a:t>
            </a:r>
            <a:r>
              <a:rPr lang="en-US" sz="2400" dirty="0"/>
              <a:t>button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Complete </a:t>
            </a:r>
            <a:r>
              <a:rPr lang="en-US" sz="2400" dirty="0"/>
              <a:t>the presented form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the               </a:t>
            </a:r>
            <a:r>
              <a:rPr lang="en-US" sz="2400" dirty="0"/>
              <a:t>button to save the changes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522" y="1519102"/>
            <a:ext cx="880085" cy="352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47" y="2449833"/>
            <a:ext cx="648633" cy="355415"/>
          </a:xfrm>
          <a:prstGeom prst="rect">
            <a:avLst/>
          </a:prstGeom>
        </p:spPr>
      </p:pic>
      <p:pic>
        <p:nvPicPr>
          <p:cNvPr id="6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1855"/>
            <a:ext cx="1295400" cy="10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84044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0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Access Controls</a:t>
            </a:r>
            <a:r>
              <a:rPr lang="en-US" dirty="0" smtClean="0"/>
              <a:t>; List Users, Searching users, Viewing a users details, Updating and Deleting a user account</a:t>
            </a:r>
          </a:p>
          <a:p>
            <a:r>
              <a:rPr lang="en-US" b="1" dirty="0" smtClean="0"/>
              <a:t>Permissions;</a:t>
            </a:r>
            <a:r>
              <a:rPr lang="en-US" dirty="0" smtClean="0"/>
              <a:t> Listing, Defining and updating </a:t>
            </a:r>
          </a:p>
          <a:p>
            <a:r>
              <a:rPr lang="en-US" b="1" dirty="0" smtClean="0"/>
              <a:t>Roles</a:t>
            </a:r>
            <a:r>
              <a:rPr lang="en-US" dirty="0" smtClean="0"/>
              <a:t>; Listing, Adding, Updating and Deleting </a:t>
            </a:r>
          </a:p>
          <a:p>
            <a:r>
              <a:rPr lang="en-US" b="1" dirty="0" smtClean="0"/>
              <a:t>Assigning Roles</a:t>
            </a:r>
            <a:r>
              <a:rPr lang="en-US" dirty="0" smtClean="0"/>
              <a:t>; Assigning and updating</a:t>
            </a:r>
          </a:p>
          <a:p>
            <a:r>
              <a:rPr lang="en-US" b="1" dirty="0"/>
              <a:t>Password management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 1.Resetting a password</a:t>
            </a:r>
          </a:p>
          <a:p>
            <a:pPr marL="0" indent="0">
              <a:buNone/>
            </a:pPr>
            <a:r>
              <a:rPr lang="en-US" dirty="0"/>
              <a:t>     2. Updating a password</a:t>
            </a:r>
          </a:p>
          <a:p>
            <a:endParaRPr lang="en-US" b="1" dirty="0"/>
          </a:p>
        </p:txBody>
      </p:sp>
      <p:pic>
        <p:nvPicPr>
          <p:cNvPr id="4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39267"/>
            <a:ext cx="12954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41221"/>
            <a:ext cx="1638300" cy="58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2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Updating an Existing Role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the               </a:t>
            </a:r>
            <a:r>
              <a:rPr lang="en-US" sz="2400" dirty="0"/>
              <a:t>button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Make </a:t>
            </a:r>
            <a:r>
              <a:rPr lang="en-US" sz="2400" dirty="0"/>
              <a:t>the necessary modifications to the data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</a:t>
            </a:r>
            <a:r>
              <a:rPr lang="en-US" sz="2400" dirty="0"/>
              <a:t>the   </a:t>
            </a:r>
            <a:r>
              <a:rPr lang="en-US" sz="2400" dirty="0" smtClean="0"/>
              <a:t>              button </a:t>
            </a:r>
            <a:r>
              <a:rPr lang="en-US" sz="2400" dirty="0"/>
              <a:t>to save the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29" y="1464733"/>
            <a:ext cx="600242" cy="40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09" y="2362199"/>
            <a:ext cx="736463" cy="403541"/>
          </a:xfrm>
          <a:prstGeom prst="rect">
            <a:avLst/>
          </a:prstGeom>
        </p:spPr>
      </p:pic>
      <p:pic>
        <p:nvPicPr>
          <p:cNvPr id="6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67079"/>
            <a:ext cx="1295400" cy="10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39268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4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Create a new role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Deleting a Role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To </a:t>
            </a:r>
            <a:r>
              <a:rPr lang="en-US" sz="2400" dirty="0"/>
              <a:t>delete click </a:t>
            </a:r>
            <a:r>
              <a:rPr lang="en-US" sz="2400" dirty="0" smtClean="0"/>
              <a:t>the                  button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</a:t>
            </a:r>
            <a:r>
              <a:rPr lang="en-US" sz="2400" dirty="0"/>
              <a:t>the </a:t>
            </a:r>
            <a:r>
              <a:rPr lang="en-US" sz="2400" dirty="0" smtClean="0"/>
              <a:t>              button </a:t>
            </a:r>
            <a:r>
              <a:rPr lang="en-US" sz="2400" dirty="0"/>
              <a:t>on the pop-up if you are sure to delete, otherwise, click the   </a:t>
            </a:r>
            <a:r>
              <a:rPr lang="en-US" sz="2400" dirty="0" smtClean="0"/>
              <a:t>            button </a:t>
            </a:r>
            <a:r>
              <a:rPr lang="en-US" sz="2400" dirty="0"/>
              <a:t>or </a:t>
            </a:r>
            <a:r>
              <a:rPr lang="en-US" sz="2400" dirty="0" smtClean="0"/>
              <a:t>      </a:t>
            </a:r>
            <a:r>
              <a:rPr lang="en-US" sz="2400" dirty="0"/>
              <a:t>icon to dismiss.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577" y="1451367"/>
            <a:ext cx="928755" cy="416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5" y="2057400"/>
            <a:ext cx="4024482" cy="2089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408" y="4277872"/>
            <a:ext cx="722438" cy="414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219" y="4537710"/>
            <a:ext cx="698102" cy="431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8906" y="4753549"/>
            <a:ext cx="223601" cy="260869"/>
          </a:xfrm>
          <a:prstGeom prst="rect">
            <a:avLst/>
          </a:prstGeom>
        </p:spPr>
      </p:pic>
      <p:pic>
        <p:nvPicPr>
          <p:cNvPr id="9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67079"/>
            <a:ext cx="1295400" cy="10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3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39268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1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Assigning Roles</a:t>
            </a:r>
            <a:endParaRPr lang="en-US" dirty="0"/>
          </a:p>
        </p:txBody>
      </p:sp>
      <p:pic>
        <p:nvPicPr>
          <p:cNvPr id="4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67079"/>
            <a:ext cx="1295400" cy="10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39268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7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It allows for  </a:t>
            </a:r>
            <a:r>
              <a:rPr lang="en-US" sz="2400" dirty="0"/>
              <a:t>the assignment of specific roles to the various users of the system.</a:t>
            </a:r>
          </a:p>
        </p:txBody>
      </p:sp>
      <p:pic>
        <p:nvPicPr>
          <p:cNvPr id="4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295400" cy="10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39268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5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Assigning and Updating Assigned Roles to Users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</a:t>
            </a:r>
            <a:r>
              <a:rPr lang="en-US" sz="2400" dirty="0"/>
              <a:t>the  </a:t>
            </a:r>
            <a:r>
              <a:rPr lang="en-US" sz="2400" dirty="0" smtClean="0"/>
              <a:t>                   </a:t>
            </a:r>
            <a:r>
              <a:rPr lang="en-US" sz="2400" dirty="0"/>
              <a:t>link on the navigation bar.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On </a:t>
            </a:r>
            <a:r>
              <a:rPr lang="en-US" sz="2400" dirty="0"/>
              <a:t>the loaded panel, check as appropriate to the user and </a:t>
            </a:r>
            <a:r>
              <a:rPr lang="en-US" sz="2400" dirty="0" smtClean="0"/>
              <a:t>role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3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</a:t>
            </a:r>
            <a:r>
              <a:rPr lang="en-US" sz="2400" dirty="0"/>
              <a:t>the </a:t>
            </a:r>
            <a:r>
              <a:rPr lang="en-US" sz="2400" dirty="0" smtClean="0"/>
              <a:t>              button </a:t>
            </a:r>
            <a:r>
              <a:rPr lang="en-US" sz="2400" dirty="0"/>
              <a:t>to save the changes.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029" y="1530129"/>
            <a:ext cx="1041653" cy="34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017" y="2438400"/>
            <a:ext cx="4328572" cy="2019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029" y="4718164"/>
            <a:ext cx="701016" cy="384118"/>
          </a:xfrm>
          <a:prstGeom prst="rect">
            <a:avLst/>
          </a:prstGeom>
        </p:spPr>
      </p:pic>
      <p:pic>
        <p:nvPicPr>
          <p:cNvPr id="8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6" y="5767525"/>
            <a:ext cx="1143000" cy="93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39268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9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 </a:t>
            </a:r>
            <a:r>
              <a:rPr lang="en-US" i="1" dirty="0" smtClean="0"/>
              <a:t>John Smith </a:t>
            </a:r>
            <a:r>
              <a:rPr lang="en-US" dirty="0" smtClean="0"/>
              <a:t>the </a:t>
            </a:r>
            <a:r>
              <a:rPr lang="en-US" i="1" dirty="0" smtClean="0"/>
              <a:t>Demo </a:t>
            </a:r>
            <a:r>
              <a:rPr lang="en-US" dirty="0" smtClean="0"/>
              <a:t>role and lab technologist. Click on permissions and click on the necessary privileges. Then switch to </a:t>
            </a:r>
            <a:r>
              <a:rPr lang="en-US" dirty="0" err="1" smtClean="0"/>
              <a:t>jsmith</a:t>
            </a:r>
            <a:r>
              <a:rPr lang="en-US" dirty="0" smtClean="0"/>
              <a:t> account for verification.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4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Password Management</a:t>
            </a:r>
            <a:endParaRPr lang="en-US" dirty="0"/>
          </a:p>
        </p:txBody>
      </p:sp>
      <p:pic>
        <p:nvPicPr>
          <p:cNvPr id="4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67079"/>
            <a:ext cx="1295400" cy="10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39268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7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reset the password click on user accounts link and click                .        Button. The below window will appear.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3064"/>
            <a:ext cx="852480" cy="41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92" y="2590800"/>
            <a:ext cx="6881813" cy="336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39369"/>
            <a:ext cx="838200" cy="68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084875"/>
            <a:ext cx="1333499" cy="63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5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Click on the </a:t>
            </a:r>
            <a:r>
              <a:rPr lang="en-US" i="1" dirty="0" smtClean="0"/>
              <a:t>Reset password </a:t>
            </a:r>
            <a:r>
              <a:rPr lang="en-US" dirty="0" smtClean="0"/>
              <a:t>highlighted in blue. An input text box will appear as shown below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8153400" cy="29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175"/>
            <a:ext cx="1143000" cy="93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31343"/>
            <a:ext cx="1445559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2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Access Controls</a:t>
            </a:r>
            <a:endParaRPr lang="en-US" dirty="0"/>
          </a:p>
        </p:txBody>
      </p:sp>
      <p:pic>
        <p:nvPicPr>
          <p:cNvPr id="4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67079"/>
            <a:ext cx="1295400" cy="10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39268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0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Click on the                  button to save the changes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62975"/>
            <a:ext cx="1182173" cy="37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67079"/>
            <a:ext cx="1295400" cy="10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39268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2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Changing password</a:t>
            </a:r>
            <a:endParaRPr lang="en-US" dirty="0"/>
          </a:p>
        </p:txBody>
      </p:sp>
      <p:pic>
        <p:nvPicPr>
          <p:cNvPr id="4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67079"/>
            <a:ext cx="1295400" cy="10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39268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3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change the account password, click on the user account on the top right corner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kBlis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Administrator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drop down menu will appear as the on below;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0"/>
            <a:ext cx="2743200" cy="179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175"/>
            <a:ext cx="1143000" cy="93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778" y="6019800"/>
            <a:ext cx="1469722" cy="70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8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Click on the                        button. The following window will appear;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30574"/>
            <a:ext cx="147877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96" y="2438400"/>
            <a:ext cx="7466563" cy="333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53225"/>
            <a:ext cx="1066800" cy="86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012071"/>
            <a:ext cx="1485900" cy="70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4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Click on the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Change password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tab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Enter the current password and the new password. Retype the password and click                button.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599"/>
            <a:ext cx="6400800" cy="1921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17181"/>
            <a:ext cx="8001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67079"/>
            <a:ext cx="1295400" cy="10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39268"/>
            <a:ext cx="16383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9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User Accounts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page shows all the users with access to the system. It allows you to create new user accounts, edit account </a:t>
            </a:r>
            <a:r>
              <a:rPr lang="en-US" sz="2400" dirty="0" smtClean="0"/>
              <a:t>settings and  </a:t>
            </a:r>
            <a:r>
              <a:rPr lang="en-US" sz="2400" dirty="0"/>
              <a:t>delete </a:t>
            </a:r>
            <a:r>
              <a:rPr lang="en-US" sz="2400" dirty="0" smtClean="0"/>
              <a:t>accounts</a:t>
            </a:r>
            <a:endParaRPr lang="en-US" sz="2400" dirty="0"/>
          </a:p>
        </p:txBody>
      </p:sp>
      <p:pic>
        <p:nvPicPr>
          <p:cNvPr id="4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399"/>
            <a:ext cx="1295400" cy="85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87898"/>
            <a:ext cx="1638300" cy="63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7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List Users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Click the </a:t>
            </a:r>
            <a:r>
              <a:rPr lang="en-US" sz="2400" dirty="0" smtClean="0"/>
              <a:t>                             link </a:t>
            </a:r>
            <a:r>
              <a:rPr lang="en-US" sz="2400" dirty="0"/>
              <a:t>on the navigation menu.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23999"/>
            <a:ext cx="1348293" cy="4009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057400"/>
            <a:ext cx="4328572" cy="3476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399"/>
            <a:ext cx="1295400" cy="85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87898"/>
            <a:ext cx="1638300" cy="63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2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Searching a User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 smtClean="0">
                <a:solidFill>
                  <a:schemeClr val="accent1"/>
                </a:solidFill>
              </a:rPr>
              <a:t>.  </a:t>
            </a:r>
            <a:r>
              <a:rPr lang="en-US" sz="2400" dirty="0" smtClean="0"/>
              <a:t>Begin </a:t>
            </a:r>
            <a:r>
              <a:rPr lang="en-US" sz="2400" dirty="0"/>
              <a:t>typing a user’s name, username or email in the search </a:t>
            </a:r>
            <a:r>
              <a:rPr lang="en-US" sz="2400" dirty="0" smtClean="0"/>
              <a:t>field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>
                <a:solidFill>
                  <a:schemeClr val="accent1"/>
                </a:solidFill>
              </a:rPr>
              <a:t> 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The </a:t>
            </a:r>
            <a:r>
              <a:rPr lang="en-US" sz="2400" dirty="0"/>
              <a:t>list shall be automatically filtered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1" y="2436418"/>
            <a:ext cx="2553416" cy="579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27" y="3835340"/>
            <a:ext cx="5744159" cy="2439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5" y="6126442"/>
            <a:ext cx="838200" cy="5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74553"/>
            <a:ext cx="1060076" cy="39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7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Viewing a User’s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</a:t>
            </a:r>
            <a:r>
              <a:rPr lang="en-US" sz="2400" dirty="0"/>
              <a:t>the </a:t>
            </a:r>
            <a:r>
              <a:rPr lang="en-US" sz="2400" dirty="0" smtClean="0"/>
              <a:t>               </a:t>
            </a:r>
            <a:r>
              <a:rPr lang="en-US" sz="2400" dirty="0"/>
              <a:t>button to load the measure details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The </a:t>
            </a:r>
            <a:r>
              <a:rPr lang="en-US" sz="2400" dirty="0"/>
              <a:t>user details shall be loaded on to a panel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749" y="1528941"/>
            <a:ext cx="672208" cy="384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74" y="2809794"/>
            <a:ext cx="3769489" cy="2754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39267"/>
            <a:ext cx="12954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41221"/>
            <a:ext cx="1638300" cy="58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1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Adding a new User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 1.   </a:t>
            </a:r>
            <a:r>
              <a:rPr lang="en-US" sz="2400" dirty="0" smtClean="0"/>
              <a:t>Click </a:t>
            </a:r>
            <a:r>
              <a:rPr lang="en-US" sz="2400" dirty="0"/>
              <a:t>the </a:t>
            </a:r>
            <a:r>
              <a:rPr lang="en-US" sz="2400" dirty="0" smtClean="0"/>
              <a:t>                  </a:t>
            </a:r>
            <a:r>
              <a:rPr lang="en-US" sz="2400" dirty="0"/>
              <a:t>button to load a new user account form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 2.   </a:t>
            </a:r>
            <a:r>
              <a:rPr lang="en-US" sz="2400" dirty="0" smtClean="0"/>
              <a:t>Complete </a:t>
            </a:r>
            <a:r>
              <a:rPr lang="en-US" sz="2400" dirty="0"/>
              <a:t>the form with the user’s </a:t>
            </a:r>
            <a:r>
              <a:rPr lang="en-US" sz="2400" dirty="0" smtClean="0"/>
              <a:t>details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3</a:t>
            </a:r>
            <a:r>
              <a:rPr lang="en-US" sz="2400" dirty="0" smtClean="0">
                <a:solidFill>
                  <a:schemeClr val="accent1"/>
                </a:solidFill>
              </a:rPr>
              <a:t>.   </a:t>
            </a:r>
            <a:r>
              <a:rPr lang="en-US" sz="2400" dirty="0" smtClean="0"/>
              <a:t>Click the              </a:t>
            </a:r>
            <a:r>
              <a:rPr lang="en-US" sz="2400" dirty="0"/>
              <a:t>button to save the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11" y="1461614"/>
            <a:ext cx="904006" cy="384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895600"/>
            <a:ext cx="2257377" cy="3243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820" y="2407073"/>
            <a:ext cx="677909" cy="371457"/>
          </a:xfrm>
          <a:prstGeom prst="rect">
            <a:avLst/>
          </a:prstGeom>
        </p:spPr>
      </p:pic>
      <p:pic>
        <p:nvPicPr>
          <p:cNvPr id="7" name="Picture 3" descr="D:\Users\Public\Documents\Briefcase\Work\@iLabAfrica\Digital Explosion blan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39267"/>
            <a:ext cx="12954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41221"/>
            <a:ext cx="1638300" cy="58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7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smtClean="0"/>
              <a:t>1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a new user with the following information;</a:t>
            </a:r>
          </a:p>
          <a:p>
            <a:r>
              <a:rPr lang="en-US" dirty="0" smtClean="0"/>
              <a:t>Username: </a:t>
            </a:r>
            <a:r>
              <a:rPr lang="en-US" dirty="0" err="1" smtClean="0"/>
              <a:t>Jsmith</a:t>
            </a:r>
            <a:endParaRPr lang="en-US" dirty="0" smtClean="0"/>
          </a:p>
          <a:p>
            <a:r>
              <a:rPr lang="en-US" dirty="0" smtClean="0"/>
              <a:t>Password :  JsMith12</a:t>
            </a:r>
          </a:p>
          <a:p>
            <a:r>
              <a:rPr lang="en-US" dirty="0" smtClean="0"/>
              <a:t>Full Name : John Smith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2"/>
              </a:rPr>
              <a:t>jsmith@gmail.com</a:t>
            </a:r>
            <a:endParaRPr lang="en-US" dirty="0" smtClean="0"/>
          </a:p>
          <a:p>
            <a:r>
              <a:rPr lang="en-US" dirty="0" smtClean="0"/>
              <a:t>Designation : Lab Technologist</a:t>
            </a:r>
          </a:p>
          <a:p>
            <a:r>
              <a:rPr lang="en-US" dirty="0" smtClean="0"/>
              <a:t>Gender : 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402</TotalTime>
  <Words>707</Words>
  <Application>Microsoft Office PowerPoint</Application>
  <PresentationFormat>On-screen Show (4:3)</PresentationFormat>
  <Paragraphs>118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Equity</vt:lpstr>
      <vt:lpstr>BASIC LABARATORY INFORMATION SYSTEM </vt:lpstr>
      <vt:lpstr>Objective</vt:lpstr>
      <vt:lpstr>Access Controls</vt:lpstr>
      <vt:lpstr>User Accounts </vt:lpstr>
      <vt:lpstr>List Users</vt:lpstr>
      <vt:lpstr>Searching a User</vt:lpstr>
      <vt:lpstr>Viewing a User’s Details</vt:lpstr>
      <vt:lpstr>Adding a new User</vt:lpstr>
      <vt:lpstr>Practical 1 Example</vt:lpstr>
      <vt:lpstr>Updating a User’s Details</vt:lpstr>
      <vt:lpstr>Practical 2</vt:lpstr>
      <vt:lpstr>Deleting a User</vt:lpstr>
      <vt:lpstr>Permissions</vt:lpstr>
      <vt:lpstr>PowerPoint Presentation</vt:lpstr>
      <vt:lpstr>List all Permissions</vt:lpstr>
      <vt:lpstr>Defining and Updating Privileges</vt:lpstr>
      <vt:lpstr>Roles</vt:lpstr>
      <vt:lpstr>Listing Roles </vt:lpstr>
      <vt:lpstr>Adding a new Role</vt:lpstr>
      <vt:lpstr>Updating an Existing Role</vt:lpstr>
      <vt:lpstr>Practical 3</vt:lpstr>
      <vt:lpstr>Deleting a Role</vt:lpstr>
      <vt:lpstr>Assigning Roles</vt:lpstr>
      <vt:lpstr>PowerPoint Presentation</vt:lpstr>
      <vt:lpstr>Assigning and Updating Assigned Roles to Users</vt:lpstr>
      <vt:lpstr>Practical 4</vt:lpstr>
      <vt:lpstr>Password Management</vt:lpstr>
      <vt:lpstr>Reset Password</vt:lpstr>
      <vt:lpstr>PowerPoint Presentation</vt:lpstr>
      <vt:lpstr>PowerPoint Presentation</vt:lpstr>
      <vt:lpstr>Changing password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Sila</dc:creator>
  <cp:lastModifiedBy>ken Sila</cp:lastModifiedBy>
  <cp:revision>23</cp:revision>
  <dcterms:created xsi:type="dcterms:W3CDTF">2017-02-12T18:47:40Z</dcterms:created>
  <dcterms:modified xsi:type="dcterms:W3CDTF">2017-02-13T09:46:35Z</dcterms:modified>
</cp:coreProperties>
</file>